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6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3CF"/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>
            <a:glow rad="127000">
              <a:schemeClr val="bg2"/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CF4B2A-E5D9-4E2C-BC77-1A8FDB391018}"/>
              </a:ext>
            </a:extLst>
          </p:cNvPr>
          <p:cNvSpPr/>
          <p:nvPr/>
        </p:nvSpPr>
        <p:spPr>
          <a:xfrm>
            <a:off x="0" y="1020648"/>
            <a:ext cx="12192000" cy="4816703"/>
          </a:xfrm>
          <a:prstGeom prst="rect">
            <a:avLst/>
          </a:prstGeom>
          <a:noFill/>
          <a:effectLst>
            <a:glow rad="266700">
              <a:srgbClr val="92D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Welcome</a:t>
            </a:r>
            <a:b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</a:br>
            <a: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to</a:t>
            </a:r>
            <a:b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</a:b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D</a:t>
            </a:r>
            <a: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akshin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</a:t>
            </a:r>
            <a:r>
              <a:rPr lang="en-US" sz="9600" b="1" cap="none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urma</a:t>
            </a:r>
            <a: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Online 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</a:t>
            </a:r>
            <a: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chool.</a:t>
            </a:r>
            <a:endParaRPr lang="en-GB" sz="9600" b="1" cap="none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420ACF-8DBE-4671-BE8D-C5C8895B7BB0}"/>
              </a:ext>
            </a:extLst>
          </p:cNvPr>
          <p:cNvSpPr txBox="1">
            <a:spLocks/>
          </p:cNvSpPr>
          <p:nvPr/>
        </p:nvSpPr>
        <p:spPr>
          <a:xfrm>
            <a:off x="404812" y="2362200"/>
            <a:ext cx="11382375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Thanks for being with us..</a:t>
            </a:r>
          </a:p>
        </p:txBody>
      </p:sp>
    </p:spTree>
    <p:extLst>
      <p:ext uri="{BB962C8B-B14F-4D97-AF65-F5344CB8AC3E}">
        <p14:creationId xmlns:p14="http://schemas.microsoft.com/office/powerpoint/2010/main" val="32156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FE79E-E458-4DCD-9175-109FE4995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E92C9061-15A2-4D18-8E96-C56E14280311}"/>
              </a:ext>
            </a:extLst>
          </p:cNvPr>
          <p:cNvSpPr/>
          <p:nvPr/>
        </p:nvSpPr>
        <p:spPr>
          <a:xfrm>
            <a:off x="5238750" y="4933950"/>
            <a:ext cx="4276725" cy="390525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ICT4E District Ambassador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36808-D58E-4D51-9839-7B780D3B6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9" y="2381437"/>
            <a:ext cx="1285819" cy="14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3DDEA0-EAAA-4E16-AD9F-05CCC64260BB}"/>
              </a:ext>
            </a:extLst>
          </p:cNvPr>
          <p:cNvSpPr txBox="1"/>
          <p:nvPr/>
        </p:nvSpPr>
        <p:spPr>
          <a:xfrm>
            <a:off x="2210540" y="1935332"/>
            <a:ext cx="8291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60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কমেন্ট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4039C-D58A-4E88-89E5-13A8936F9907}"/>
              </a:ext>
            </a:extLst>
          </p:cNvPr>
          <p:cNvSpPr txBox="1"/>
          <p:nvPr/>
        </p:nvSpPr>
        <p:spPr>
          <a:xfrm>
            <a:off x="4332303" y="328474"/>
            <a:ext cx="317820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শিখনফল</a:t>
            </a:r>
            <a:endParaRPr lang="en-GB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is our Facebook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F1F82-9E42-4F49-A5D3-1765C8DF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225"/>
            <a:ext cx="12287250" cy="4600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37EFADC-4092-4BBE-A357-EF3CF9DA2094}"/>
              </a:ext>
            </a:extLst>
          </p:cNvPr>
          <p:cNvSpPr/>
          <p:nvPr/>
        </p:nvSpPr>
        <p:spPr>
          <a:xfrm>
            <a:off x="3714750" y="1057276"/>
            <a:ext cx="4972049" cy="10906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Computer Screen View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A6125F-F33E-45A3-A20B-514B8B590593}"/>
              </a:ext>
            </a:extLst>
          </p:cNvPr>
          <p:cNvSpPr/>
          <p:nvPr/>
        </p:nvSpPr>
        <p:spPr>
          <a:xfrm>
            <a:off x="3876675" y="4267200"/>
            <a:ext cx="495300" cy="2190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Sequential Access Storage 9">
            <a:extLst>
              <a:ext uri="{FF2B5EF4-FFF2-40B4-BE49-F238E27FC236}">
                <a16:creationId xmlns:a16="http://schemas.microsoft.com/office/drawing/2014/main" id="{A1060363-02AD-4D5A-8738-8A9D769BE684}"/>
              </a:ext>
            </a:extLst>
          </p:cNvPr>
          <p:cNvSpPr/>
          <p:nvPr/>
        </p:nvSpPr>
        <p:spPr>
          <a:xfrm rot="1620138">
            <a:off x="1573401" y="1786129"/>
            <a:ext cx="2665655" cy="2011673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2"/>
                </a:solidFill>
              </a:rPr>
              <a:t>লাইক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দেয়া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না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থাকলে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সাদা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থাকবে</a:t>
            </a:r>
            <a:r>
              <a:rPr lang="en-GB" sz="2000" dirty="0">
                <a:solidFill>
                  <a:schemeClr val="bg2"/>
                </a:solidFill>
              </a:rPr>
              <a:t>। </a:t>
            </a:r>
          </a:p>
          <a:p>
            <a:pPr algn="ctr"/>
            <a:r>
              <a:rPr lang="en-GB" sz="2000" dirty="0" err="1">
                <a:solidFill>
                  <a:schemeClr val="bg2"/>
                </a:solidFill>
              </a:rPr>
              <a:t>লাইক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দিলে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নীল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হবে</a:t>
            </a:r>
            <a:r>
              <a:rPr lang="en-GB" sz="2000" dirty="0">
                <a:solidFill>
                  <a:schemeClr val="bg2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49DC-DA6C-414A-B127-95868E3640D4}"/>
              </a:ext>
            </a:extLst>
          </p:cNvPr>
          <p:cNvSpPr txBox="1">
            <a:spLocks/>
          </p:cNvSpPr>
          <p:nvPr/>
        </p:nvSpPr>
        <p:spPr>
          <a:xfrm>
            <a:off x="919119" y="0"/>
            <a:ext cx="10353762" cy="12573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is our Facebook Page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3CF0D8-8057-4D41-9871-7D0459A31950}"/>
              </a:ext>
            </a:extLst>
          </p:cNvPr>
          <p:cNvSpPr/>
          <p:nvPr/>
        </p:nvSpPr>
        <p:spPr>
          <a:xfrm>
            <a:off x="161925" y="2894409"/>
            <a:ext cx="4676774" cy="106918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Mobile Screen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09403-9B49-4B11-AC37-29EE39FC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73130"/>
            <a:ext cx="7077075" cy="57848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5F73DC-AF83-4B5B-9DF3-2AEBAFA3250D}"/>
              </a:ext>
            </a:extLst>
          </p:cNvPr>
          <p:cNvSpPr/>
          <p:nvPr/>
        </p:nvSpPr>
        <p:spPr>
          <a:xfrm>
            <a:off x="10760934" y="2768052"/>
            <a:ext cx="1023894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E55339BB-03EC-4B13-A255-AC3538C35891}"/>
              </a:ext>
            </a:extLst>
          </p:cNvPr>
          <p:cNvSpPr/>
          <p:nvPr/>
        </p:nvSpPr>
        <p:spPr>
          <a:xfrm rot="1620138">
            <a:off x="8418467" y="561077"/>
            <a:ext cx="2665655" cy="2011673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2"/>
                </a:solidFill>
              </a:rPr>
              <a:t>লাইক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দেয়া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না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থাকলে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সাদা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থাকবে</a:t>
            </a:r>
            <a:r>
              <a:rPr lang="en-GB" sz="2000" dirty="0">
                <a:solidFill>
                  <a:schemeClr val="bg2"/>
                </a:solidFill>
              </a:rPr>
              <a:t>। </a:t>
            </a:r>
          </a:p>
          <a:p>
            <a:pPr algn="ctr"/>
            <a:r>
              <a:rPr lang="en-GB" sz="2000" dirty="0" err="1">
                <a:solidFill>
                  <a:schemeClr val="bg2"/>
                </a:solidFill>
              </a:rPr>
              <a:t>লাইক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দিলে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নীল</a:t>
            </a: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err="1">
                <a:solidFill>
                  <a:schemeClr val="bg2"/>
                </a:solidFill>
              </a:rPr>
              <a:t>হবে</a:t>
            </a:r>
            <a:r>
              <a:rPr lang="en-GB" sz="2000" dirty="0">
                <a:solidFill>
                  <a:schemeClr val="bg2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4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90C6-7BD9-4AD1-972C-6D86D6542314}"/>
              </a:ext>
            </a:extLst>
          </p:cNvPr>
          <p:cNvSpPr txBox="1">
            <a:spLocks/>
          </p:cNvSpPr>
          <p:nvPr/>
        </p:nvSpPr>
        <p:spPr>
          <a:xfrm>
            <a:off x="919119" y="0"/>
            <a:ext cx="10353762" cy="12573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After Like The Page view 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14C92-4186-4765-A1E0-EAC6F714D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-285" r="20810" b="2"/>
          <a:stretch/>
        </p:blipFill>
        <p:spPr>
          <a:xfrm>
            <a:off x="0" y="1664533"/>
            <a:ext cx="6657975" cy="51934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512BB-DB94-4DEB-8632-F41532AB3DE1}"/>
              </a:ext>
            </a:extLst>
          </p:cNvPr>
          <p:cNvSpPr/>
          <p:nvPr/>
        </p:nvSpPr>
        <p:spPr>
          <a:xfrm>
            <a:off x="1409700" y="3933825"/>
            <a:ext cx="628650" cy="390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990D1-FBC4-45DC-AA19-EE9DE51E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4584"/>
          <a:stretch/>
        </p:blipFill>
        <p:spPr>
          <a:xfrm>
            <a:off x="7077075" y="1670647"/>
            <a:ext cx="5114925" cy="51873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FEA52-A0B3-40CB-BE67-6E669B08D4D0}"/>
              </a:ext>
            </a:extLst>
          </p:cNvPr>
          <p:cNvSpPr/>
          <p:nvPr/>
        </p:nvSpPr>
        <p:spPr>
          <a:xfrm>
            <a:off x="11077575" y="3171825"/>
            <a:ext cx="1114425" cy="561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4B525B-247F-4C02-82DD-CFAB1401FD6B}"/>
              </a:ext>
            </a:extLst>
          </p:cNvPr>
          <p:cNvSpPr/>
          <p:nvPr/>
        </p:nvSpPr>
        <p:spPr>
          <a:xfrm>
            <a:off x="1409700" y="931068"/>
            <a:ext cx="3181349" cy="6524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Computer Screen View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0E23E7-432C-47DA-846D-98DA0A00AB82}"/>
              </a:ext>
            </a:extLst>
          </p:cNvPr>
          <p:cNvSpPr/>
          <p:nvPr/>
        </p:nvSpPr>
        <p:spPr>
          <a:xfrm>
            <a:off x="8153313" y="850066"/>
            <a:ext cx="2924262" cy="7334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Mobile Screen View</a:t>
            </a:r>
          </a:p>
        </p:txBody>
      </p:sp>
    </p:spTree>
    <p:extLst>
      <p:ext uri="{BB962C8B-B14F-4D97-AF65-F5344CB8AC3E}">
        <p14:creationId xmlns:p14="http://schemas.microsoft.com/office/powerpoint/2010/main" val="4949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AD14EE-CDCE-47B2-9DE4-9668F302BE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782425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duty in live videos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505902-7E0B-4304-9622-74CE935D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12192001" cy="58769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5F3815-A3A5-49FD-92B1-790C9E7B3414}"/>
              </a:ext>
            </a:extLst>
          </p:cNvPr>
          <p:cNvSpPr/>
          <p:nvPr/>
        </p:nvSpPr>
        <p:spPr>
          <a:xfrm>
            <a:off x="3857625" y="2695575"/>
            <a:ext cx="457200" cy="161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rial Black" panose="020B0A04020102020204" pitchFamily="34" charset="0"/>
              </a:rPr>
              <a:t>Live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D056F0C-A79F-4B5B-9ADC-A1C198A766A7}"/>
              </a:ext>
            </a:extLst>
          </p:cNvPr>
          <p:cNvSpPr/>
          <p:nvPr/>
        </p:nvSpPr>
        <p:spPr>
          <a:xfrm>
            <a:off x="3771901" y="3233737"/>
            <a:ext cx="1406620" cy="7905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প্লে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বাটনে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ক্লিক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করব</a:t>
            </a:r>
            <a:r>
              <a:rPr lang="en-GB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32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C8C059-B728-42E1-98EB-B1CD85BFDE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782425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Our duty in live videos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639A2-BAEE-47A5-85B5-65E9BEB2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1"/>
            <a:ext cx="12192000" cy="5736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9A3F4-A010-4E1D-8004-1FB131146C2A}"/>
              </a:ext>
            </a:extLst>
          </p:cNvPr>
          <p:cNvSpPr/>
          <p:nvPr/>
        </p:nvSpPr>
        <p:spPr>
          <a:xfrm>
            <a:off x="390525" y="1609725"/>
            <a:ext cx="457200" cy="161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rial Black" panose="020B0A04020102020204" pitchFamily="34" charset="0"/>
              </a:rPr>
              <a:t>Live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AFD037-10EA-45B1-9E80-F07E5EF24920}"/>
              </a:ext>
            </a:extLst>
          </p:cNvPr>
          <p:cNvSpPr/>
          <p:nvPr/>
        </p:nvSpPr>
        <p:spPr>
          <a:xfrm>
            <a:off x="9334500" y="2876550"/>
            <a:ext cx="971550" cy="257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D55CED6-DC5B-44E8-95F0-3853D1737CF6}"/>
              </a:ext>
            </a:extLst>
          </p:cNvPr>
          <p:cNvSpPr/>
          <p:nvPr/>
        </p:nvSpPr>
        <p:spPr>
          <a:xfrm>
            <a:off x="9310689" y="1857934"/>
            <a:ext cx="1643062" cy="752475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এখানে</a:t>
            </a:r>
            <a:r>
              <a:rPr lang="en-GB" sz="1600" dirty="0"/>
              <a:t> </a:t>
            </a:r>
            <a:r>
              <a:rPr lang="en-GB" sz="1600" dirty="0" err="1"/>
              <a:t>লাইকে</a:t>
            </a:r>
            <a:r>
              <a:rPr lang="en-GB" sz="1600" dirty="0"/>
              <a:t> </a:t>
            </a:r>
            <a:r>
              <a:rPr lang="en-GB" sz="1600" dirty="0" err="1"/>
              <a:t>ক্লিক</a:t>
            </a:r>
            <a:r>
              <a:rPr lang="en-GB" sz="1600" dirty="0"/>
              <a:t>/</a:t>
            </a:r>
            <a:r>
              <a:rPr lang="en-GB" sz="1600" dirty="0" err="1"/>
              <a:t>টাচ</a:t>
            </a:r>
            <a:r>
              <a:rPr lang="en-GB" sz="1600" dirty="0"/>
              <a:t> </a:t>
            </a:r>
            <a:r>
              <a:rPr lang="en-GB" sz="1600" dirty="0" err="1"/>
              <a:t>করব</a:t>
            </a:r>
            <a:r>
              <a:rPr lang="en-GB" sz="1600" dirty="0"/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8D1ECA-4702-4FC5-A4CD-1235B326B3F1}"/>
              </a:ext>
            </a:extLst>
          </p:cNvPr>
          <p:cNvSpPr/>
          <p:nvPr/>
        </p:nvSpPr>
        <p:spPr>
          <a:xfrm>
            <a:off x="11249025" y="2876550"/>
            <a:ext cx="971550" cy="2571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D036981-86A2-4F8A-AE98-657A6084A580}"/>
              </a:ext>
            </a:extLst>
          </p:cNvPr>
          <p:cNvSpPr/>
          <p:nvPr/>
        </p:nvSpPr>
        <p:spPr>
          <a:xfrm>
            <a:off x="9644063" y="5544109"/>
            <a:ext cx="1819275" cy="752475"/>
          </a:xfrm>
          <a:prstGeom prst="wedgeRoundRectCallou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এখানে</a:t>
            </a:r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dirty="0" err="1"/>
              <a:t>কমেন্ট</a:t>
            </a:r>
            <a:r>
              <a:rPr lang="en-GB" dirty="0"/>
              <a:t> </a:t>
            </a:r>
            <a:r>
              <a:rPr lang="en-GB" dirty="0" err="1"/>
              <a:t>করব</a:t>
            </a:r>
            <a:r>
              <a:rPr lang="en-GB" dirty="0"/>
              <a:t>।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71B8217E-B018-40A4-B89E-DCA126AF8AA3}"/>
              </a:ext>
            </a:extLst>
          </p:cNvPr>
          <p:cNvSpPr/>
          <p:nvPr/>
        </p:nvSpPr>
        <p:spPr>
          <a:xfrm>
            <a:off x="11144249" y="1857934"/>
            <a:ext cx="1047751" cy="752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শেয়ার</a:t>
            </a:r>
            <a:r>
              <a:rPr lang="en-GB" sz="1400" dirty="0"/>
              <a:t> </a:t>
            </a:r>
            <a:r>
              <a:rPr lang="en-GB" sz="1400" dirty="0" err="1"/>
              <a:t>করব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010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92E404-5073-4720-A225-0D710310DC60}"/>
              </a:ext>
            </a:extLst>
          </p:cNvPr>
          <p:cNvSpPr txBox="1">
            <a:spLocks/>
          </p:cNvSpPr>
          <p:nvPr/>
        </p:nvSpPr>
        <p:spPr>
          <a:xfrm>
            <a:off x="295275" y="409576"/>
            <a:ext cx="11382375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Let’s Go To Our Facebook Page</a:t>
            </a:r>
          </a:p>
          <a:p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2ACE7-D2FF-46CE-9FD2-627D908FA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3000375"/>
            <a:ext cx="12106275" cy="3759374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342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{900FCE97-92A5-435E-9773-ECAC2BC5BE46}tf12214701_win32</Template>
  <TotalTime>237</TotalTime>
  <Words>146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Black</vt:lpstr>
      <vt:lpstr>Freestyle Script</vt:lpstr>
      <vt:lpstr>Goudy Old Style</vt:lpstr>
      <vt:lpstr>NikoshBAN</vt:lpstr>
      <vt:lpstr>Wingdings 2</vt:lpstr>
      <vt:lpstr>SlateVTI</vt:lpstr>
      <vt:lpstr>PowerPoint Presentation</vt:lpstr>
      <vt:lpstr>PowerPoint Presentation</vt:lpstr>
      <vt:lpstr>PowerPoint Presentation</vt:lpstr>
      <vt:lpstr>This is our Facebook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REZAUL ISLAM</dc:creator>
  <cp:lastModifiedBy>MD. REZAUL ISLAM</cp:lastModifiedBy>
  <cp:revision>18</cp:revision>
  <dcterms:created xsi:type="dcterms:W3CDTF">2020-08-23T14:56:10Z</dcterms:created>
  <dcterms:modified xsi:type="dcterms:W3CDTF">2020-09-08T12:53:16Z</dcterms:modified>
</cp:coreProperties>
</file>