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7" r:id="rId3"/>
    <p:sldId id="259" r:id="rId4"/>
    <p:sldId id="258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7" r:id="rId13"/>
    <p:sldId id="266" r:id="rId14"/>
    <p:sldId id="270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1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9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2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3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9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88C4-17B7-48C8-8BEA-7A59633ADAFD}" type="datetimeFigureOut">
              <a:rPr lang="en-US" smtClean="0"/>
              <a:t>15-Jul-20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46210" y="172017"/>
            <a:ext cx="6400800" cy="10683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44" y="1816777"/>
            <a:ext cx="7025490" cy="460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7" y="1748914"/>
            <a:ext cx="3918555" cy="39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94499" y="4937865"/>
            <a:ext cx="4284080" cy="539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সৎ।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34274" y="3127544"/>
            <a:ext cx="7246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72967" y="1865354"/>
            <a:ext cx="585759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7071" y="406637"/>
            <a:ext cx="4901509" cy="795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74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51154" y="5547129"/>
            <a:ext cx="585759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34267" y="279888"/>
            <a:ext cx="2565433" cy="795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105" y="1169366"/>
            <a:ext cx="6563761" cy="171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12054" y="3061920"/>
            <a:ext cx="4209861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own Arrow 1"/>
          <p:cNvSpPr/>
          <p:nvPr/>
        </p:nvSpPr>
        <p:spPr>
          <a:xfrm>
            <a:off x="5371724" y="3584395"/>
            <a:ext cx="280658" cy="651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271436" y="3584396"/>
            <a:ext cx="280658" cy="651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14614" y="4447517"/>
            <a:ext cx="1474960" cy="622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76837" y="4540803"/>
            <a:ext cx="1470432" cy="505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12" grpId="0"/>
      <p:bldP spid="2" grpId="0" animBg="1"/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40040" y="295880"/>
            <a:ext cx="2833733" cy="688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06710" y="5606677"/>
            <a:ext cx="585759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08357" y="1117509"/>
            <a:ext cx="6418908" cy="1348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সাপেক্ষভাবে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27287" y="3698920"/>
            <a:ext cx="6808206" cy="150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বাক্যাংশগুলো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57325" y="2963006"/>
            <a:ext cx="585759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বাক্যাংশ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286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51152" y="4605384"/>
            <a:ext cx="485265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00113" y="292343"/>
            <a:ext cx="2565433" cy="795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16998" y="1088280"/>
            <a:ext cx="6337426" cy="1420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16998" y="3019703"/>
            <a:ext cx="6337426" cy="1278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ও,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অব্যয়যোগে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খণ্ডবাক্যগুলো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43746" y="5684440"/>
            <a:ext cx="5857592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419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75851" y="3093136"/>
            <a:ext cx="5232903" cy="87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3537" y="135512"/>
            <a:ext cx="2616451" cy="877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6628" y="1092319"/>
            <a:ext cx="6111915" cy="704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75850" y="3019703"/>
            <a:ext cx="7613964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02536" y="5438405"/>
            <a:ext cx="6553059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6627" y="1875913"/>
            <a:ext cx="6111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বাক্যাংশগুলো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039950" y="2411770"/>
            <a:ext cx="2149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4190" y="1146816"/>
            <a:ext cx="865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6693" y="3289318"/>
            <a:ext cx="1811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4167" y="5932614"/>
            <a:ext cx="142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8543" y="4192432"/>
            <a:ext cx="57679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51031" y="4169474"/>
            <a:ext cx="1015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আসত্তি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14" grpId="0"/>
      <p:bldP spid="2" grpId="0"/>
      <p:bldP spid="3" grpId="0"/>
      <p:bldP spid="4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006" y="211218"/>
            <a:ext cx="417874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91213" y="1358020"/>
            <a:ext cx="7224665" cy="1901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1212" y="3103829"/>
            <a:ext cx="6811694" cy="1365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079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3" y="180109"/>
            <a:ext cx="8326582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778" y="365127"/>
            <a:ext cx="5758004" cy="1325563"/>
          </a:xfrm>
        </p:spPr>
        <p:txBody>
          <a:bodyPr>
            <a:normAutofit/>
          </a:bodyPr>
          <a:lstStyle/>
          <a:p>
            <a:pPr algn="ctr"/>
            <a:r>
              <a:rPr lang="en-US" sz="495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9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9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9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87349" y="2454033"/>
            <a:ext cx="35661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90701" y="4403110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সেরনিয়াবাত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রূপাতলী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495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83" y="1483237"/>
            <a:ext cx="2063740" cy="23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103" y="265539"/>
            <a:ext cx="2105497" cy="898125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91" y="1283055"/>
            <a:ext cx="4689318" cy="2640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22" y="4043409"/>
            <a:ext cx="4759387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735" y="235390"/>
            <a:ext cx="1326899" cy="930198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00" y="1299012"/>
            <a:ext cx="2188172" cy="254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69" y="1299012"/>
            <a:ext cx="2030007" cy="25487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06" y="1299013"/>
            <a:ext cx="2121813" cy="2548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80" y="4287091"/>
            <a:ext cx="2121813" cy="2388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68" y="4287091"/>
            <a:ext cx="2109089" cy="2388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06" y="4287091"/>
            <a:ext cx="2121813" cy="23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229" y="170617"/>
            <a:ext cx="1842946" cy="784664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52" y="4098761"/>
            <a:ext cx="3465779" cy="2388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52" y="955282"/>
            <a:ext cx="3465779" cy="29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164" y="808747"/>
            <a:ext cx="572179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24264" y="2624120"/>
            <a:ext cx="2272421" cy="817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24264" y="5537455"/>
            <a:ext cx="2272421" cy="817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05745" y="4139094"/>
            <a:ext cx="1783258" cy="700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আসত্তি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56230" y="882217"/>
            <a:ext cx="5893807" cy="184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পুরোপুরি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আগ্রহকে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5896" y="3066763"/>
            <a:ext cx="4409038" cy="95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 . . . 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56913" y="4710547"/>
            <a:ext cx="5920968" cy="817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667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36752" y="781970"/>
            <a:ext cx="617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পদগুলোকে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08357" y="2390085"/>
            <a:ext cx="59843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এনেছেন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8357" y="4280751"/>
            <a:ext cx="59843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এনছেন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42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82431" y="894384"/>
            <a:ext cx="6627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পদগুলোর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82431" y="2362925"/>
            <a:ext cx="6627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বড়শি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6706" y="3965389"/>
            <a:ext cx="5178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বড়শি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604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401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আজকের পাঠ উপস্থাপনায়</vt:lpstr>
      <vt:lpstr>আকাঙ্ক্ষা</vt:lpstr>
      <vt:lpstr>আসত্তি</vt:lpstr>
      <vt:lpstr>যোগ্যতা</vt:lpstr>
      <vt:lpstr>একটি আদর্শ বাক্যের তিনটি গুণ বা বৈশিষ্ট্য থাকবে।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84</cp:revision>
  <dcterms:created xsi:type="dcterms:W3CDTF">2020-07-08T11:59:48Z</dcterms:created>
  <dcterms:modified xsi:type="dcterms:W3CDTF">2020-07-15T11:51:57Z</dcterms:modified>
</cp:coreProperties>
</file>