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58" r:id="rId3"/>
    <p:sldId id="268" r:id="rId4"/>
    <p:sldId id="260" r:id="rId5"/>
    <p:sldId id="259" r:id="rId6"/>
    <p:sldId id="272" r:id="rId7"/>
    <p:sldId id="261" r:id="rId8"/>
    <p:sldId id="271" r:id="rId9"/>
    <p:sldId id="273" r:id="rId10"/>
    <p:sldId id="275" r:id="rId11"/>
    <p:sldId id="276" r:id="rId12"/>
    <p:sldId id="274" r:id="rId13"/>
    <p:sldId id="277" r:id="rId14"/>
    <p:sldId id="279" r:id="rId15"/>
    <p:sldId id="280" r:id="rId16"/>
    <p:sldId id="262" r:id="rId17"/>
    <p:sldId id="263" r:id="rId18"/>
    <p:sldId id="26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B8F1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0C18-F34C-4461-9449-A59ED2D02257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6D0F-74AE-4E17-B21B-EE0D4470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6D0F-74AE-4E17-B21B-EE0D447003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C531-0F10-4440-98F2-461C36CE632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3852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514600"/>
            <a:ext cx="3269673" cy="289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4" y="2659336"/>
            <a:ext cx="32004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5317" y="6012873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কম্পিউটারে হেডফোনের ব্যবহার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" y="0"/>
            <a:ext cx="913070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0126" y="6324600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মোবাইলে হেডফোনের ব্যবহার</a:t>
            </a:r>
            <a:endParaRPr lang="en-US" sz="2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667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১)স্পিকারের ৫ টি ব্যবহার লিখ।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২)হেডফোনের ৫টি ব্যবহার লেখ।</a:t>
            </a:r>
            <a:endParaRPr lang="en-US" sz="2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52400"/>
            <a:ext cx="2209800" cy="914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 কাজ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58" y="152400"/>
            <a:ext cx="5236108" cy="830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প্রজেক্টর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224" y="5867400"/>
            <a:ext cx="622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কোন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টিভি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কোন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মুভি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বড়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স্ক্রীনে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।</a:t>
            </a:r>
            <a:endParaRPr lang="en-US" sz="2000" b="1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3" y="1186368"/>
            <a:ext cx="4214800" cy="315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00" y="1186368"/>
            <a:ext cx="4081126" cy="315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048000" y="5769864"/>
            <a:ext cx="2743200" cy="80467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শিক্ষায় মাল্টিমিডিয়ার ব্যবহার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Decision 1"/>
          <p:cNvSpPr/>
          <p:nvPr/>
        </p:nvSpPr>
        <p:spPr>
          <a:xfrm>
            <a:off x="0" y="6172200"/>
            <a:ext cx="9144000" cy="61264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বড় পর্দায় খেলা দেখতে মাল্টিমিডিয়ার ব্যবহার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04800"/>
            <a:ext cx="2857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643235"/>
            <a:ext cx="2722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2480" y="3505200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মাল্টিমিদিয়ার ১০টি ব্যবহার লিখ।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5400000">
            <a:off x="3618498" y="-496302"/>
            <a:ext cx="1373605" cy="281940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451733"/>
            <a:ext cx="2057400" cy="9233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3436" y="2126296"/>
            <a:ext cx="347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 এটি কোন ধরনের ডিভাইস?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দুইটি আউটপুট ডিভাইসের নাম বল?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09866"/>
            <a:ext cx="52167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27077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124" y="228600"/>
            <a:ext cx="26324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429000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তোমার পরিচিত একটি আউটপুট ডিভাইসের কাজ বর্ণনা কর।</a:t>
            </a:r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371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6176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রিপন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বাড়ৈ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নান্দিকাঠী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3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নলছিটি,ঝালকাঠী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32004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ঃতথ্য ও যোগাযোগ প্রযুক্তি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204" y="352151"/>
            <a:ext cx="42672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5" y="5689598"/>
            <a:ext cx="7895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আউটপুট ডিভাইস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09"/>
            <a:ext cx="9144001" cy="56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562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আউটপুট ডিভাইস</a:t>
            </a:r>
            <a:endParaRPr lang="en-US" sz="4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715000" y="304800"/>
            <a:ext cx="2971800" cy="804672"/>
          </a:xfrm>
          <a:prstGeom prst="flowChartPunchedTa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152400"/>
            <a:ext cx="35052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ফলঃ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44" y="2228671"/>
            <a:ext cx="5731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আউটপুট ডিভাইস কি তা বলতে পারবে।</a:t>
            </a:r>
          </a:p>
          <a:p>
            <a:pPr marL="342900" indent="-342900">
              <a:buAutoNum type="arabicParenR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আউটপুট ডিভাইসের নাম বলতে পারবে।</a:t>
            </a:r>
          </a:p>
          <a:p>
            <a:pPr marL="342900" indent="-342900">
              <a:buAutoNum type="arabicParenR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স্পিকারের ব্যবহার ব্যাখ্যা করতে পারবে।</a:t>
            </a:r>
          </a:p>
          <a:p>
            <a:pPr marL="342900" indent="-342900">
              <a:buAutoNum type="arabicParenR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হেডফোনের ব্যবহার ব্যাখ্যা করতে পারবে।</a:t>
            </a:r>
          </a:p>
          <a:p>
            <a:pPr marL="342900" indent="-342900">
              <a:buAutoNum type="arabicParenR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মাল্টিমিডিয়া প্রোজেক্টরের ব্যবহার ব্যাখ্যা করতে পারবে।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5255" y="6095999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 ডিভাইস কোন কিছু বাহিরে দেখায়</a:t>
            </a:r>
            <a:endParaRPr lang="en-US" sz="2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18" y="148736"/>
            <a:ext cx="2620442" cy="155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7771" y="2209800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আউটপুট ডিভাইস কাকে বলে?</a:t>
            </a:r>
          </a:p>
          <a:p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পাঁচটি আউটপুট  ডিভাইসের নাম লেখ।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36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4732624"/>
            <a:ext cx="2381250" cy="1781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4" y="3575337"/>
            <a:ext cx="4336217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What Teachers Need to Know About Using Smart Speakers in the Classroom |  Common Sense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01980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শ্রেণিকক্ষে স্পিকারের ব্যবহার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0"/>
            <a:ext cx="7010399" cy="457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নিচের চিত্রগুলো লক্ষ্য কর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6096000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জনসমাবেশ পরিচালনার জন্য</a:t>
            </a:r>
            <a:endParaRPr lang="en-US" sz="20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174</Words>
  <Application>Microsoft Office PowerPoint</Application>
  <PresentationFormat>On-screen Show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Ripan Barai</cp:lastModifiedBy>
  <cp:revision>274</cp:revision>
  <dcterms:created xsi:type="dcterms:W3CDTF">2019-04-21T04:35:35Z</dcterms:created>
  <dcterms:modified xsi:type="dcterms:W3CDTF">2020-09-07T18:40:51Z</dcterms:modified>
</cp:coreProperties>
</file>