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8" r:id="rId4"/>
    <p:sldId id="260" r:id="rId5"/>
    <p:sldId id="272" r:id="rId6"/>
    <p:sldId id="261" r:id="rId7"/>
    <p:sldId id="262" r:id="rId8"/>
    <p:sldId id="263" r:id="rId9"/>
    <p:sldId id="266" r:id="rId10"/>
    <p:sldId id="267" r:id="rId11"/>
    <p:sldId id="268" r:id="rId12"/>
    <p:sldId id="269" r:id="rId13"/>
    <p:sldId id="273" r:id="rId14"/>
    <p:sldId id="274" r:id="rId15"/>
    <p:sldId id="271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CF445-F344-4D8E-9E8E-4B50A4F3DBC6}" type="datetimeFigureOut">
              <a:rPr lang="en-US" smtClean="0"/>
              <a:pPr/>
              <a:t>9/8/2020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836BE-704C-49D3-8601-13FE08A815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CF445-F344-4D8E-9E8E-4B50A4F3DBC6}" type="datetimeFigureOut">
              <a:rPr lang="en-US" smtClean="0"/>
              <a:pPr/>
              <a:t>9/8/2020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836BE-704C-49D3-8601-13FE08A815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CF445-F344-4D8E-9E8E-4B50A4F3DBC6}" type="datetimeFigureOut">
              <a:rPr lang="en-US" smtClean="0"/>
              <a:pPr/>
              <a:t>9/8/2020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836BE-704C-49D3-8601-13FE08A815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CF445-F344-4D8E-9E8E-4B50A4F3DBC6}" type="datetimeFigureOut">
              <a:rPr lang="en-US" smtClean="0"/>
              <a:pPr/>
              <a:t>9/8/2020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836BE-704C-49D3-8601-13FE08A815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CF445-F344-4D8E-9E8E-4B50A4F3DBC6}" type="datetimeFigureOut">
              <a:rPr lang="en-US" smtClean="0"/>
              <a:pPr/>
              <a:t>9/8/2020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836BE-704C-49D3-8601-13FE08A815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CF445-F344-4D8E-9E8E-4B50A4F3DBC6}" type="datetimeFigureOut">
              <a:rPr lang="en-US" smtClean="0"/>
              <a:pPr/>
              <a:t>9/8/2020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836BE-704C-49D3-8601-13FE08A815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CF445-F344-4D8E-9E8E-4B50A4F3DBC6}" type="datetimeFigureOut">
              <a:rPr lang="en-US" smtClean="0"/>
              <a:pPr/>
              <a:t>9/8/2020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836BE-704C-49D3-8601-13FE08A815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CF445-F344-4D8E-9E8E-4B50A4F3DBC6}" type="datetimeFigureOut">
              <a:rPr lang="en-US" smtClean="0"/>
              <a:pPr/>
              <a:t>9/8/2020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836BE-704C-49D3-8601-13FE08A815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CF445-F344-4D8E-9E8E-4B50A4F3DBC6}" type="datetimeFigureOut">
              <a:rPr lang="en-US" smtClean="0"/>
              <a:pPr/>
              <a:t>9/8/2020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836BE-704C-49D3-8601-13FE08A815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CF445-F344-4D8E-9E8E-4B50A4F3DBC6}" type="datetimeFigureOut">
              <a:rPr lang="en-US" smtClean="0"/>
              <a:pPr/>
              <a:t>9/8/2020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836BE-704C-49D3-8601-13FE08A815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CF445-F344-4D8E-9E8E-4B50A4F3DBC6}" type="datetimeFigureOut">
              <a:rPr lang="en-US" smtClean="0"/>
              <a:pPr/>
              <a:t>9/8/2020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836BE-704C-49D3-8601-13FE08A815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3CF445-F344-4D8E-9E8E-4B50A4F3DBC6}" type="datetimeFigureOut">
              <a:rPr lang="en-US" smtClean="0"/>
              <a:pPr/>
              <a:t>9/8/2020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B836BE-704C-49D3-8601-13FE08A815F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09600" y="0"/>
            <a:ext cx="228600" cy="68580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8305800" y="0"/>
            <a:ext cx="228600" cy="68580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304800"/>
            <a:ext cx="9144000" cy="2286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6248400"/>
            <a:ext cx="9144000" cy="2286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914400" y="5105400"/>
            <a:ext cx="7315200" cy="1107996"/>
          </a:xfrm>
          <a:prstGeom prst="rect">
            <a:avLst/>
          </a:prstGeom>
          <a:solidFill>
            <a:schemeClr val="accent2"/>
          </a:solidFill>
        </p:spPr>
        <p:txBody>
          <a:bodyPr wrap="square">
            <a:spAutoFit/>
          </a:bodyPr>
          <a:lstStyle/>
          <a:p>
            <a:pPr lvl="0"/>
            <a:r>
              <a:rPr lang="en-US" sz="6600" dirty="0" err="1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শুভেচ্ছা</a:t>
            </a:r>
            <a:r>
              <a:rPr lang="en-US" sz="66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6600" dirty="0" err="1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6600" dirty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66800" y="1066800"/>
            <a:ext cx="7162799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0"/>
            <a:ext cx="228600" cy="6858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8305800" y="0"/>
            <a:ext cx="228600" cy="6858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457200"/>
            <a:ext cx="9144000" cy="2286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6248400"/>
            <a:ext cx="9144000" cy="2286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32-Point Star 5"/>
          <p:cNvSpPr/>
          <p:nvPr/>
        </p:nvSpPr>
        <p:spPr>
          <a:xfrm>
            <a:off x="1524000" y="914400"/>
            <a:ext cx="6019800" cy="990600"/>
          </a:xfrm>
          <a:prstGeom prst="star32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জোড়ায়</a:t>
            </a:r>
            <a:r>
              <a:rPr lang="en-US" sz="4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কাজ</a:t>
            </a:r>
            <a:endParaRPr lang="en-US" sz="4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Flowchart: Terminator 6"/>
          <p:cNvSpPr/>
          <p:nvPr/>
        </p:nvSpPr>
        <p:spPr>
          <a:xfrm>
            <a:off x="838200" y="5181600"/>
            <a:ext cx="7391400" cy="990600"/>
          </a:xfrm>
          <a:prstGeom prst="flowChartTerminator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কবিতায়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মা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জননী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কাকে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বলা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হয়েছে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098" name="Picture 2" descr="C:\Users\USER\Desktop\NAP BULBUL\2011-05-20-13-54-27-042278300-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05000" y="2209800"/>
            <a:ext cx="5486400" cy="278578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0"/>
            <a:ext cx="228600" cy="6858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8305800" y="0"/>
            <a:ext cx="228600" cy="6858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457200"/>
            <a:ext cx="9144000" cy="2286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6248400"/>
            <a:ext cx="9144000" cy="2286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12-Point Star 5"/>
          <p:cNvSpPr/>
          <p:nvPr/>
        </p:nvSpPr>
        <p:spPr>
          <a:xfrm>
            <a:off x="838200" y="838200"/>
            <a:ext cx="7086600" cy="1143000"/>
          </a:xfrm>
          <a:prstGeom prst="star12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দলগত</a:t>
            </a:r>
            <a:r>
              <a:rPr lang="en-US" sz="4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কাজ</a:t>
            </a:r>
            <a:endParaRPr lang="en-US" sz="40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914400" y="4953000"/>
            <a:ext cx="7315200" cy="10668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কবিতায়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দিকটি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ফুঠে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উঠেছে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?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9" name="Picture 8" descr="666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43000" y="1905000"/>
            <a:ext cx="6629399" cy="2971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0"/>
            <a:ext cx="228600" cy="6858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360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305800" y="0"/>
            <a:ext cx="228600" cy="6858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360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457200"/>
            <a:ext cx="9144000" cy="2286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360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6248400"/>
            <a:ext cx="9144000" cy="2286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360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7-Point Star 5"/>
          <p:cNvSpPr/>
          <p:nvPr/>
        </p:nvSpPr>
        <p:spPr>
          <a:xfrm>
            <a:off x="1676400" y="914400"/>
            <a:ext cx="5257800" cy="1143000"/>
          </a:xfrm>
          <a:prstGeom prst="star7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4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মুল্যায়ন</a:t>
            </a:r>
            <a:endParaRPr lang="en-US" sz="5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Flowchart: Terminator 7"/>
          <p:cNvSpPr/>
          <p:nvPr/>
        </p:nvSpPr>
        <p:spPr>
          <a:xfrm>
            <a:off x="1295400" y="3276600"/>
            <a:ext cx="6858000" cy="685800"/>
          </a:xfrm>
          <a:prstGeom prst="flowChartTerminator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কবি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মা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জননী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কাকে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বলেছেন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?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Flowchart: Terminator 8"/>
          <p:cNvSpPr/>
          <p:nvPr/>
        </p:nvSpPr>
        <p:spPr>
          <a:xfrm>
            <a:off x="1219200" y="4114800"/>
            <a:ext cx="6858000" cy="685800"/>
          </a:xfrm>
          <a:prstGeom prst="flowChartTerminator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মাকে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রক্ষায়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উচি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ৎ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Flowchart: Terminator 9"/>
          <p:cNvSpPr/>
          <p:nvPr/>
        </p:nvSpPr>
        <p:spPr>
          <a:xfrm>
            <a:off x="1219200" y="5029200"/>
            <a:ext cx="6858000" cy="1066800"/>
          </a:xfrm>
          <a:prstGeom prst="flowChartTerminator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আমরা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গর্বিত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কেন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?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0"/>
            <a:ext cx="228600" cy="6858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80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305800" y="0"/>
            <a:ext cx="228600" cy="6858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80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457200"/>
            <a:ext cx="9144000" cy="2286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80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6248400"/>
            <a:ext cx="9144000" cy="2286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80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7-Point Star 5"/>
          <p:cNvSpPr/>
          <p:nvPr/>
        </p:nvSpPr>
        <p:spPr>
          <a:xfrm>
            <a:off x="762000" y="838200"/>
            <a:ext cx="6705600" cy="1066800"/>
          </a:xfrm>
          <a:prstGeom prst="star7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মুল্যায়নের</a:t>
            </a:r>
            <a:r>
              <a:rPr lang="en-US" sz="2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ফলাফল</a:t>
            </a:r>
            <a:endParaRPr lang="en-US" sz="2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Flowchart: Terminator 7"/>
          <p:cNvSpPr/>
          <p:nvPr/>
        </p:nvSpPr>
        <p:spPr>
          <a:xfrm>
            <a:off x="1295400" y="3048000"/>
            <a:ext cx="6858000" cy="838200"/>
          </a:xfrm>
          <a:prstGeom prst="flowChartTerminator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কবি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জন্মভুমিকে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মা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জননী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বলেছেন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।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Flowchart: Terminator 8"/>
          <p:cNvSpPr/>
          <p:nvPr/>
        </p:nvSpPr>
        <p:spPr>
          <a:xfrm>
            <a:off x="1143000" y="4267200"/>
            <a:ext cx="6858000" cy="685800"/>
          </a:xfrm>
          <a:prstGeom prst="flowChartTerminator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মা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রক্ষায়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আমাদের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আত্বনিযোগ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প্রয়োজন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Flowchart: Terminator 9"/>
          <p:cNvSpPr/>
          <p:nvPr/>
        </p:nvSpPr>
        <p:spPr>
          <a:xfrm>
            <a:off x="1219200" y="5181600"/>
            <a:ext cx="6858000" cy="685800"/>
          </a:xfrm>
          <a:prstGeom prst="flowChartTerminator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নিজ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দেশে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বসবাস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আমরা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গর্বিত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9" grpId="0" animBg="1"/>
      <p:bldP spid="1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24-Point Star 1"/>
          <p:cNvSpPr/>
          <p:nvPr/>
        </p:nvSpPr>
        <p:spPr>
          <a:xfrm>
            <a:off x="1447800" y="152400"/>
            <a:ext cx="5943600" cy="1676400"/>
          </a:xfrm>
          <a:prstGeom prst="star24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0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বাড়ীর</a:t>
            </a:r>
            <a:r>
              <a:rPr lang="en-US" sz="6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কাজ</a:t>
            </a:r>
            <a:endParaRPr lang="en-US" sz="60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Flowchart: Terminator 2"/>
          <p:cNvSpPr/>
          <p:nvPr/>
        </p:nvSpPr>
        <p:spPr>
          <a:xfrm>
            <a:off x="228600" y="5181600"/>
            <a:ext cx="8686800" cy="1524000"/>
          </a:xfrm>
          <a:prstGeom prst="flowChartTerminator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গরবিনী</a:t>
            </a:r>
            <a:r>
              <a:rPr lang="en-US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মা</a:t>
            </a:r>
            <a:r>
              <a:rPr lang="en-US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জননী</a:t>
            </a:r>
            <a:r>
              <a:rPr lang="en-US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কবিতার</a:t>
            </a:r>
            <a:r>
              <a:rPr lang="en-US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সারর্মম</a:t>
            </a:r>
            <a:r>
              <a:rPr lang="en-US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লিখ</a:t>
            </a:r>
            <a:endParaRPr lang="en-US" sz="32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26" name="Picture 2" descr="C:\Users\USER\Desktop\NAP BULBUL\ররর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05000" y="1981200"/>
            <a:ext cx="5410200" cy="29216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0"/>
            <a:ext cx="228600" cy="6858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8305800" y="0"/>
            <a:ext cx="228600" cy="6858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457200"/>
            <a:ext cx="9144000" cy="2286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6248400"/>
            <a:ext cx="9144000" cy="2286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133600" y="1981200"/>
            <a:ext cx="4572000" cy="2800767"/>
          </a:xfrm>
          <a:prstGeom prst="rect">
            <a:avLst/>
          </a:prstGeom>
          <a:solidFill>
            <a:srgbClr val="00B0F0"/>
          </a:solidFill>
        </p:spPr>
        <p:txBody>
          <a:bodyPr wrap="square">
            <a:spAutoFit/>
          </a:bodyPr>
          <a:lstStyle/>
          <a:p>
            <a:pPr algn="ctr"/>
            <a:r>
              <a:rPr lang="bn-BD" sz="8800" dirty="0" smtClean="0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ধ্যনবাদ সবাইকে</a:t>
            </a:r>
            <a:endParaRPr lang="en-US" sz="8800" dirty="0">
              <a:solidFill>
                <a:srgbClr val="FFC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0"/>
            <a:ext cx="228600" cy="68580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8305800" y="0"/>
            <a:ext cx="228600" cy="68580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304800"/>
            <a:ext cx="9144000" cy="2286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6248400"/>
            <a:ext cx="9144000" cy="2286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8-Point Star 5"/>
          <p:cNvSpPr/>
          <p:nvPr/>
        </p:nvSpPr>
        <p:spPr>
          <a:xfrm>
            <a:off x="914400" y="609600"/>
            <a:ext cx="6629400" cy="1524000"/>
          </a:xfrm>
          <a:prstGeom prst="star8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বিষয়</a:t>
            </a:r>
            <a:r>
              <a:rPr lang="en-US" sz="3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36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098" name="Picture 2" descr="C:\Users\USER\Desktop\NAP BULBUL\জেজজজজজ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0600" y="2438400"/>
            <a:ext cx="3200400" cy="3740727"/>
          </a:xfrm>
          <a:prstGeom prst="rect">
            <a:avLst/>
          </a:prstGeom>
          <a:noFill/>
        </p:spPr>
      </p:pic>
      <p:sp>
        <p:nvSpPr>
          <p:cNvPr id="8" name="Frame 7"/>
          <p:cNvSpPr/>
          <p:nvPr/>
        </p:nvSpPr>
        <p:spPr>
          <a:xfrm>
            <a:off x="4724400" y="2438400"/>
            <a:ext cx="3429000" cy="3657600"/>
          </a:xfrm>
          <a:prstGeom prst="fram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৭ম </a:t>
            </a:r>
            <a:r>
              <a:rPr lang="en-US" sz="24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শ্রেনী</a:t>
            </a:r>
            <a:r>
              <a:rPr lang="en-US" sz="2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জন্য</a:t>
            </a:r>
            <a:endParaRPr lang="en-US" sz="2400" b="1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24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বাংলা</a:t>
            </a:r>
            <a:r>
              <a:rPr lang="en-US" sz="2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১ম </a:t>
            </a:r>
            <a:r>
              <a:rPr lang="en-US" sz="24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পত্র</a:t>
            </a:r>
            <a:r>
              <a:rPr lang="en-US" sz="2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/>
            <a:r>
              <a:rPr lang="en-US" sz="2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(</a:t>
            </a:r>
            <a:r>
              <a:rPr lang="en-US" sz="24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কবিতা</a:t>
            </a:r>
            <a:r>
              <a:rPr lang="en-US" sz="2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)</a:t>
            </a:r>
            <a:endParaRPr lang="en-US" sz="2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3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0"/>
            <a:ext cx="228600" cy="68580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8305800" y="0"/>
            <a:ext cx="228600" cy="68580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304800"/>
            <a:ext cx="9144000" cy="2286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6248400"/>
            <a:ext cx="9144000" cy="2286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609600" y="2362200"/>
            <a:ext cx="8153400" cy="37338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          </a:t>
            </a:r>
            <a:endParaRPr lang="bn-BD" sz="3200" dirty="0" smtClean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           </a:t>
            </a: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	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নাম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খোকন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চন্দ্র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দাস</a:t>
            </a:r>
            <a:endParaRPr lang="bn-BD" sz="3200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3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	</a:t>
            </a:r>
            <a:r>
              <a:rPr lang="en-US" sz="3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                     </a:t>
            </a:r>
            <a:r>
              <a:rPr lang="bn-BD" sz="3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সহকারি শিক্ষক</a:t>
            </a:r>
          </a:p>
          <a:p>
            <a:r>
              <a:rPr lang="bn-BD" sz="3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	</a:t>
            </a:r>
            <a:r>
              <a:rPr lang="en-US" sz="3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                </a:t>
            </a:r>
            <a:r>
              <a:rPr lang="en-US" sz="32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দুর্গাপুর</a:t>
            </a:r>
            <a:r>
              <a:rPr lang="en-US" sz="3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উচ্চ</a:t>
            </a:r>
            <a:r>
              <a:rPr lang="en-US" sz="3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বিদ্যালয়</a:t>
            </a:r>
            <a:r>
              <a:rPr lang="en-US" sz="3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BD" sz="3200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3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	</a:t>
            </a:r>
            <a:r>
              <a:rPr lang="en-US" sz="3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               </a:t>
            </a:r>
            <a:r>
              <a:rPr lang="en-US" sz="32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বেগমগঞ্জ</a:t>
            </a:r>
            <a:r>
              <a:rPr lang="en-US" sz="3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2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নোয়াখালী</a:t>
            </a:r>
            <a:r>
              <a:rPr lang="en-US" sz="3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24-Point Star 7"/>
          <p:cNvSpPr/>
          <p:nvPr/>
        </p:nvSpPr>
        <p:spPr>
          <a:xfrm>
            <a:off x="1600200" y="838200"/>
            <a:ext cx="6858000" cy="1371600"/>
          </a:xfrm>
          <a:prstGeom prst="star2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9" name="Picture 8" descr="665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1" y="2547564"/>
            <a:ext cx="3124200" cy="346210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0"/>
            <a:ext cx="228600" cy="6858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8305800" y="0"/>
            <a:ext cx="228600" cy="6858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457200"/>
            <a:ext cx="9144000" cy="2286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6248400"/>
            <a:ext cx="9144000" cy="2286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Down Ribbon 5"/>
          <p:cNvSpPr/>
          <p:nvPr/>
        </p:nvSpPr>
        <p:spPr>
          <a:xfrm>
            <a:off x="457200" y="990600"/>
            <a:ext cx="6858000" cy="1066800"/>
          </a:xfrm>
          <a:prstGeom prst="ribbon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4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4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12-Point Star 6"/>
          <p:cNvSpPr/>
          <p:nvPr/>
        </p:nvSpPr>
        <p:spPr>
          <a:xfrm>
            <a:off x="914400" y="3048000"/>
            <a:ext cx="7239000" cy="3048000"/>
          </a:xfrm>
          <a:prstGeom prst="star12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গরবিনী</a:t>
            </a:r>
            <a:r>
              <a:rPr lang="en-U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মা</a:t>
            </a:r>
            <a:r>
              <a:rPr lang="en-U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জননী</a:t>
            </a:r>
            <a:endParaRPr lang="en-US" sz="54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600" b="1" spc="50" dirty="0" err="1" smtClean="0">
                <a:ln w="11430"/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সিকান্দার</a:t>
            </a:r>
            <a:r>
              <a:rPr lang="en-US" sz="3600" b="1" spc="50" dirty="0" smtClean="0">
                <a:ln w="11430"/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spc="50" dirty="0" err="1" smtClean="0">
                <a:ln w="11430"/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আবু</a:t>
            </a:r>
            <a:r>
              <a:rPr lang="en-US" sz="3600" b="1" spc="50" dirty="0" smtClean="0">
                <a:ln w="11430"/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spc="50" dirty="0" err="1" smtClean="0">
                <a:ln w="11430"/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জাফর</a:t>
            </a:r>
            <a:endParaRPr lang="en-US" sz="3600" b="1" spc="50" dirty="0">
              <a:ln w="11430"/>
              <a:solidFill>
                <a:schemeClr val="tx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0"/>
            <a:ext cx="228600" cy="6858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8305800" y="0"/>
            <a:ext cx="228600" cy="6858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457200"/>
            <a:ext cx="9144000" cy="2286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6248400"/>
            <a:ext cx="9144000" cy="2286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32-Point Star 5"/>
          <p:cNvSpPr/>
          <p:nvPr/>
        </p:nvSpPr>
        <p:spPr>
          <a:xfrm>
            <a:off x="2133600" y="914400"/>
            <a:ext cx="5029200" cy="1143000"/>
          </a:xfrm>
          <a:prstGeom prst="star32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পাঠের-উদেশ্য</a:t>
            </a:r>
            <a:endParaRPr lang="en-US" sz="4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Flowchart: Preparation 8"/>
          <p:cNvSpPr/>
          <p:nvPr/>
        </p:nvSpPr>
        <p:spPr>
          <a:xfrm>
            <a:off x="990600" y="2667000"/>
            <a:ext cx="7162800" cy="3352800"/>
          </a:xfrm>
          <a:prstGeom prst="flowChartPreparation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শিক্ষার্থীর</a:t>
            </a:r>
            <a:r>
              <a:rPr lang="en-US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মধ্যে</a:t>
            </a:r>
            <a:r>
              <a:rPr lang="en-US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স্বদেশ</a:t>
            </a:r>
            <a:r>
              <a:rPr lang="en-US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চেতনার</a:t>
            </a:r>
            <a:r>
              <a:rPr lang="en-US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বহিঃপ্রকাশ</a:t>
            </a:r>
            <a:r>
              <a:rPr lang="en-US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ঘটিবে</a:t>
            </a:r>
            <a:r>
              <a:rPr lang="en-US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।</a:t>
            </a:r>
            <a:endParaRPr lang="en-US" sz="3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33400" y="0"/>
            <a:ext cx="228600" cy="6858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8305800" y="0"/>
            <a:ext cx="228600" cy="6858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457200"/>
            <a:ext cx="9144000" cy="2286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6248400"/>
            <a:ext cx="9144000" cy="2286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Horizontal Scroll 6"/>
          <p:cNvSpPr/>
          <p:nvPr/>
        </p:nvSpPr>
        <p:spPr>
          <a:xfrm>
            <a:off x="1219200" y="762000"/>
            <a:ext cx="6553200" cy="1524000"/>
          </a:xfrm>
          <a:prstGeom prst="horizontalScroll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6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শিখন</a:t>
            </a:r>
            <a:r>
              <a:rPr lang="en-US" sz="6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ফল</a:t>
            </a:r>
            <a:endParaRPr lang="en-US" sz="66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90600" y="2667000"/>
            <a:ext cx="7010400" cy="32766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latin typeface="NikoshBAN" pitchFamily="2" charset="0"/>
                <a:cs typeface="NikoshBAN" pitchFamily="2" charset="0"/>
              </a:rPr>
              <a:t>(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ক)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শব্দার্থ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টীকা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সম্পকে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জানবে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 algn="ctr"/>
            <a:r>
              <a:rPr lang="en-US" sz="3600" dirty="0" smtClean="0">
                <a:latin typeface="NikoshBAN" pitchFamily="2" charset="0"/>
                <a:cs typeface="NikoshBAN" pitchFamily="2" charset="0"/>
              </a:rPr>
              <a:t>(খ)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কবি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সম্পকে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জানতে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।</a:t>
            </a:r>
          </a:p>
          <a:p>
            <a:pPr algn="ctr"/>
            <a:r>
              <a:rPr lang="en-US" sz="3600" dirty="0" smtClean="0">
                <a:latin typeface="NikoshBAN" pitchFamily="2" charset="0"/>
                <a:cs typeface="NikoshBAN" pitchFamily="2" charset="0"/>
              </a:rPr>
              <a:t>(গ)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কবি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কাকে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মা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জননী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বলেছেন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 algn="ctr"/>
            <a:r>
              <a:rPr lang="en-US" sz="3600" dirty="0" smtClean="0">
                <a:latin typeface="NikoshBAN" pitchFamily="2" charset="0"/>
                <a:cs typeface="NikoshBAN" pitchFamily="2" charset="0"/>
              </a:rPr>
              <a:t>(ঘ)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কবিতা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দিকটি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ফুঠে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উঠেছে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।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0"/>
            <a:ext cx="228600" cy="6858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8305800" y="0"/>
            <a:ext cx="228600" cy="6858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457200"/>
            <a:ext cx="9144000" cy="2286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6248400"/>
            <a:ext cx="9144000" cy="2286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24-Point Star 5"/>
          <p:cNvSpPr/>
          <p:nvPr/>
        </p:nvSpPr>
        <p:spPr>
          <a:xfrm>
            <a:off x="3352800" y="685800"/>
            <a:ext cx="4876800" cy="914400"/>
          </a:xfrm>
          <a:prstGeom prst="star24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লেখক</a:t>
            </a:r>
            <a:r>
              <a:rPr lang="en-US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32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ound Diagonal Corner Rectangle 7"/>
          <p:cNvSpPr/>
          <p:nvPr/>
        </p:nvSpPr>
        <p:spPr>
          <a:xfrm>
            <a:off x="3657600" y="1981200"/>
            <a:ext cx="4495800" cy="609600"/>
          </a:xfrm>
          <a:prstGeom prst="round2Diag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NikoshBAN" pitchFamily="2" charset="0"/>
                <a:cs typeface="NikoshBAN" pitchFamily="2" charset="0"/>
              </a:rPr>
              <a:t>১৯১৯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সালে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সাতক্ষীরা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জেলায়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জন্ম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657600" y="2743201"/>
            <a:ext cx="4419600" cy="5334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কবি,নাট্যকার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সাংবাদিক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752600" y="5486400"/>
            <a:ext cx="6324600" cy="6096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latin typeface="NikoshBAN" pitchFamily="2" charset="0"/>
                <a:cs typeface="NikoshBAN" pitchFamily="2" charset="0"/>
              </a:rPr>
              <a:t>১৯৭৫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সালে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মৃত্যুবরন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করেন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।</a:t>
            </a:r>
          </a:p>
        </p:txBody>
      </p:sp>
      <p:sp>
        <p:nvSpPr>
          <p:cNvPr id="11" name="Round Diagonal Corner Rectangle 10"/>
          <p:cNvSpPr/>
          <p:nvPr/>
        </p:nvSpPr>
        <p:spPr>
          <a:xfrm>
            <a:off x="838200" y="4419600"/>
            <a:ext cx="2743200" cy="1066800"/>
          </a:xfrm>
          <a:prstGeom prst="round2Diag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সিকান্দার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আবু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জাফর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Round Diagonal Corner Rectangle 11"/>
          <p:cNvSpPr/>
          <p:nvPr/>
        </p:nvSpPr>
        <p:spPr>
          <a:xfrm>
            <a:off x="3581400" y="3429000"/>
            <a:ext cx="4495800" cy="990600"/>
          </a:xfrm>
          <a:prstGeom prst="round2Diag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পাকিস্থানী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শোসন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শাসনের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বিরুদ্ধে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তিনি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সোচ্ছার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ছিলেন</a:t>
            </a:r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Round Diagonal Corner Rectangle 12"/>
          <p:cNvSpPr/>
          <p:nvPr/>
        </p:nvSpPr>
        <p:spPr>
          <a:xfrm>
            <a:off x="3581400" y="4495800"/>
            <a:ext cx="4495800" cy="838200"/>
          </a:xfrm>
          <a:prstGeom prst="round2Diag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গ্রন্থাবলীঃপ্রসন্ন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প্রহর,তিমি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রান্ত্রিক,বাঙলা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ছাড়ো,সিরাজ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দৌল্লাহ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নাটক</a:t>
            </a:r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26" name="Picture 2" descr="C:\Users\USER\Desktop\downloa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1143000"/>
            <a:ext cx="2640693" cy="3124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76200"/>
            <a:ext cx="228600" cy="6858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8305800" y="76200"/>
            <a:ext cx="228600" cy="6858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533400"/>
            <a:ext cx="9144000" cy="2286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6324600"/>
            <a:ext cx="9144000" cy="2286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2819400" y="914400"/>
            <a:ext cx="4953000" cy="533400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শব্দার্থ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টীকা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914400" y="2362200"/>
            <a:ext cx="2819400" cy="5334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মরন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মারে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দন্ড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14400" y="2971800"/>
            <a:ext cx="2819400" cy="5334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ছোপানো</a:t>
            </a:r>
            <a:endParaRPr lang="en-US" sz="36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914400" y="3505200"/>
            <a:ext cx="2819400" cy="5334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err="1" smtClean="0">
                <a:latin typeface="NikoshBAN" pitchFamily="2" charset="0"/>
                <a:cs typeface="NikoshBAN" pitchFamily="2" charset="0"/>
              </a:rPr>
              <a:t>ভয়ংকর</a:t>
            </a:r>
            <a:r>
              <a:rPr lang="en-US" sz="2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 smtClean="0">
                <a:latin typeface="NikoshBAN" pitchFamily="2" charset="0"/>
                <a:cs typeface="NikoshBAN" pitchFamily="2" charset="0"/>
              </a:rPr>
              <a:t>দুর্বিপাকে</a:t>
            </a:r>
            <a:endParaRPr lang="en-US" sz="20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914400" y="4267200"/>
            <a:ext cx="2819400" cy="5334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err="1" smtClean="0">
                <a:latin typeface="NikoshBAN" pitchFamily="2" charset="0"/>
                <a:cs typeface="NikoshBAN" pitchFamily="2" charset="0"/>
              </a:rPr>
              <a:t>শাসন</a:t>
            </a:r>
            <a:r>
              <a:rPr lang="en-US" sz="2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 smtClean="0">
                <a:latin typeface="NikoshBAN" pitchFamily="2" charset="0"/>
                <a:cs typeface="NikoshBAN" pitchFamily="2" charset="0"/>
              </a:rPr>
              <a:t>কারা</a:t>
            </a:r>
            <a:endParaRPr lang="en-US" sz="20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914400" y="4953000"/>
            <a:ext cx="2819400" cy="5334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উজ্জল</a:t>
            </a:r>
            <a:endParaRPr lang="en-US" sz="36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914400" y="5638800"/>
            <a:ext cx="2819400" cy="5334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চেতনার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চিত্তভুমি</a:t>
            </a:r>
            <a:endParaRPr lang="en-US" sz="24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914400" y="1752600"/>
            <a:ext cx="2819400" cy="5334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err="1" smtClean="0">
                <a:latin typeface="NikoshBAN" pitchFamily="2" charset="0"/>
                <a:cs typeface="NikoshBAN" pitchFamily="2" charset="0"/>
              </a:rPr>
              <a:t>পুণ্যবতী</a:t>
            </a:r>
            <a:endParaRPr lang="en-US" sz="20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334000" y="2362200"/>
            <a:ext cx="2819400" cy="5334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err="1" smtClean="0">
                <a:latin typeface="NikoshBAN" pitchFamily="2" charset="0"/>
                <a:cs typeface="NikoshBAN" pitchFamily="2" charset="0"/>
              </a:rPr>
              <a:t>মরনের</a:t>
            </a:r>
            <a:r>
              <a:rPr lang="en-US" sz="2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 smtClean="0">
                <a:latin typeface="NikoshBAN" pitchFamily="2" charset="0"/>
                <a:cs typeface="NikoshBAN" pitchFamily="2" charset="0"/>
              </a:rPr>
              <a:t>আঘাতের</a:t>
            </a:r>
            <a:r>
              <a:rPr lang="en-US" sz="2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 smtClean="0">
                <a:latin typeface="NikoshBAN" pitchFamily="2" charset="0"/>
                <a:cs typeface="NikoshBAN" pitchFamily="2" charset="0"/>
              </a:rPr>
              <a:t>শাস্তি</a:t>
            </a:r>
            <a:endParaRPr lang="en-US" sz="20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334000" y="2971800"/>
            <a:ext cx="2819400" cy="5334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রং</a:t>
            </a:r>
            <a:endParaRPr lang="en-US" sz="36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334000" y="3581400"/>
            <a:ext cx="2819400" cy="5334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ভীতিকর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দুর্যোগ</a:t>
            </a:r>
            <a:endParaRPr lang="en-US" sz="24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334000" y="4267200"/>
            <a:ext cx="2819400" cy="5334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দুঃশাসন</a:t>
            </a:r>
            <a:endParaRPr lang="en-US" sz="28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5334000" y="4953000"/>
            <a:ext cx="2819400" cy="5334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কোমল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রুপ</a:t>
            </a:r>
            <a:endParaRPr lang="en-US" sz="24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5334000" y="5638800"/>
            <a:ext cx="2819400" cy="5334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দেশপ্রেম</a:t>
            </a:r>
            <a:endParaRPr lang="en-US" sz="36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5334000" y="1752600"/>
            <a:ext cx="2819400" cy="5334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পুন্যনারী</a:t>
            </a:r>
            <a:endParaRPr lang="en-US" sz="24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1" name="Right Arrow 20"/>
          <p:cNvSpPr/>
          <p:nvPr/>
        </p:nvSpPr>
        <p:spPr>
          <a:xfrm>
            <a:off x="3886200" y="2438400"/>
            <a:ext cx="1219200" cy="533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 b="1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2" name="Right Arrow 21"/>
          <p:cNvSpPr/>
          <p:nvPr/>
        </p:nvSpPr>
        <p:spPr>
          <a:xfrm>
            <a:off x="3886200" y="2971800"/>
            <a:ext cx="1219200" cy="533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 b="1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3" name="Right Arrow 22"/>
          <p:cNvSpPr/>
          <p:nvPr/>
        </p:nvSpPr>
        <p:spPr>
          <a:xfrm>
            <a:off x="3886200" y="3657600"/>
            <a:ext cx="1219200" cy="533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 b="1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4" name="Right Arrow 23"/>
          <p:cNvSpPr/>
          <p:nvPr/>
        </p:nvSpPr>
        <p:spPr>
          <a:xfrm>
            <a:off x="3886200" y="4343400"/>
            <a:ext cx="1219200" cy="533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 b="1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5" name="Right Arrow 24"/>
          <p:cNvSpPr/>
          <p:nvPr/>
        </p:nvSpPr>
        <p:spPr>
          <a:xfrm>
            <a:off x="3886200" y="4953000"/>
            <a:ext cx="1219200" cy="533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 b="1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6" name="Right Arrow 25"/>
          <p:cNvSpPr/>
          <p:nvPr/>
        </p:nvSpPr>
        <p:spPr>
          <a:xfrm>
            <a:off x="3962400" y="5638800"/>
            <a:ext cx="1219200" cy="533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 b="1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7" name="Right Arrow 26"/>
          <p:cNvSpPr/>
          <p:nvPr/>
        </p:nvSpPr>
        <p:spPr>
          <a:xfrm>
            <a:off x="3886200" y="1828800"/>
            <a:ext cx="1219200" cy="533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 b="1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8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8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0"/>
            <a:ext cx="228600" cy="6858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8305800" y="0"/>
            <a:ext cx="228600" cy="6858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457200"/>
            <a:ext cx="9144000" cy="2286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6248400"/>
            <a:ext cx="9144000" cy="2286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32-Point Star 5"/>
          <p:cNvSpPr/>
          <p:nvPr/>
        </p:nvSpPr>
        <p:spPr>
          <a:xfrm>
            <a:off x="2286000" y="762000"/>
            <a:ext cx="4419600" cy="1143000"/>
          </a:xfrm>
          <a:prstGeom prst="star32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একক</a:t>
            </a:r>
            <a:r>
              <a:rPr lang="en-US" sz="4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কাজ</a:t>
            </a:r>
            <a:endParaRPr lang="en-US" sz="40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Flowchart: Terminator 6"/>
          <p:cNvSpPr/>
          <p:nvPr/>
        </p:nvSpPr>
        <p:spPr>
          <a:xfrm>
            <a:off x="914400" y="4572000"/>
            <a:ext cx="7315200" cy="1600200"/>
          </a:xfrm>
          <a:prstGeom prst="flowChartTerminator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পাকিস্থানী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শাসন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কেমন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ছিল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নিজের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ভাষায়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লিখ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? </a:t>
            </a:r>
          </a:p>
        </p:txBody>
      </p:sp>
      <p:pic>
        <p:nvPicPr>
          <p:cNvPr id="5122" name="Picture 2" descr="C:\Users\USER\Desktop\NAP BULBUL\images (5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76400" y="2057399"/>
            <a:ext cx="5715000" cy="244250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193</TotalTime>
  <Words>202</Words>
  <Application>Microsoft Office PowerPoint</Application>
  <PresentationFormat>On-screen Show (4:3)</PresentationFormat>
  <Paragraphs>60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bijoy das</cp:lastModifiedBy>
  <cp:revision>41</cp:revision>
  <dcterms:created xsi:type="dcterms:W3CDTF">2019-09-17T00:30:57Z</dcterms:created>
  <dcterms:modified xsi:type="dcterms:W3CDTF">2020-09-08T03:28:10Z</dcterms:modified>
</cp:coreProperties>
</file>