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5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4AFB3-5EF6-49FC-981E-71B37060E02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B48F26-1CCD-4B35-B955-14FEA9DB5AD4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নামঃ</a:t>
          </a:r>
          <a:r>
            <a: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নুর</a:t>
          </a:r>
          <a:r>
            <a: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মোহাম্মদ</a:t>
          </a:r>
          <a:r>
            <a: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3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F11CA44C-B1BF-49A6-A263-4A7A100F0AAE}" type="parTrans" cxnId="{BA9E70E3-A941-4855-B75A-CA0D072447E6}">
      <dgm:prSet/>
      <dgm:spPr/>
      <dgm:t>
        <a:bodyPr/>
        <a:lstStyle/>
        <a:p>
          <a:endParaRPr lang="en-US"/>
        </a:p>
      </dgm:t>
    </dgm:pt>
    <dgm:pt modelId="{44F02C5C-BCA4-454B-9282-FA38D180BFC5}" type="sibTrans" cxnId="{BA9E70E3-A941-4855-B75A-CA0D072447E6}">
      <dgm:prSet/>
      <dgm:spPr/>
      <dgm:t>
        <a:bodyPr/>
        <a:lstStyle/>
        <a:p>
          <a:endParaRPr lang="en-US"/>
        </a:p>
      </dgm:t>
    </dgm:pt>
    <dgm:pt modelId="{88AAFFFF-45CB-4D3A-829A-505893AE888A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জন্মঃ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১৯৩৬, ২৬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শে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ফেব্রুয়ারি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।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3E253C6-46FE-4326-9B5D-DA7185C910B0}" type="parTrans" cxnId="{84941723-B121-4B55-BD1C-76B12C308C5A}">
      <dgm:prSet/>
      <dgm:spPr/>
      <dgm:t>
        <a:bodyPr/>
        <a:lstStyle/>
        <a:p>
          <a:endParaRPr lang="en-US"/>
        </a:p>
      </dgm:t>
    </dgm:pt>
    <dgm:pt modelId="{F87D20B3-B954-43F2-8691-DB6697CC8EAE}" type="sibTrans" cxnId="{84941723-B121-4B55-BD1C-76B12C308C5A}">
      <dgm:prSet/>
      <dgm:spPr/>
      <dgm:t>
        <a:bodyPr/>
        <a:lstStyle/>
        <a:p>
          <a:endParaRPr lang="en-US"/>
        </a:p>
      </dgm:t>
    </dgm:pt>
    <dgm:pt modelId="{D37FE5E8-CB78-4217-B895-BEC61C158D8A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যেলাঃ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নড়াইল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।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E2B76AC4-0E03-4395-AE73-F820FD5E6C8D}" type="parTrans" cxnId="{8D272E8D-CE31-4E65-A103-7A42EBB66EC6}">
      <dgm:prSet/>
      <dgm:spPr/>
      <dgm:t>
        <a:bodyPr/>
        <a:lstStyle/>
        <a:p>
          <a:endParaRPr lang="en-US"/>
        </a:p>
      </dgm:t>
    </dgm:pt>
    <dgm:pt modelId="{52AD601A-BC95-40F5-A20E-EABF36ABDE6F}" type="sibTrans" cxnId="{8D272E8D-CE31-4E65-A103-7A42EBB66EC6}">
      <dgm:prSet/>
      <dgm:spPr/>
      <dgm:t>
        <a:bodyPr/>
        <a:lstStyle/>
        <a:p>
          <a:endParaRPr lang="en-US"/>
        </a:p>
      </dgm:t>
    </dgm:pt>
    <dgm:pt modelId="{B48B9FB9-521A-47A9-8864-6BE7F7F9A6A1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গ্রামঃ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মহিষখোলা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F59C83FF-BA30-48D4-9D83-5BB830F34DC9}" type="parTrans" cxnId="{352C8850-AC2E-49B6-A429-888FE69814CC}">
      <dgm:prSet/>
      <dgm:spPr/>
      <dgm:t>
        <a:bodyPr/>
        <a:lstStyle/>
        <a:p>
          <a:endParaRPr lang="en-US"/>
        </a:p>
      </dgm:t>
    </dgm:pt>
    <dgm:pt modelId="{7CF7C1AE-B57B-4BBB-AB94-058DE9BE5DCF}" type="sibTrans" cxnId="{352C8850-AC2E-49B6-A429-888FE69814CC}">
      <dgm:prSet/>
      <dgm:spPr/>
      <dgm:t>
        <a:bodyPr/>
        <a:lstStyle/>
        <a:p>
          <a:endParaRPr lang="en-US"/>
        </a:p>
      </dgm:t>
    </dgm:pt>
    <dgm:pt modelId="{91CE0718-2C70-4E89-A40D-EEE37EA9514F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পছন্দঃ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নাটক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থিয়েটার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গান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B7684F8-93BB-47AC-871F-CBA91508F154}" type="parTrans" cxnId="{88ADE836-24CF-4DBF-B8AF-45EAFFEA0E0E}">
      <dgm:prSet/>
      <dgm:spPr/>
      <dgm:t>
        <a:bodyPr/>
        <a:lstStyle/>
        <a:p>
          <a:endParaRPr lang="en-US"/>
        </a:p>
      </dgm:t>
    </dgm:pt>
    <dgm:pt modelId="{FF87A988-055C-4130-91D1-2692B39FF60B}" type="sibTrans" cxnId="{88ADE836-24CF-4DBF-B8AF-45EAFFEA0E0E}">
      <dgm:prSet/>
      <dgm:spPr/>
      <dgm:t>
        <a:bodyPr/>
        <a:lstStyle/>
        <a:p>
          <a:endParaRPr lang="en-US"/>
        </a:p>
      </dgm:t>
    </dgm:pt>
    <dgm:pt modelId="{589FE6BC-B7B0-456D-878B-D6CFE8F34315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কর্মক্ষেত্রঃ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ইপিআর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–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ইস্ট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পাকিস্তান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রাইফেল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626C5D14-5AE0-4DDF-B714-587EA210605E}" type="parTrans" cxnId="{FE2A7A67-B0CE-4210-9EA8-CED30F2BC8E2}">
      <dgm:prSet/>
      <dgm:spPr/>
      <dgm:t>
        <a:bodyPr/>
        <a:lstStyle/>
        <a:p>
          <a:endParaRPr lang="en-US"/>
        </a:p>
      </dgm:t>
    </dgm:pt>
    <dgm:pt modelId="{250201C9-F816-480E-95C9-9658EF7AC058}" type="sibTrans" cxnId="{FE2A7A67-B0CE-4210-9EA8-CED30F2BC8E2}">
      <dgm:prSet/>
      <dgm:spPr/>
      <dgm:t>
        <a:bodyPr/>
        <a:lstStyle/>
        <a:p>
          <a:endParaRPr lang="en-US"/>
        </a:p>
      </dgm:t>
    </dgm:pt>
    <dgm:pt modelId="{1F2EA1C9-3802-4FB2-B29F-F382BA23B79B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ক্যাম্পঃ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যশোরের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ছটিপুর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ক্যাম্প।গোয়াল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হাটি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গ্রাম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। 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2A705D70-0A5F-4219-BB91-4C373885B149}" type="parTrans" cxnId="{D4CF2DF7-B356-4027-B064-5E75CDAB1544}">
      <dgm:prSet/>
      <dgm:spPr/>
      <dgm:t>
        <a:bodyPr/>
        <a:lstStyle/>
        <a:p>
          <a:endParaRPr lang="en-US"/>
        </a:p>
      </dgm:t>
    </dgm:pt>
    <dgm:pt modelId="{D02F3D36-5884-424A-A3A1-3DC9630740E0}" type="sibTrans" cxnId="{D4CF2DF7-B356-4027-B064-5E75CDAB1544}">
      <dgm:prSet/>
      <dgm:spPr/>
      <dgm:t>
        <a:bodyPr/>
        <a:lstStyle/>
        <a:p>
          <a:endParaRPr lang="en-US"/>
        </a:p>
      </dgm:t>
    </dgm:pt>
    <dgm:pt modelId="{B3286D51-E0C5-40AC-ACDA-F091E63A62B3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বন্ধুঃ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মুক্তিযোদ্ধা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নান্নু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মিয়া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71D4A4B-85C6-4519-90E9-BCA722DE3F94}" type="parTrans" cxnId="{D7A70EAB-B9D5-45E5-A250-1182ABF6E5B0}">
      <dgm:prSet/>
      <dgm:spPr/>
      <dgm:t>
        <a:bodyPr/>
        <a:lstStyle/>
        <a:p>
          <a:endParaRPr lang="en-US"/>
        </a:p>
      </dgm:t>
    </dgm:pt>
    <dgm:pt modelId="{65EFAC82-F741-4916-AD63-55F0503ED5E7}" type="sibTrans" cxnId="{D7A70EAB-B9D5-45E5-A250-1182ABF6E5B0}">
      <dgm:prSet/>
      <dgm:spPr/>
      <dgm:t>
        <a:bodyPr/>
        <a:lstStyle/>
        <a:p>
          <a:endParaRPr lang="en-US"/>
        </a:p>
      </dgm:t>
    </dgm:pt>
    <dgm:pt modelId="{BF9E7990-45DF-4250-9EC9-B8EC400027C4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মৃত্যুঃ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১৯৭১, ৫ ই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সেপ্টেম্বর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E8FA2F2A-724B-4D4E-81B3-64472303FAF7}" type="parTrans" cxnId="{3391CAD9-7F28-41B3-949D-5ABF8BCE5117}">
      <dgm:prSet/>
      <dgm:spPr/>
      <dgm:t>
        <a:bodyPr/>
        <a:lstStyle/>
        <a:p>
          <a:endParaRPr lang="en-US"/>
        </a:p>
      </dgm:t>
    </dgm:pt>
    <dgm:pt modelId="{2DC9DA4F-F515-4E79-8258-F48B8C69FF32}" type="sibTrans" cxnId="{3391CAD9-7F28-41B3-949D-5ABF8BCE5117}">
      <dgm:prSet/>
      <dgm:spPr/>
      <dgm:t>
        <a:bodyPr/>
        <a:lstStyle/>
        <a:p>
          <a:endParaRPr lang="en-US"/>
        </a:p>
      </dgm:t>
    </dgm:pt>
    <dgm:pt modelId="{EDB78CD4-5093-4D33-B02A-B5E815D1A5C6}" type="pres">
      <dgm:prSet presAssocID="{FF34AFB3-5EF6-49FC-981E-71B37060E02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DB9B57-5060-4699-AB91-11074CD945E8}" type="pres">
      <dgm:prSet presAssocID="{3EB48F26-1CCD-4B35-B955-14FEA9DB5AD4}" presName="comp" presStyleCnt="0"/>
      <dgm:spPr/>
    </dgm:pt>
    <dgm:pt modelId="{A31D5255-B8CD-424B-9EC6-916C7871BE27}" type="pres">
      <dgm:prSet presAssocID="{3EB48F26-1CCD-4B35-B955-14FEA9DB5AD4}" presName="box" presStyleLbl="node1" presStyleIdx="0" presStyleCnt="3" custLinFactNeighborX="1250"/>
      <dgm:spPr/>
      <dgm:t>
        <a:bodyPr/>
        <a:lstStyle/>
        <a:p>
          <a:endParaRPr lang="en-US"/>
        </a:p>
      </dgm:t>
    </dgm:pt>
    <dgm:pt modelId="{1570E609-51F6-4D0A-9925-715A14A142F0}" type="pres">
      <dgm:prSet presAssocID="{3EB48F26-1CCD-4B35-B955-14FEA9DB5AD4}" presName="img" presStyleLbl="fgImgPlace1" presStyleIdx="0" presStyleCnt="3" custLinFactNeighborX="62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953F34F-272C-4C32-802D-BCA32F392FA7}" type="pres">
      <dgm:prSet presAssocID="{3EB48F26-1CCD-4B35-B955-14FEA9DB5AD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D471F-35F4-4586-A0B9-0AE5B628928E}" type="pres">
      <dgm:prSet presAssocID="{44F02C5C-BCA4-454B-9282-FA38D180BFC5}" presName="spacer" presStyleCnt="0"/>
      <dgm:spPr/>
    </dgm:pt>
    <dgm:pt modelId="{1FB85A82-62CF-452F-8B37-9CACADA95E14}" type="pres">
      <dgm:prSet presAssocID="{B48B9FB9-521A-47A9-8864-6BE7F7F9A6A1}" presName="comp" presStyleCnt="0"/>
      <dgm:spPr/>
    </dgm:pt>
    <dgm:pt modelId="{3381311A-97B7-4FD6-B293-7DD4EC19814D}" type="pres">
      <dgm:prSet presAssocID="{B48B9FB9-521A-47A9-8864-6BE7F7F9A6A1}" presName="box" presStyleLbl="node1" presStyleIdx="1" presStyleCnt="3" custLinFactNeighborX="1250"/>
      <dgm:spPr/>
      <dgm:t>
        <a:bodyPr/>
        <a:lstStyle/>
        <a:p>
          <a:endParaRPr lang="en-US"/>
        </a:p>
      </dgm:t>
    </dgm:pt>
    <dgm:pt modelId="{E7185F92-1CE2-4A9A-A921-8E0B6AF5CF55}" type="pres">
      <dgm:prSet presAssocID="{B48B9FB9-521A-47A9-8864-6BE7F7F9A6A1}" presName="img" presStyleLbl="fgImgPlace1" presStyleIdx="1" presStyleCnt="3" custLinFactNeighborX="8333" custLinFactNeighborY="-25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7680293-C6A1-4D06-926B-91A956AFAFC9}" type="pres">
      <dgm:prSet presAssocID="{B48B9FB9-521A-47A9-8864-6BE7F7F9A6A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E3D3C-85D3-463B-A1A7-D49F4F1ECACC}" type="pres">
      <dgm:prSet presAssocID="{7CF7C1AE-B57B-4BBB-AB94-058DE9BE5DCF}" presName="spacer" presStyleCnt="0"/>
      <dgm:spPr/>
    </dgm:pt>
    <dgm:pt modelId="{51F38189-97A7-40AB-85D5-1BC9DE675908}" type="pres">
      <dgm:prSet presAssocID="{1F2EA1C9-3802-4FB2-B29F-F382BA23B79B}" presName="comp" presStyleCnt="0"/>
      <dgm:spPr/>
    </dgm:pt>
    <dgm:pt modelId="{8FE8ABA1-F311-469D-88E0-96735748342C}" type="pres">
      <dgm:prSet presAssocID="{1F2EA1C9-3802-4FB2-B29F-F382BA23B79B}" presName="box" presStyleLbl="node1" presStyleIdx="2" presStyleCnt="3"/>
      <dgm:spPr/>
      <dgm:t>
        <a:bodyPr/>
        <a:lstStyle/>
        <a:p>
          <a:endParaRPr lang="en-US"/>
        </a:p>
      </dgm:t>
    </dgm:pt>
    <dgm:pt modelId="{35E0EF97-1730-48A7-8628-C543813FD2FD}" type="pres">
      <dgm:prSet presAssocID="{1F2EA1C9-3802-4FB2-B29F-F382BA23B79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094C62E-538B-4B55-8BC4-CFA411558EAC}" type="pres">
      <dgm:prSet presAssocID="{1F2EA1C9-3802-4FB2-B29F-F382BA23B79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D5BE52-3A8E-4812-A5B5-AA924903601B}" type="presOf" srcId="{91CE0718-2C70-4E89-A40D-EEE37EA9514F}" destId="{27680293-C6A1-4D06-926B-91A956AFAFC9}" srcOrd="1" destOrd="1" presId="urn:microsoft.com/office/officeart/2005/8/layout/vList4"/>
    <dgm:cxn modelId="{934EF51E-FA72-44C0-B47E-9FA634EEF714}" type="presOf" srcId="{91CE0718-2C70-4E89-A40D-EEE37EA9514F}" destId="{3381311A-97B7-4FD6-B293-7DD4EC19814D}" srcOrd="0" destOrd="1" presId="urn:microsoft.com/office/officeart/2005/8/layout/vList4"/>
    <dgm:cxn modelId="{3391CAD9-7F28-41B3-949D-5ABF8BCE5117}" srcId="{1F2EA1C9-3802-4FB2-B29F-F382BA23B79B}" destId="{BF9E7990-45DF-4250-9EC9-B8EC400027C4}" srcOrd="1" destOrd="0" parTransId="{E8FA2F2A-724B-4D4E-81B3-64472303FAF7}" sibTransId="{2DC9DA4F-F515-4E79-8258-F48B8C69FF32}"/>
    <dgm:cxn modelId="{5A065D97-5F13-4F91-A421-ED948B68C8C6}" type="presOf" srcId="{1F2EA1C9-3802-4FB2-B29F-F382BA23B79B}" destId="{8FE8ABA1-F311-469D-88E0-96735748342C}" srcOrd="0" destOrd="0" presId="urn:microsoft.com/office/officeart/2005/8/layout/vList4"/>
    <dgm:cxn modelId="{352C8850-AC2E-49B6-A429-888FE69814CC}" srcId="{FF34AFB3-5EF6-49FC-981E-71B37060E025}" destId="{B48B9FB9-521A-47A9-8864-6BE7F7F9A6A1}" srcOrd="1" destOrd="0" parTransId="{F59C83FF-BA30-48D4-9D83-5BB830F34DC9}" sibTransId="{7CF7C1AE-B57B-4BBB-AB94-058DE9BE5DCF}"/>
    <dgm:cxn modelId="{3B4F1FF2-B346-4501-AB50-DACB1F43FB05}" type="presOf" srcId="{B48B9FB9-521A-47A9-8864-6BE7F7F9A6A1}" destId="{3381311A-97B7-4FD6-B293-7DD4EC19814D}" srcOrd="0" destOrd="0" presId="urn:microsoft.com/office/officeart/2005/8/layout/vList4"/>
    <dgm:cxn modelId="{9854CE73-FAAC-4578-8D88-DD1739A43775}" type="presOf" srcId="{D37FE5E8-CB78-4217-B895-BEC61C158D8A}" destId="{3953F34F-272C-4C32-802D-BCA32F392FA7}" srcOrd="1" destOrd="2" presId="urn:microsoft.com/office/officeart/2005/8/layout/vList4"/>
    <dgm:cxn modelId="{1762513D-E689-4AEB-8303-8BA7179EEE2C}" type="presOf" srcId="{B3286D51-E0C5-40AC-ACDA-F091E63A62B3}" destId="{8FE8ABA1-F311-469D-88E0-96735748342C}" srcOrd="0" destOrd="1" presId="urn:microsoft.com/office/officeart/2005/8/layout/vList4"/>
    <dgm:cxn modelId="{EA120121-BAA1-4050-9809-62EAE6E59FC6}" type="presOf" srcId="{3EB48F26-1CCD-4B35-B955-14FEA9DB5AD4}" destId="{3953F34F-272C-4C32-802D-BCA32F392FA7}" srcOrd="1" destOrd="0" presId="urn:microsoft.com/office/officeart/2005/8/layout/vList4"/>
    <dgm:cxn modelId="{8CA0DD90-F0A8-4C72-BC14-7143B461869E}" type="presOf" srcId="{88AAFFFF-45CB-4D3A-829A-505893AE888A}" destId="{3953F34F-272C-4C32-802D-BCA32F392FA7}" srcOrd="1" destOrd="1" presId="urn:microsoft.com/office/officeart/2005/8/layout/vList4"/>
    <dgm:cxn modelId="{3E2282B9-9E33-4600-86CA-4653B94065D9}" type="presOf" srcId="{3EB48F26-1CCD-4B35-B955-14FEA9DB5AD4}" destId="{A31D5255-B8CD-424B-9EC6-916C7871BE27}" srcOrd="0" destOrd="0" presId="urn:microsoft.com/office/officeart/2005/8/layout/vList4"/>
    <dgm:cxn modelId="{1E1C3BCD-1DD2-4F69-9271-0AE7E590A8D3}" type="presOf" srcId="{B3286D51-E0C5-40AC-ACDA-F091E63A62B3}" destId="{8094C62E-538B-4B55-8BC4-CFA411558EAC}" srcOrd="1" destOrd="1" presId="urn:microsoft.com/office/officeart/2005/8/layout/vList4"/>
    <dgm:cxn modelId="{595DE6C4-19E9-47C5-9ABC-AC8B790ABD68}" type="presOf" srcId="{1F2EA1C9-3802-4FB2-B29F-F382BA23B79B}" destId="{8094C62E-538B-4B55-8BC4-CFA411558EAC}" srcOrd="1" destOrd="0" presId="urn:microsoft.com/office/officeart/2005/8/layout/vList4"/>
    <dgm:cxn modelId="{1C0156FF-4CE7-4B76-9B21-3E6E18B8B2F4}" type="presOf" srcId="{589FE6BC-B7B0-456D-878B-D6CFE8F34315}" destId="{27680293-C6A1-4D06-926B-91A956AFAFC9}" srcOrd="1" destOrd="2" presId="urn:microsoft.com/office/officeart/2005/8/layout/vList4"/>
    <dgm:cxn modelId="{D4CF2DF7-B356-4027-B064-5E75CDAB1544}" srcId="{FF34AFB3-5EF6-49FC-981E-71B37060E025}" destId="{1F2EA1C9-3802-4FB2-B29F-F382BA23B79B}" srcOrd="2" destOrd="0" parTransId="{2A705D70-0A5F-4219-BB91-4C373885B149}" sibTransId="{D02F3D36-5884-424A-A3A1-3DC9630740E0}"/>
    <dgm:cxn modelId="{600250F0-81DC-41AD-8099-2CB01798EFBA}" type="presOf" srcId="{BF9E7990-45DF-4250-9EC9-B8EC400027C4}" destId="{8094C62E-538B-4B55-8BC4-CFA411558EAC}" srcOrd="1" destOrd="2" presId="urn:microsoft.com/office/officeart/2005/8/layout/vList4"/>
    <dgm:cxn modelId="{5693BE0B-2668-4702-ACCE-04A48843C7F1}" type="presOf" srcId="{589FE6BC-B7B0-456D-878B-D6CFE8F34315}" destId="{3381311A-97B7-4FD6-B293-7DD4EC19814D}" srcOrd="0" destOrd="2" presId="urn:microsoft.com/office/officeart/2005/8/layout/vList4"/>
    <dgm:cxn modelId="{CA32E437-F5CB-422F-B45C-E11BF73AE0F8}" type="presOf" srcId="{FF34AFB3-5EF6-49FC-981E-71B37060E025}" destId="{EDB78CD4-5093-4D33-B02A-B5E815D1A5C6}" srcOrd="0" destOrd="0" presId="urn:microsoft.com/office/officeart/2005/8/layout/vList4"/>
    <dgm:cxn modelId="{35E31469-EC81-4C7F-95BC-E3C23FF25191}" type="presOf" srcId="{D37FE5E8-CB78-4217-B895-BEC61C158D8A}" destId="{A31D5255-B8CD-424B-9EC6-916C7871BE27}" srcOrd="0" destOrd="2" presId="urn:microsoft.com/office/officeart/2005/8/layout/vList4"/>
    <dgm:cxn modelId="{D7A70EAB-B9D5-45E5-A250-1182ABF6E5B0}" srcId="{1F2EA1C9-3802-4FB2-B29F-F382BA23B79B}" destId="{B3286D51-E0C5-40AC-ACDA-F091E63A62B3}" srcOrd="0" destOrd="0" parTransId="{771D4A4B-85C6-4519-90E9-BCA722DE3F94}" sibTransId="{65EFAC82-F741-4916-AD63-55F0503ED5E7}"/>
    <dgm:cxn modelId="{8D272E8D-CE31-4E65-A103-7A42EBB66EC6}" srcId="{3EB48F26-1CCD-4B35-B955-14FEA9DB5AD4}" destId="{D37FE5E8-CB78-4217-B895-BEC61C158D8A}" srcOrd="1" destOrd="0" parTransId="{E2B76AC4-0E03-4395-AE73-F820FD5E6C8D}" sibTransId="{52AD601A-BC95-40F5-A20E-EABF36ABDE6F}"/>
    <dgm:cxn modelId="{BA9E70E3-A941-4855-B75A-CA0D072447E6}" srcId="{FF34AFB3-5EF6-49FC-981E-71B37060E025}" destId="{3EB48F26-1CCD-4B35-B955-14FEA9DB5AD4}" srcOrd="0" destOrd="0" parTransId="{F11CA44C-B1BF-49A6-A263-4A7A100F0AAE}" sibTransId="{44F02C5C-BCA4-454B-9282-FA38D180BFC5}"/>
    <dgm:cxn modelId="{FE2A7A67-B0CE-4210-9EA8-CED30F2BC8E2}" srcId="{B48B9FB9-521A-47A9-8864-6BE7F7F9A6A1}" destId="{589FE6BC-B7B0-456D-878B-D6CFE8F34315}" srcOrd="1" destOrd="0" parTransId="{626C5D14-5AE0-4DDF-B714-587EA210605E}" sibTransId="{250201C9-F816-480E-95C9-9658EF7AC058}"/>
    <dgm:cxn modelId="{508A9DEB-A559-4CEE-AA3E-F0D4909D8FF2}" type="presOf" srcId="{88AAFFFF-45CB-4D3A-829A-505893AE888A}" destId="{A31D5255-B8CD-424B-9EC6-916C7871BE27}" srcOrd="0" destOrd="1" presId="urn:microsoft.com/office/officeart/2005/8/layout/vList4"/>
    <dgm:cxn modelId="{E4C17B30-3B5D-4547-83A0-0D4DCC90C0A7}" type="presOf" srcId="{BF9E7990-45DF-4250-9EC9-B8EC400027C4}" destId="{8FE8ABA1-F311-469D-88E0-96735748342C}" srcOrd="0" destOrd="2" presId="urn:microsoft.com/office/officeart/2005/8/layout/vList4"/>
    <dgm:cxn modelId="{88ADE836-24CF-4DBF-B8AF-45EAFFEA0E0E}" srcId="{B48B9FB9-521A-47A9-8864-6BE7F7F9A6A1}" destId="{91CE0718-2C70-4E89-A40D-EEE37EA9514F}" srcOrd="0" destOrd="0" parTransId="{4B7684F8-93BB-47AC-871F-CBA91508F154}" sibTransId="{FF87A988-055C-4130-91D1-2692B39FF60B}"/>
    <dgm:cxn modelId="{84941723-B121-4B55-BD1C-76B12C308C5A}" srcId="{3EB48F26-1CCD-4B35-B955-14FEA9DB5AD4}" destId="{88AAFFFF-45CB-4D3A-829A-505893AE888A}" srcOrd="0" destOrd="0" parTransId="{73E253C6-46FE-4326-9B5D-DA7185C910B0}" sibTransId="{F87D20B3-B954-43F2-8691-DB6697CC8EAE}"/>
    <dgm:cxn modelId="{13C9DD11-1978-4CA4-90AF-A1D9D95698D6}" type="presOf" srcId="{B48B9FB9-521A-47A9-8864-6BE7F7F9A6A1}" destId="{27680293-C6A1-4D06-926B-91A956AFAFC9}" srcOrd="1" destOrd="0" presId="urn:microsoft.com/office/officeart/2005/8/layout/vList4"/>
    <dgm:cxn modelId="{F095C3E7-9026-4E0D-8530-289666317089}" type="presParOf" srcId="{EDB78CD4-5093-4D33-B02A-B5E815D1A5C6}" destId="{C3DB9B57-5060-4699-AB91-11074CD945E8}" srcOrd="0" destOrd="0" presId="urn:microsoft.com/office/officeart/2005/8/layout/vList4"/>
    <dgm:cxn modelId="{481560EF-0A26-4AB8-8FED-0E120A2D02D5}" type="presParOf" srcId="{C3DB9B57-5060-4699-AB91-11074CD945E8}" destId="{A31D5255-B8CD-424B-9EC6-916C7871BE27}" srcOrd="0" destOrd="0" presId="urn:microsoft.com/office/officeart/2005/8/layout/vList4"/>
    <dgm:cxn modelId="{90584F4A-CB3E-4A28-A505-02C9B68415E7}" type="presParOf" srcId="{C3DB9B57-5060-4699-AB91-11074CD945E8}" destId="{1570E609-51F6-4D0A-9925-715A14A142F0}" srcOrd="1" destOrd="0" presId="urn:microsoft.com/office/officeart/2005/8/layout/vList4"/>
    <dgm:cxn modelId="{FE429EE9-F59F-456D-8D60-EB2793FFFE54}" type="presParOf" srcId="{C3DB9B57-5060-4699-AB91-11074CD945E8}" destId="{3953F34F-272C-4C32-802D-BCA32F392FA7}" srcOrd="2" destOrd="0" presId="urn:microsoft.com/office/officeart/2005/8/layout/vList4"/>
    <dgm:cxn modelId="{4C070B1B-689B-4CE3-A9F2-1E4A3DF42173}" type="presParOf" srcId="{EDB78CD4-5093-4D33-B02A-B5E815D1A5C6}" destId="{E41D471F-35F4-4586-A0B9-0AE5B628928E}" srcOrd="1" destOrd="0" presId="urn:microsoft.com/office/officeart/2005/8/layout/vList4"/>
    <dgm:cxn modelId="{ACE6DF26-255C-4A4C-8927-0381AB8E9A1B}" type="presParOf" srcId="{EDB78CD4-5093-4D33-B02A-B5E815D1A5C6}" destId="{1FB85A82-62CF-452F-8B37-9CACADA95E14}" srcOrd="2" destOrd="0" presId="urn:microsoft.com/office/officeart/2005/8/layout/vList4"/>
    <dgm:cxn modelId="{1B680721-39ED-4A3B-A7B4-1715386F1E4A}" type="presParOf" srcId="{1FB85A82-62CF-452F-8B37-9CACADA95E14}" destId="{3381311A-97B7-4FD6-B293-7DD4EC19814D}" srcOrd="0" destOrd="0" presId="urn:microsoft.com/office/officeart/2005/8/layout/vList4"/>
    <dgm:cxn modelId="{25EA58BF-2606-4899-B753-0FC90FE9CAA7}" type="presParOf" srcId="{1FB85A82-62CF-452F-8B37-9CACADA95E14}" destId="{E7185F92-1CE2-4A9A-A921-8E0B6AF5CF55}" srcOrd="1" destOrd="0" presId="urn:microsoft.com/office/officeart/2005/8/layout/vList4"/>
    <dgm:cxn modelId="{7DC9B257-E548-461A-91C5-E8342203C374}" type="presParOf" srcId="{1FB85A82-62CF-452F-8B37-9CACADA95E14}" destId="{27680293-C6A1-4D06-926B-91A956AFAFC9}" srcOrd="2" destOrd="0" presId="urn:microsoft.com/office/officeart/2005/8/layout/vList4"/>
    <dgm:cxn modelId="{FE68A672-45C2-49FD-8E1F-C59A402FD3DD}" type="presParOf" srcId="{EDB78CD4-5093-4D33-B02A-B5E815D1A5C6}" destId="{37AE3D3C-85D3-463B-A1A7-D49F4F1ECACC}" srcOrd="3" destOrd="0" presId="urn:microsoft.com/office/officeart/2005/8/layout/vList4"/>
    <dgm:cxn modelId="{73AE2416-2A42-415C-9984-9968E9E35F1E}" type="presParOf" srcId="{EDB78CD4-5093-4D33-B02A-B5E815D1A5C6}" destId="{51F38189-97A7-40AB-85D5-1BC9DE675908}" srcOrd="4" destOrd="0" presId="urn:microsoft.com/office/officeart/2005/8/layout/vList4"/>
    <dgm:cxn modelId="{66A1B9E0-9876-4C2E-AFDF-F7FCFD7958CB}" type="presParOf" srcId="{51F38189-97A7-40AB-85D5-1BC9DE675908}" destId="{8FE8ABA1-F311-469D-88E0-96735748342C}" srcOrd="0" destOrd="0" presId="urn:microsoft.com/office/officeart/2005/8/layout/vList4"/>
    <dgm:cxn modelId="{4E6E034F-A6D4-4F30-865D-A588C1260C19}" type="presParOf" srcId="{51F38189-97A7-40AB-85D5-1BC9DE675908}" destId="{35E0EF97-1730-48A7-8628-C543813FD2FD}" srcOrd="1" destOrd="0" presId="urn:microsoft.com/office/officeart/2005/8/layout/vList4"/>
    <dgm:cxn modelId="{D4BAC3F0-FCAB-4CB7-9CF2-9B2CE1BB81F3}" type="presParOf" srcId="{51F38189-97A7-40AB-85D5-1BC9DE675908}" destId="{8094C62E-538B-4B55-8BC4-CFA411558EAC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85800"/>
            <a:ext cx="83820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ELL\Desktop\ICT-2018\Rafiq\rafiq123\4afffade85ca06911ce99e964596648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80772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7010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2133600"/>
            <a:ext cx="8229601" cy="392887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9247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7620000" cy="175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257424"/>
            <a:ext cx="58674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9200" y="533400"/>
            <a:ext cx="6934200" cy="3055441"/>
            <a:chOff x="1219200" y="533400"/>
            <a:chExt cx="6934200" cy="3055441"/>
          </a:xfrm>
        </p:grpSpPr>
        <p:sp>
          <p:nvSpPr>
            <p:cNvPr id="2" name="TextBox 1"/>
            <p:cNvSpPr txBox="1"/>
            <p:nvPr/>
          </p:nvSpPr>
          <p:spPr>
            <a:xfrm>
              <a:off x="1219200" y="533400"/>
              <a:ext cx="6400800" cy="120032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 smtClean="0">
                  <a:latin typeface="NikoshBAN" pitchFamily="2" charset="0"/>
                  <a:cs typeface="NikoshBAN" pitchFamily="2" charset="0"/>
                </a:rPr>
                <a:t>নীরব</a:t>
              </a:r>
              <a:r>
                <a:rPr lang="en-US" sz="7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4000" y="2819400"/>
              <a:ext cx="6629400" cy="76944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সকল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শিক্ষার্থী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পাঠটি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নীরবে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পড়বে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61722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971800"/>
            <a:ext cx="6019800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67818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667000"/>
            <a:ext cx="6781800" cy="22159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67818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6500" y="1752600"/>
            <a:ext cx="5461753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ন্ত-ন+ত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=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শান্ত</a:t>
            </a:r>
            <a:endParaRPr lang="en-US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মেয়েটি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খুব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শান্ত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810000"/>
            <a:ext cx="7620000" cy="21236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ম্ম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ম+ম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ছোটরা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বড়দের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467600" cy="62478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স্ত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স+ত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সস্তা</a:t>
            </a:r>
            <a:endParaRPr lang="en-US" sz="8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সস্তা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ক+ত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6172200" cy="501675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দ্ধ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– দ + ধ =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endParaRPr lang="en-US" sz="8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চাইনা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ন্ন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ন+ন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অন্ন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অন্ন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990600"/>
            <a:ext cx="8763000" cy="5181600"/>
            <a:chOff x="381000" y="990600"/>
            <a:chExt cx="8763000" cy="5181600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990600"/>
              <a:ext cx="8534400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50" name="Picture 2" descr="C:\Users\DELL\Pictures\Camera Roll\WIN_20191024_20_10_36_Pro (5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2895600"/>
              <a:ext cx="3352800" cy="327660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4267200" y="3124200"/>
              <a:ext cx="4876800" cy="286232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কোরবান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আলী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৪১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উরুকচাইল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নাংগলকোট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14400" y="838200"/>
            <a:ext cx="7543800" cy="5638800"/>
            <a:chOff x="914400" y="838200"/>
            <a:chExt cx="7543800" cy="5638800"/>
          </a:xfrm>
        </p:grpSpPr>
        <p:sp>
          <p:nvSpPr>
            <p:cNvPr id="2" name="TextBox 1"/>
            <p:cNvSpPr txBox="1"/>
            <p:nvPr/>
          </p:nvSpPr>
          <p:spPr>
            <a:xfrm>
              <a:off x="914400" y="838200"/>
              <a:ext cx="7543800" cy="7694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b="1" u="sng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en-US" sz="4400" b="1" u="sng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u="sng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400" b="1" u="sng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752600" y="2286000"/>
              <a:ext cx="64008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029200" y="2286000"/>
              <a:ext cx="228600" cy="4191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895600"/>
              <a:ext cx="2590800" cy="310854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ক –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নুর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জন্ম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কবে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? </a:t>
              </a:r>
            </a:p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কোথায়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যোগদান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? </a:t>
              </a:r>
            </a:p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প্রিয়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জিনিস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গুলো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? </a:t>
              </a:r>
            </a:p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৪।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মৃত্যু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কবে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?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86400" y="2819400"/>
              <a:ext cx="2971800" cy="3170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খ –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যুক্তবর্ণ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গুলো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ভেঙে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তৈরী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করো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ক্ষ,ন্ন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স্ত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দ্ধ,ম্প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0104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133600"/>
            <a:ext cx="6553200" cy="41549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১।নুর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শেখের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বন্ধুর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২।তোমার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৩।নুর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14400" y="457200"/>
            <a:ext cx="7762875" cy="6400800"/>
            <a:chOff x="914400" y="457200"/>
            <a:chExt cx="7762875" cy="6400800"/>
          </a:xfrm>
        </p:grpSpPr>
        <p:sp>
          <p:nvSpPr>
            <p:cNvPr id="2" name="TextBox 1"/>
            <p:cNvSpPr txBox="1"/>
            <p:nvPr/>
          </p:nvSpPr>
          <p:spPr>
            <a:xfrm>
              <a:off x="914400" y="457200"/>
              <a:ext cx="6553200" cy="58477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সমাপ্তি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ঘোষণা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47800" y="1219200"/>
              <a:ext cx="5105400" cy="517064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সকল</a:t>
              </a:r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শিক্ষার্থীকে</a:t>
              </a:r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জানিয়ে</a:t>
              </a:r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সমাপ্তি</a:t>
              </a:r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ঘোষণা</a:t>
              </a:r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কক্ষ</a:t>
              </a:r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ত্যাগ</a:t>
              </a:r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করব</a:t>
              </a:r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, 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098" name="Picture 2" descr="C:\Users\DELL\Desktop\ICT-2018\Rafiq\rafiq123\imagesCAZRJTPF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34200" y="1066800"/>
              <a:ext cx="1743075" cy="5791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685800"/>
            <a:ext cx="6858000" cy="5791201"/>
            <a:chOff x="838200" y="685800"/>
            <a:chExt cx="6858000" cy="5791201"/>
          </a:xfrm>
        </p:grpSpPr>
        <p:sp>
          <p:nvSpPr>
            <p:cNvPr id="2" name="TextBox 1"/>
            <p:cNvSpPr txBox="1"/>
            <p:nvPr/>
          </p:nvSpPr>
          <p:spPr>
            <a:xfrm>
              <a:off x="838200" y="685800"/>
              <a:ext cx="6858000" cy="70788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81163" y="1676401"/>
              <a:ext cx="5781675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38200"/>
            <a:ext cx="5715000" cy="5909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অধ্যায়ঃ৬</a:t>
            </a:r>
          </a:p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পাঠঃবীরের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দুরন্ত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---------------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মহীশখোলা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14400" y="533400"/>
            <a:ext cx="7772400" cy="4724399"/>
            <a:chOff x="914400" y="533400"/>
            <a:chExt cx="7772400" cy="4724399"/>
          </a:xfrm>
        </p:grpSpPr>
        <p:sp>
          <p:nvSpPr>
            <p:cNvPr id="2" name="TextBox 1"/>
            <p:cNvSpPr txBox="1"/>
            <p:nvPr/>
          </p:nvSpPr>
          <p:spPr>
            <a:xfrm>
              <a:off x="914400" y="533400"/>
              <a:ext cx="708660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u="sng" dirty="0" err="1" smtClean="0">
                  <a:solidFill>
                    <a:srgbClr val="FF0000"/>
                  </a:solidFill>
                </a:rPr>
                <a:t>শিখণ</a:t>
              </a:r>
              <a:r>
                <a:rPr lang="en-US" sz="3200" b="1" u="sng" dirty="0" smtClean="0">
                  <a:solidFill>
                    <a:srgbClr val="FF0000"/>
                  </a:solidFill>
                </a:rPr>
                <a:t> </a:t>
              </a:r>
              <a:r>
                <a:rPr lang="en-US" sz="3200" b="1" u="sng" dirty="0" err="1" smtClean="0">
                  <a:solidFill>
                    <a:srgbClr val="FF0000"/>
                  </a:solidFill>
                </a:rPr>
                <a:t>ফল</a:t>
              </a:r>
              <a:r>
                <a:rPr lang="en-US" sz="3200" b="1" u="sng" dirty="0" smtClean="0">
                  <a:solidFill>
                    <a:srgbClr val="FF0000"/>
                  </a:solidFill>
                </a:rPr>
                <a:t> </a:t>
              </a:r>
              <a:endParaRPr lang="en-US" sz="3200" b="1" u="sng" dirty="0">
                <a:solidFill>
                  <a:srgbClr val="FF0000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9200" y="2209800"/>
              <a:ext cx="6477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800" y="3544582"/>
              <a:ext cx="7620000" cy="1713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762000"/>
            <a:ext cx="7924801" cy="5252323"/>
            <a:chOff x="533400" y="762000"/>
            <a:chExt cx="7924801" cy="5252323"/>
          </a:xfrm>
        </p:grpSpPr>
        <p:sp>
          <p:nvSpPr>
            <p:cNvPr id="2" name="TextBox 1"/>
            <p:cNvSpPr txBox="1"/>
            <p:nvPr/>
          </p:nvSpPr>
          <p:spPr>
            <a:xfrm>
              <a:off x="533400" y="762000"/>
              <a:ext cx="7848600" cy="101566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উপকরণ</a:t>
              </a:r>
              <a:r>
                <a:rPr lang="en-US" sz="6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838201" y="2967335"/>
              <a:ext cx="7620000" cy="304698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পাঠ্যবই</a:t>
              </a:r>
              <a:r>
                <a:rPr lang="en-US" sz="9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96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চক</a:t>
              </a:r>
              <a:r>
                <a:rPr lang="en-US" sz="9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96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ডাস্টার</a:t>
              </a:r>
              <a:r>
                <a:rPr lang="en-US" sz="9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96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9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4676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133600"/>
            <a:ext cx="6858000" cy="21236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আছো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" y="685800"/>
            <a:ext cx="8915400" cy="6172200"/>
            <a:chOff x="228600" y="685800"/>
            <a:chExt cx="8915400" cy="6172200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685800"/>
              <a:ext cx="5943600" cy="92333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u="sng" dirty="0" err="1" smtClean="0">
                  <a:latin typeface="NikoshBAN" pitchFamily="2" charset="0"/>
                  <a:cs typeface="NikoshBAN" pitchFamily="2" charset="0"/>
                </a:rPr>
                <a:t>উপকরণ</a:t>
              </a:r>
              <a:r>
                <a:rPr lang="en-US" sz="5400" b="1" u="sng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u="sng" dirty="0" err="1" smtClean="0">
                  <a:latin typeface="NikoshBAN" pitchFamily="2" charset="0"/>
                  <a:cs typeface="NikoshBAN" pitchFamily="2" charset="0"/>
                </a:rPr>
                <a:t>প্রদর্শণ</a:t>
              </a:r>
              <a:r>
                <a:rPr lang="en-US" sz="5400" b="1" u="sng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b="1" u="sng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 descr="Picture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1" y="1905000"/>
              <a:ext cx="3276600" cy="3048000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33800" y="1828800"/>
              <a:ext cx="5029199" cy="304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7"/>
            <p:cNvGrpSpPr/>
            <p:nvPr/>
          </p:nvGrpSpPr>
          <p:grpSpPr>
            <a:xfrm>
              <a:off x="228600" y="5029200"/>
              <a:ext cx="8915400" cy="1828800"/>
              <a:chOff x="228600" y="5029200"/>
              <a:chExt cx="8915400" cy="182880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8600" y="5029200"/>
                <a:ext cx="25908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429000" y="5029200"/>
                <a:ext cx="25146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48400" y="5029200"/>
                <a:ext cx="28956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60198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438400"/>
            <a:ext cx="5791200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বীরের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’। 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325</Words>
  <Application>Microsoft Office PowerPoint</Application>
  <PresentationFormat>On-screen Show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36</cp:revision>
  <dcterms:created xsi:type="dcterms:W3CDTF">2006-08-16T00:00:00Z</dcterms:created>
  <dcterms:modified xsi:type="dcterms:W3CDTF">2020-09-06T18:02:11Z</dcterms:modified>
</cp:coreProperties>
</file>