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87" r:id="rId9"/>
    <p:sldId id="288" r:id="rId10"/>
    <p:sldId id="281" r:id="rId11"/>
    <p:sldId id="264" r:id="rId12"/>
    <p:sldId id="286" r:id="rId13"/>
    <p:sldId id="289" r:id="rId14"/>
    <p:sldId id="290" r:id="rId15"/>
    <p:sldId id="274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A50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B99E-4E65-4F3D-A1F2-2835DF983B4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401AF-3C42-48C9-B704-38B5B2A8C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0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01AF-3C42-48C9-B704-38B5B2A8C3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1270000" ty="1270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microsoft.com/office/2007/relationships/hdphoto" Target="../media/hdphoto7.wdp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733800" y="533400"/>
            <a:ext cx="501925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দাও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0" y="2286000"/>
            <a:ext cx="57912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উন্নতি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কোণ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29000" y="3505200"/>
            <a:ext cx="60198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অবনতি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কোণ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0337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381000"/>
                <a:ext cx="11113827" cy="108837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প্রশ্নঃ(১০)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মিনারের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পাদদেশ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থেকে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কিছু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দূরে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স্থানে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মিনারেটির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শীর্ষের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উন্নতি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মিনারটির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উচ্চতা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26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মিটার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মিনার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থেকে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ঐ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স্থানটির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দূরত্ব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নির্ণয়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কর ।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81000"/>
                <a:ext cx="11113827" cy="10883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0375" r="80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16" y="2030995"/>
            <a:ext cx="3505200" cy="36576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6007905" y="2226860"/>
            <a:ext cx="4217112" cy="3471080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943600" y="5697940"/>
            <a:ext cx="4307006" cy="17060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210800" y="2209800"/>
            <a:ext cx="28433" cy="3505200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461556">
            <a:off x="6179046" y="5024673"/>
            <a:ext cx="914400" cy="914400"/>
          </a:xfrm>
          <a:prstGeom prst="arc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904749" y="5688595"/>
            <a:ext cx="108917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x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মিঃ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105680" y="4871176"/>
                <a:ext cx="952440" cy="65889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30</m:t>
                          </m:r>
                        </m:e>
                        <m:sup>
                          <m:r>
                            <a:rPr lang="en-US" sz="3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680" y="4871176"/>
                <a:ext cx="952440" cy="6588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5682951" y="5763782"/>
            <a:ext cx="530915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457233" y="3573271"/>
            <a:ext cx="1391728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26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মিঃ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943625" y="1621775"/>
            <a:ext cx="52129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978584" y="5715000"/>
            <a:ext cx="50847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9649" y="1524952"/>
            <a:ext cx="480101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মনেকরি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মিনারটির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পাদবিন্দু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B,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3400" y="2158773"/>
            <a:ext cx="438899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ভূতলের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স্থান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C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1840" y="2155361"/>
            <a:ext cx="237672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শীর্ষ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বিন্দু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A 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690" y="2869748"/>
            <a:ext cx="6053709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আবার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মনেকরি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মিনারটি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স্থানের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দূরত্ব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BC = x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মিটার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5260" y="4026263"/>
                <a:ext cx="7219775" cy="65889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∴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মিনারের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শীর্ষের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উন্নতি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কোণ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𝐴𝐶𝐵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30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60" y="4026263"/>
                <a:ext cx="7219775" cy="6588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00564" y="4789229"/>
            <a:ext cx="510726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মিনারের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উচ্চতা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AB = 26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74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4" grpId="0"/>
      <p:bldP spid="40" grpId="0"/>
      <p:bldP spid="46" grpId="0"/>
      <p:bldP spid="45" grpId="0"/>
      <p:bldP spid="47" grpId="0"/>
      <p:bldP spid="48" grpId="0"/>
      <p:bldP spid="25" grpId="0"/>
      <p:bldP spid="26" grpId="0"/>
      <p:bldP spid="27" grpId="0"/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05600" y="381000"/>
            <a:ext cx="4891016" cy="3721538"/>
            <a:chOff x="5682951" y="1621775"/>
            <a:chExt cx="6294665" cy="478833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30375" r="801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2416" y="2030995"/>
              <a:ext cx="3505200" cy="3657600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H="1">
              <a:off x="6007905" y="2226860"/>
              <a:ext cx="4217112" cy="3471080"/>
            </a:xfrm>
            <a:prstGeom prst="line">
              <a:avLst/>
            </a:prstGeom>
            <a:ln w="762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5943600" y="5697940"/>
              <a:ext cx="4307006" cy="17060"/>
            </a:xfrm>
            <a:prstGeom prst="line">
              <a:avLst/>
            </a:prstGeom>
            <a:ln w="762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210800" y="2209800"/>
              <a:ext cx="28433" cy="3505200"/>
            </a:xfrm>
            <a:prstGeom prst="line">
              <a:avLst/>
            </a:prstGeom>
            <a:ln w="762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/>
            <p:cNvSpPr/>
            <p:nvPr/>
          </p:nvSpPr>
          <p:spPr>
            <a:xfrm rot="1461556">
              <a:off x="6179046" y="5024673"/>
              <a:ext cx="914400" cy="914400"/>
            </a:xfrm>
            <a:prstGeom prst="arc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04749" y="5688595"/>
              <a:ext cx="1089172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x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মিঃ</a:t>
              </a:r>
              <a:endPara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105680" y="4871176"/>
                  <a:ext cx="952440" cy="65889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sz="36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°</m:t>
                            </m:r>
                          </m:sup>
                        </m:sSup>
                      </m:oMath>
                    </m:oMathPara>
                  </a14:m>
                  <a:endPara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5680" y="4871176"/>
                  <a:ext cx="952440" cy="65889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/>
            <p:cNvSpPr txBox="1"/>
            <p:nvPr/>
          </p:nvSpPr>
          <p:spPr>
            <a:xfrm>
              <a:off x="5682951" y="5763782"/>
              <a:ext cx="530915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C</a:t>
              </a:r>
              <a:endPara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457233" y="3573271"/>
              <a:ext cx="1391728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26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মিঃ</a:t>
              </a:r>
              <a:endPara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943625" y="1621775"/>
              <a:ext cx="521297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A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978584" y="5715000"/>
              <a:ext cx="508473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B</a:t>
              </a:r>
              <a:endPara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34644" y="329422"/>
            <a:ext cx="60960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এখন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ACB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সমকোণী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460" y="947503"/>
                <a:ext cx="4038600" cy="112947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𝑡𝑎𝑛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𝐴𝐶𝐵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0" y="947503"/>
                <a:ext cx="4038600" cy="11294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3806" y="2188770"/>
                <a:ext cx="3299808" cy="113306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বা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,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𝑡𝑎𝑛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30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°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26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06" y="2188770"/>
                <a:ext cx="3299808" cy="11330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65571" y="3411407"/>
                <a:ext cx="2570106" cy="120667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বা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, 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√</m:t>
                          </m:r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3</m:t>
                          </m:r>
                        </m:den>
                      </m:f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26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71" y="3411407"/>
                <a:ext cx="2570106" cy="12066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773895" y="3335300"/>
                <a:ext cx="3731668" cy="123668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 [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∵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𝑡𝑎𝑛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30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°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]</m:t>
                      </m:r>
                    </m:oMath>
                  </m:oMathPara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895" y="3335300"/>
                <a:ext cx="3731668" cy="12366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589" y="4732767"/>
                <a:ext cx="6929544" cy="7116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বা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,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𝑥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26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45</m:t>
                      </m:r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033</m:t>
                      </m:r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মিঃ</m:t>
                      </m:r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0" i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প্রায়</m:t>
                          </m:r>
                        </m:e>
                      </m:d>
                    </m:oMath>
                  </m:oMathPara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9" y="4732767"/>
                <a:ext cx="6929544" cy="71167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5571" y="5696425"/>
                <a:ext cx="9049656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মিনার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থেকে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ঐ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স্থানের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দূরত্ব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45.033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মিঃ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(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প্রায়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) Ans.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71" y="5696425"/>
                <a:ext cx="9049656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8" grpId="0"/>
      <p:bldP spid="39" grpId="0"/>
      <p:bldP spid="40" grpId="0"/>
      <p:bldP spid="4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7620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গাণিতিক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সমস্যার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কর ।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2286000"/>
                <a:ext cx="10591800" cy="176689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76200">
                <a:solidFill>
                  <a:srgbClr val="00B0F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প্রশ্নঃ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গাছের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উচ্চতা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150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মিটার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গাছের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শীর্ষ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ভূমির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কোনো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বিন্দুতে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উন্নতি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কোণ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60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তৈরি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করলে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গাছটির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গোড়া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থেকে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ভূতলস্থ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বিন্দুটির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নির্ণয়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কর ।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86000"/>
                <a:ext cx="10591800" cy="176689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76200">
                <a:solidFill>
                  <a:srgbClr val="00B0F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29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8144" y="505948"/>
            <a:ext cx="25146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</a:t>
            </a:r>
          </a:p>
        </p:txBody>
      </p:sp>
      <p:sp>
        <p:nvSpPr>
          <p:cNvPr id="9" name="Oval 8"/>
          <p:cNvSpPr/>
          <p:nvPr/>
        </p:nvSpPr>
        <p:spPr>
          <a:xfrm>
            <a:off x="9307776" y="5043785"/>
            <a:ext cx="721056" cy="674121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 </a:t>
            </a:r>
            <a:endParaRPr lang="en-US" sz="60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359307" y="5094547"/>
            <a:ext cx="721056" cy="674121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 </a:t>
            </a:r>
            <a:endParaRPr lang="en-US" sz="60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80406" y="5070369"/>
            <a:ext cx="721056" cy="674121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6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656" y="5043786"/>
            <a:ext cx="721056" cy="674121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endParaRPr lang="en-US" sz="60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2191" y="5043785"/>
            <a:ext cx="186180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কোনটিও</a:t>
            </a:r>
            <a:r>
              <a:rPr lang="en-US" sz="32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2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616" y="5031275"/>
            <a:ext cx="721056" cy="674121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en-US" sz="6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8656" y="3895599"/>
            <a:ext cx="110490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AB এর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 ।   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9428" y="5043785"/>
            <a:ext cx="158971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</a:rPr>
              <a:t>10 m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22739" y="5056151"/>
            <a:ext cx="158971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</a:rPr>
              <a:t>15 m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2744" y="5109460"/>
            <a:ext cx="141473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2</a:t>
            </a:r>
            <a:r>
              <a:rPr lang="en-US" sz="2800" dirty="0" smtClean="0">
                <a:solidFill>
                  <a:sysClr val="windowText" lastClr="000000"/>
                </a:solidFill>
              </a:rPr>
              <a:t>0 m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772154" y="378913"/>
            <a:ext cx="3732837" cy="3231055"/>
            <a:chOff x="5682951" y="1394458"/>
            <a:chExt cx="4804106" cy="5015655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6007905" y="2226860"/>
              <a:ext cx="4217112" cy="3471080"/>
            </a:xfrm>
            <a:prstGeom prst="line">
              <a:avLst/>
            </a:prstGeom>
            <a:ln w="762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943600" y="5697940"/>
              <a:ext cx="4307006" cy="17060"/>
            </a:xfrm>
            <a:prstGeom prst="line">
              <a:avLst/>
            </a:prstGeom>
            <a:ln w="762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210800" y="2209800"/>
              <a:ext cx="28433" cy="3505200"/>
            </a:xfrm>
            <a:prstGeom prst="line">
              <a:avLst/>
            </a:prstGeom>
            <a:ln w="762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/>
            <p:cNvSpPr/>
            <p:nvPr/>
          </p:nvSpPr>
          <p:spPr>
            <a:xfrm rot="1461556">
              <a:off x="6179046" y="5024673"/>
              <a:ext cx="914400" cy="914400"/>
            </a:xfrm>
            <a:prstGeom prst="arc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36247" y="2958949"/>
              <a:ext cx="1894959" cy="83160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20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মিঃ</a:t>
              </a:r>
              <a:endPara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7105680" y="4871176"/>
                  <a:ext cx="952440" cy="65889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sz="36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°</m:t>
                            </m:r>
                          </m:sup>
                        </m:sSup>
                      </m:oMath>
                    </m:oMathPara>
                  </a14:m>
                  <a:endPara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5680" y="4871176"/>
                  <a:ext cx="952440" cy="65889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/>
            <p:cNvSpPr txBox="1"/>
            <p:nvPr/>
          </p:nvSpPr>
          <p:spPr>
            <a:xfrm>
              <a:off x="5682951" y="5763782"/>
              <a:ext cx="530915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C</a:t>
              </a:r>
              <a:endPara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950151" y="1394458"/>
              <a:ext cx="521297" cy="646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978584" y="5715000"/>
              <a:ext cx="508473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B</a:t>
              </a:r>
              <a:endPara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67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828800" y="409746"/>
            <a:ext cx="8534400" cy="885654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9086" y="2438400"/>
                <a:ext cx="11113827" cy="133735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প্রশ্নঃ(১১)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গাছের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পাদদেশ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থেকে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20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মিটার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দূরে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ভূতলের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কোনো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বিন্দুতে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গাছের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চূড়ার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উন্নতি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60</m:t>
                        </m:r>
                      </m:e>
                      <m:sup>
                        <m: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গাছটির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উচ্চতা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নির্ণয়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কর । 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86" y="2438400"/>
                <a:ext cx="11113827" cy="13373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8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:\newtons law\newtons law\rose-scraps-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11201400" cy="494556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752600" y="-76200"/>
            <a:ext cx="9220200" cy="2215991"/>
          </a:xfrm>
          <a:prstGeom prst="rect">
            <a:avLst/>
          </a:prstGeom>
          <a:noFill/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13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138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BD" sz="138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13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38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3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3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55188"/>
            <a:ext cx="10792651" cy="5118106"/>
            <a:chOff x="457200" y="55188"/>
            <a:chExt cx="10792651" cy="5118106"/>
          </a:xfrm>
        </p:grpSpPr>
        <p:grpSp>
          <p:nvGrpSpPr>
            <p:cNvPr id="12" name="Group 11"/>
            <p:cNvGrpSpPr/>
            <p:nvPr/>
          </p:nvGrpSpPr>
          <p:grpSpPr>
            <a:xfrm>
              <a:off x="1039641" y="55188"/>
              <a:ext cx="10210210" cy="5118106"/>
              <a:chOff x="1147256" y="586871"/>
              <a:chExt cx="15671959" cy="7217681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147256" y="4400271"/>
                <a:ext cx="15671959" cy="3404281"/>
                <a:chOff x="257606" y="2257119"/>
                <a:chExt cx="9681061" cy="1814296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257606" y="2271839"/>
                  <a:ext cx="1738466" cy="1752600"/>
                </a:xfrm>
                <a:prstGeom prst="ellipse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solidFill>
                    <a:srgbClr val="FF3399"/>
                  </a:solidFill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cene3d>
                  <a:camera prst="perspectiveFront" fov="3300000">
                    <a:rot lat="486000" lon="19530000" rev="174000"/>
                  </a:camera>
                  <a:lightRig rig="harsh" dir="t">
                    <a:rot lat="0" lon="0" rev="3000000"/>
                  </a:lightRig>
                </a:scene3d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9449" b="1" spc="89" dirty="0" err="1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স্বা</a:t>
                  </a:r>
                  <a:endParaRPr lang="en-US" sz="29449" b="1" spc="89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2976071" y="2271839"/>
                  <a:ext cx="1710981" cy="1799576"/>
                </a:xfrm>
                <a:prstGeom prst="ellipse">
                  <a:avLst/>
                </a:pr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solidFill>
                    <a:srgbClr val="7030A0"/>
                  </a:solidFill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cene3d>
                  <a:camera prst="perspectiveFront" fov="3300000">
                    <a:rot lat="486000" lon="19530000" rev="174000"/>
                  </a:camera>
                  <a:lightRig rig="harsh" dir="t">
                    <a:rot lat="0" lon="0" rev="3000000"/>
                  </a:lightRig>
                </a:scene3d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5302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00B0F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গ</a:t>
                  </a: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5660392" y="2257119"/>
                  <a:ext cx="1662881" cy="1767320"/>
                </a:xfrm>
                <a:prstGeom prst="ellipse">
                  <a:avLst/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solidFill>
                    <a:srgbClr val="00B0F0"/>
                  </a:solidFill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cene3d>
                  <a:camera prst="perspectiveFront" fov="3300000">
                    <a:rot lat="486000" lon="19530000" rev="174000"/>
                  </a:camera>
                  <a:lightRig rig="harsh" dir="t">
                    <a:rot lat="0" lon="0" rev="3000000"/>
                  </a:lightRig>
                </a:scene3d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9449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00B05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ত</a:t>
                  </a: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8351372" y="2257119"/>
                  <a:ext cx="1587295" cy="1721861"/>
                </a:xfrm>
                <a:prstGeom prst="ellipse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solidFill>
                    <a:srgbClr val="00B050"/>
                  </a:solidFill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cene3d>
                  <a:camera prst="perspectiveFront" fov="3300000">
                    <a:rot lat="486000" lon="19530000" rev="174000"/>
                  </a:camera>
                  <a:lightRig rig="harsh" dir="t">
                    <a:rot lat="0" lon="0" rev="3000000"/>
                  </a:lightRig>
                </a:scene3d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9449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FF3399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ম</a:t>
                  </a:r>
                </a:p>
              </p:txBody>
            </p:sp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6730" y="586871"/>
                <a:ext cx="14630399" cy="1775343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81000"/>
              <a:ext cx="1676603" cy="2141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156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5707" y="409747"/>
            <a:ext cx="10199492" cy="6103401"/>
            <a:chOff x="-598293" y="409746"/>
            <a:chExt cx="10199492" cy="61034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867398"/>
              <a:ext cx="1395412" cy="645749"/>
            </a:xfrm>
            <a:prstGeom prst="rect">
              <a:avLst/>
            </a:prstGeom>
          </p:spPr>
        </p:pic>
        <p:sp>
          <p:nvSpPr>
            <p:cNvPr id="4" name="Down Ribbon 3"/>
            <p:cNvSpPr/>
            <p:nvPr/>
          </p:nvSpPr>
          <p:spPr>
            <a:xfrm>
              <a:off x="304800" y="409746"/>
              <a:ext cx="8534400" cy="885654"/>
            </a:xfrm>
            <a:prstGeom prst="ribb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133600" y="1600200"/>
              <a:ext cx="7467599" cy="426719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সাইফুর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রহমান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just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বি,এস,সি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অনার্স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এম,এস,সি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বি,এড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কবিরাজপুর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শিহাব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just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রাজৈর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মাদারীপুর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pPr algn="just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নম্বরঃ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০১৭১২৭৮৩৯১০</a:t>
              </a:r>
            </a:p>
            <a:p>
              <a:pPr algn="just"/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E-mail: saifurrajoir@gmail.com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8293" y="1904999"/>
              <a:ext cx="2374705" cy="3352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16505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828800" y="409746"/>
            <a:ext cx="8534400" cy="885654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2209800"/>
            <a:ext cx="4953000" cy="31393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৯ম-১০ম</a:t>
            </a:r>
          </a:p>
          <a:p>
            <a:r>
              <a:rPr lang="en-US" sz="6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66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১০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867399"/>
            <a:ext cx="1395412" cy="64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4538356"/>
            <a:ext cx="10515600" cy="89203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4275"/>
            <a:ext cx="1987377" cy="10511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86300" y="5674154"/>
            <a:ext cx="10668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দূরত্ব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629" y="304800"/>
            <a:ext cx="464336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কর 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08" b="96525" l="16410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00" y="0"/>
            <a:ext cx="3048000" cy="5592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02" b="96698" l="3043" r="95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400" y="3686408"/>
            <a:ext cx="1510456" cy="12276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72200" y="1821824"/>
            <a:ext cx="12954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উচ্চতা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4845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63099 -0.00185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 HITS THE BREAKS [Sound Effect]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43000" decel="4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0069 -0.50463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25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licopter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533400"/>
            <a:ext cx="466526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দূরত্ব</a:t>
            </a:r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উচ্চতা</a:t>
            </a:r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4538356"/>
            <a:ext cx="10515600" cy="89203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4275"/>
            <a:ext cx="1987377" cy="1051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08" b="96525" l="16410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00" y="0"/>
            <a:ext cx="3048000" cy="5592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02" b="96698" l="3043" r="95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400" y="3686408"/>
            <a:ext cx="1510456" cy="122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63099 -0.00185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 HITS THE BREAKS [Sound Effect]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4" presetClass="path" presetSubtype="0" repeatCount="indefinite" accel="43000" decel="4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0069 -0.50463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25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licopter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828800" y="409746"/>
            <a:ext cx="8534400" cy="885654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1631" y="2052099"/>
            <a:ext cx="553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পাঠশষে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293" y="4291418"/>
            <a:ext cx="10623645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ত্রিকোণমিতির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          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854964"/>
            <a:ext cx="10287000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ভূ-রেখা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ঊধর্বরেখা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উল্লম্বতল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উন্নতি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কোণ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অবনতি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কোণ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করতে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</a:t>
            </a:r>
          </a:p>
        </p:txBody>
      </p:sp>
    </p:spTree>
    <p:extLst>
      <p:ext uri="{BB962C8B-B14F-4D97-AF65-F5344CB8AC3E}">
        <p14:creationId xmlns:p14="http://schemas.microsoft.com/office/powerpoint/2010/main" val="186697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3" b="94098" l="21304" r="651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295400"/>
            <a:ext cx="3048000" cy="4881563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10896455" y="2731372"/>
            <a:ext cx="144" cy="289391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800" y="381000"/>
            <a:ext cx="10896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ভূ-রেখা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ঊধর্বরেখা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উল্লম্বতল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534400" y="5630945"/>
            <a:ext cx="23622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896599" y="2797387"/>
            <a:ext cx="0" cy="2895600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271477" y="5635528"/>
            <a:ext cx="530915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35951" y="5673007"/>
            <a:ext cx="50847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35951" y="2081070"/>
            <a:ext cx="52129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9685" y="1597058"/>
            <a:ext cx="7811792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ভূমি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তলের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স্থান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C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CB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দূরত্বে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AB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উচ্চতা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বিশিষ্ট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গাছ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লম্ব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দন্ডায়মান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6357" y="3262725"/>
            <a:ext cx="478628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এখানে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CB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রেখা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ভূ-রেখা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6495" y="4360658"/>
            <a:ext cx="43434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BA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রেখা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ঊধর্বরেখা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8536934" y="2682875"/>
            <a:ext cx="2391027" cy="3029687"/>
            <a:chOff x="5105400" y="2133470"/>
            <a:chExt cx="2391027" cy="3029687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7458535" y="2133470"/>
              <a:ext cx="37892" cy="3029687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122985" y="2197222"/>
              <a:ext cx="2373442" cy="2938477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105400" y="5148669"/>
              <a:ext cx="2375246" cy="14488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46357" y="5302126"/>
            <a:ext cx="634382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ABC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তলটি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ভূমির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লম্ব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উল্লম্বতল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cxnSp>
        <p:nvCxnSpPr>
          <p:cNvPr id="57" name="Straight Connector 56"/>
          <p:cNvCxnSpPr>
            <a:stCxn id="27" idx="0"/>
          </p:cNvCxnSpPr>
          <p:nvPr/>
        </p:nvCxnSpPr>
        <p:spPr>
          <a:xfrm>
            <a:off x="8536935" y="5635528"/>
            <a:ext cx="2353252" cy="23717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30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4614" y="53916"/>
            <a:ext cx="10896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উন্নতি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অবনতি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600" y="3131919"/>
            <a:ext cx="2286000" cy="32004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 flipV="1">
            <a:off x="10081118" y="3465110"/>
            <a:ext cx="1623542" cy="20908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152181" y="3513431"/>
            <a:ext cx="1509812" cy="2361486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016922" y="3436719"/>
            <a:ext cx="2117677" cy="2471382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116375" y="3469499"/>
            <a:ext cx="0" cy="2438400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8001000" y="5875119"/>
            <a:ext cx="3703660" cy="32780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74766" y="738635"/>
            <a:ext cx="495649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P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378" y="2245404"/>
            <a:ext cx="52129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86468" y="2320234"/>
            <a:ext cx="50847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8029" y="3514959"/>
            <a:ext cx="55816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Q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7271" y="2586058"/>
            <a:ext cx="55656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05849" y="2579216"/>
            <a:ext cx="4026159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25285" y="1293734"/>
            <a:ext cx="1387927" cy="127864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09901" y="2579216"/>
            <a:ext cx="1403311" cy="129540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1026794">
            <a:off x="2668921" y="2047348"/>
            <a:ext cx="914400" cy="914400"/>
          </a:xfrm>
          <a:prstGeom prst="arc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026794">
            <a:off x="7896523" y="5303625"/>
            <a:ext cx="914400" cy="914400"/>
          </a:xfrm>
          <a:prstGeom prst="arc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3248843">
            <a:off x="2730800" y="2387883"/>
            <a:ext cx="574547" cy="877539"/>
          </a:xfrm>
          <a:prstGeom prst="arc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4018872">
            <a:off x="10028673" y="3265499"/>
            <a:ext cx="638151" cy="733860"/>
          </a:xfrm>
          <a:prstGeom prst="arc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778566" y="1864837"/>
            <a:ext cx="1566901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উন্নতি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কোণ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28511" y="2800105"/>
            <a:ext cx="1710594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অবনতি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কোণ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30591" y="5156310"/>
            <a:ext cx="1566901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উন্নতি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কোণ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827813" y="3630471"/>
            <a:ext cx="897251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অবনতি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কোণ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77601" y="904321"/>
            <a:ext cx="571624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AB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ভূমি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সমান্তরাল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সরলরেখা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A, O, B, P, Q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বিন্দুগুলো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উল্লম্বতলে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অবস্থিত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1671" y="4153491"/>
            <a:ext cx="7899595" cy="970598"/>
            <a:chOff x="332115" y="4043572"/>
            <a:chExt cx="7500419" cy="97059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9" name="TextBox 38"/>
            <p:cNvSpPr txBox="1"/>
            <p:nvPr/>
          </p:nvSpPr>
          <p:spPr>
            <a:xfrm>
              <a:off x="332115" y="4043572"/>
              <a:ext cx="7485302" cy="95410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ভূতলের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উপরের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কোন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বিন্দু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ভূমির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সমান্তরাল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রেখার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সাথে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যে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কোণ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উৎপন্ন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করে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তাকে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উন্নতি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কোণ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বলে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।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287406" y="4490950"/>
                  <a:ext cx="3545128" cy="52322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এখানে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∠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𝑃𝑂𝐵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উন্নতি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কোণ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।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 </m:t>
                      </m:r>
                    </m:oMath>
                  </a14:m>
                  <a:endPara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7406" y="4490950"/>
                  <a:ext cx="3545128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403875" y="5430846"/>
            <a:ext cx="7444726" cy="977530"/>
            <a:chOff x="403875" y="5430846"/>
            <a:chExt cx="7444726" cy="97753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0" name="TextBox 39"/>
            <p:cNvSpPr txBox="1"/>
            <p:nvPr/>
          </p:nvSpPr>
          <p:spPr>
            <a:xfrm>
              <a:off x="403875" y="5430846"/>
              <a:ext cx="7444726" cy="95410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ভূতলের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সমান্তরাল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রেখার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নিচের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কোন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বিন্দু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ভূ-রেখার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সাথে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যে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কোণ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উৎপন্ন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করে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তাকে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অবনতি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কোণ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বলে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।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772557" y="5885156"/>
                  <a:ext cx="3076044" cy="52322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∠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𝑄𝑂𝐵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অবনতি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কোণ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</m:oMath>
                  </a14:m>
                  <a:r>
                    <a:rPr lang="en-US" sz="28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2557" y="5885156"/>
                  <a:ext cx="3076044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8" b="100000" l="0" r="99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7282" y="2592967"/>
            <a:ext cx="1458799" cy="9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2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5000"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licopter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4" grpId="0"/>
      <p:bldP spid="15" grpId="0"/>
      <p:bldP spid="16" grpId="0"/>
      <p:bldP spid="20" grpId="0"/>
      <p:bldP spid="27" grpId="0" animBg="1"/>
      <p:bldP spid="29" grpId="0" animBg="1"/>
      <p:bldP spid="30" grpId="0" animBg="1"/>
      <p:bldP spid="31" grpId="0" animBg="1"/>
      <p:bldP spid="28" grpId="0"/>
      <p:bldP spid="33" grpId="0"/>
      <p:bldP spid="34" grpId="0"/>
      <p:bldP spid="35" grpId="0"/>
      <p:bldP spid="3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txDef>
      <a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wrap="square" rtlCol="0">
        <a:spAutoFit/>
      </a:bodyPr>
      <a:lstStyle>
        <a:defPPr>
          <a:defRPr sz="3600" dirty="0" smtClean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" panose="02000000000000000000" pitchFamily="2" charset="0"/>
            <a:cs typeface="Nikosh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3704</TotalTime>
  <Words>433</Words>
  <Application>Microsoft Office PowerPoint</Application>
  <PresentationFormat>Widescreen</PresentationFormat>
  <Paragraphs>99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Nikosh</vt:lpstr>
      <vt:lpstr>NikoshBAN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552</cp:revision>
  <dcterms:created xsi:type="dcterms:W3CDTF">2006-08-16T00:00:00Z</dcterms:created>
  <dcterms:modified xsi:type="dcterms:W3CDTF">2020-09-08T00:46:33Z</dcterms:modified>
</cp:coreProperties>
</file>