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73" r:id="rId4"/>
    <p:sldId id="274" r:id="rId5"/>
    <p:sldId id="275" r:id="rId6"/>
    <p:sldId id="262" r:id="rId7"/>
    <p:sldId id="263" r:id="rId8"/>
    <p:sldId id="258" r:id="rId9"/>
    <p:sldId id="276" r:id="rId10"/>
    <p:sldId id="277" r:id="rId11"/>
    <p:sldId id="278" r:id="rId12"/>
    <p:sldId id="279" r:id="rId13"/>
    <p:sldId id="271" r:id="rId14"/>
    <p:sldId id="280" r:id="rId15"/>
    <p:sldId id="281" r:id="rId16"/>
    <p:sldId id="282" r:id="rId17"/>
    <p:sldId id="283" r:id="rId18"/>
    <p:sldId id="284" r:id="rId19"/>
    <p:sldId id="286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6" autoAdjust="0"/>
    <p:restoredTop sz="94660"/>
  </p:normalViewPr>
  <p:slideViewPr>
    <p:cSldViewPr>
      <p:cViewPr varScale="1">
        <p:scale>
          <a:sx n="66" d="100"/>
          <a:sy n="66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2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61232-836D-4ACA-BBC0-26D1BDA5C97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CBD1-D48A-464A-A918-ABEDF810E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0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CBD1-D48A-464A-A918-ABEDF810EB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21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CBD1-D48A-464A-A918-ABEDF810EB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97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5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33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27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28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5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3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77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07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54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31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8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58CB-5B4B-42B5-B939-5CA4E39B25B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38A4E-75F2-4DC1-A876-3D469D1F1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14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09600" y="1752600"/>
            <a:ext cx="1676400" cy="2057400"/>
          </a:xfrm>
          <a:prstGeom prst="irregularSeal1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148662" y="496824"/>
            <a:ext cx="1905000" cy="841248"/>
          </a:xfrm>
          <a:prstGeom prst="cloudCallout">
            <a:avLst>
              <a:gd name="adj1" fmla="val -29994"/>
              <a:gd name="adj2" fmla="val 316472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057400" y="457200"/>
            <a:ext cx="1905000" cy="841248"/>
          </a:xfrm>
          <a:prstGeom prst="cloudCallout">
            <a:avLst>
              <a:gd name="adj1" fmla="val 11812"/>
              <a:gd name="adj2" fmla="val 307706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69" t="18926" r="32445" b="-130"/>
          <a:stretch/>
        </p:blipFill>
        <p:spPr>
          <a:xfrm>
            <a:off x="1068274" y="3986000"/>
            <a:ext cx="1034845" cy="2084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69" t="18926" r="32445" b="-130"/>
          <a:stretch/>
        </p:blipFill>
        <p:spPr>
          <a:xfrm>
            <a:off x="7306596" y="3807541"/>
            <a:ext cx="1034845" cy="2262897"/>
          </a:xfrm>
          <a:prstGeom prst="rect">
            <a:avLst/>
          </a:prstGeom>
        </p:spPr>
      </p:pic>
      <p:sp>
        <p:nvSpPr>
          <p:cNvPr id="17" name="Explosion 1 16"/>
          <p:cNvSpPr/>
          <p:nvPr/>
        </p:nvSpPr>
        <p:spPr>
          <a:xfrm>
            <a:off x="6245942" y="1600200"/>
            <a:ext cx="1676400" cy="2057400"/>
          </a:xfrm>
          <a:prstGeom prst="irregularSeal1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2" t="7923" r="3440" b="3326"/>
          <a:stretch/>
        </p:blipFill>
        <p:spPr>
          <a:xfrm>
            <a:off x="2380706" y="3124200"/>
            <a:ext cx="3731342" cy="3177153"/>
          </a:xfrm>
        </p:spPr>
      </p:pic>
    </p:spTree>
    <p:extLst>
      <p:ext uri="{BB962C8B-B14F-4D97-AF65-F5344CB8AC3E}">
        <p14:creationId xmlns:p14="http://schemas.microsoft.com/office/powerpoint/2010/main" xmlns="" val="37343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21771"/>
            <a:ext cx="87820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355521"/>
            <a:ext cx="2762250" cy="350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Up Arrow 4"/>
          <p:cNvSpPr/>
          <p:nvPr/>
        </p:nvSpPr>
        <p:spPr>
          <a:xfrm>
            <a:off x="1887312" y="3963760"/>
            <a:ext cx="2650671" cy="22860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81000"/>
            <a:ext cx="2819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50"/>
          <a:stretch/>
        </p:blipFill>
        <p:spPr>
          <a:xfrm>
            <a:off x="10886" y="1460046"/>
            <a:ext cx="9144000" cy="535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491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762000"/>
            <a:ext cx="3810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r="8147"/>
          <a:stretch/>
        </p:blipFill>
        <p:spPr>
          <a:xfrm>
            <a:off x="457200" y="762000"/>
            <a:ext cx="4327071" cy="461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Up Arrow 3"/>
          <p:cNvSpPr/>
          <p:nvPr/>
        </p:nvSpPr>
        <p:spPr>
          <a:xfrm>
            <a:off x="1692619" y="5257801"/>
            <a:ext cx="1856232" cy="154032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অভ্যন্তরিন মৎস্য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638800" y="5502729"/>
            <a:ext cx="1856232" cy="1295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মৎস্য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1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375557"/>
            <a:ext cx="34290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981200"/>
            <a:ext cx="6349207" cy="43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56477" y="3186113"/>
            <a:ext cx="4191001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571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" t="-5203" r="2618" b="9289"/>
          <a:stretch/>
        </p:blipFill>
        <p:spPr>
          <a:xfrm>
            <a:off x="48983" y="914400"/>
            <a:ext cx="8899071" cy="590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own Arrow 3"/>
          <p:cNvSpPr/>
          <p:nvPr/>
        </p:nvSpPr>
        <p:spPr>
          <a:xfrm>
            <a:off x="4267200" y="153053"/>
            <a:ext cx="2133600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533400"/>
            <a:ext cx="6019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648200"/>
            <a:ext cx="6019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ight Arrow 8"/>
          <p:cNvSpPr/>
          <p:nvPr/>
        </p:nvSpPr>
        <p:spPr>
          <a:xfrm>
            <a:off x="838200" y="1600200"/>
            <a:ext cx="1816608" cy="1524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38200" y="4857750"/>
            <a:ext cx="1816608" cy="1524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পানি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5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1" y="723900"/>
            <a:ext cx="57150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পাইকারী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খুচরা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 খাত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2000250"/>
            <a:ext cx="44005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06" y="2027464"/>
            <a:ext cx="3048000" cy="198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8612" y="4011953"/>
            <a:ext cx="3112794" cy="155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Up Arrow 5"/>
          <p:cNvSpPr/>
          <p:nvPr/>
        </p:nvSpPr>
        <p:spPr>
          <a:xfrm>
            <a:off x="1524000" y="5334000"/>
            <a:ext cx="1840206" cy="141797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430640" y="5334000"/>
            <a:ext cx="1840206" cy="146282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পাইকারি বাণিজ্য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37457"/>
            <a:ext cx="47244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 খাত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814" y="1838325"/>
            <a:ext cx="5080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352926"/>
            <a:ext cx="3017157" cy="249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8325"/>
            <a:ext cx="40005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8" y="4429125"/>
            <a:ext cx="3973286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712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1219200"/>
            <a:ext cx="4212771" cy="75111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সেবা খাত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857" y="2552019"/>
            <a:ext cx="5562600" cy="2852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715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9200" y="1295400"/>
            <a:ext cx="6629400" cy="3962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 প্রযুক্তি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নির্ভর।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কৃষি, শিল্প,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সেবা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 খাতের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 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বিকাশকে কাজে লাগিয়ে  আমরা আমাদের জাতীয় উন্নয়নকে ত্বরান্বিত ও জাতীয় আয়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করতে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71800" y="763228"/>
            <a:ext cx="32004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743" y="2332037"/>
            <a:ext cx="4038600" cy="452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নুরে আলম সিদ্দিক</a:t>
            </a:r>
            <a:endParaRPr lang="en-US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কুড়িগ্রাম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724400" y="2332037"/>
            <a:ext cx="4038600" cy="4525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bn-BD" sz="4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বাংলাদেশের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বাংলাদেশের জাতীয় আয়ে বিভিন্ন খাতের অবদান</a:t>
            </a:r>
            <a:endParaRPr lang="bn-BD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2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8" b="9225"/>
          <a:stretch/>
        </p:blipFill>
        <p:spPr>
          <a:xfrm>
            <a:off x="626805" y="1259826"/>
            <a:ext cx="2934930" cy="212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prstDash val="dashDot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304071"/>
            <a:ext cx="2838803" cy="212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Horizontal Scroll 5"/>
          <p:cNvSpPr/>
          <p:nvPr/>
        </p:nvSpPr>
        <p:spPr>
          <a:xfrm>
            <a:off x="3581400" y="1277032"/>
            <a:ext cx="2057400" cy="2126362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7030A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519112" y="4343400"/>
            <a:ext cx="8181976" cy="1219200"/>
          </a:xfrm>
          <a:prstGeom prst="doubleWave">
            <a:avLst>
              <a:gd name="adj1" fmla="val 6250"/>
              <a:gd name="adj2" fmla="val 360"/>
            </a:avLst>
          </a:prstGeom>
          <a:solidFill>
            <a:schemeClr val="bg2">
              <a:lumMod val="75000"/>
            </a:schemeClr>
          </a:solidFill>
          <a:ln w="28575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আয়ের বিভিন্ন খাত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6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97" t="12421" r="19491" b="7766"/>
          <a:stretch/>
        </p:blipFill>
        <p:spPr>
          <a:xfrm>
            <a:off x="6064045" y="1066800"/>
            <a:ext cx="2514600" cy="210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09" t="15331" r="13371" b="12283"/>
          <a:stretch/>
        </p:blipFill>
        <p:spPr>
          <a:xfrm>
            <a:off x="555523" y="1143000"/>
            <a:ext cx="2667000" cy="210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Punched Tape 3"/>
          <p:cNvSpPr/>
          <p:nvPr/>
        </p:nvSpPr>
        <p:spPr>
          <a:xfrm>
            <a:off x="3429000" y="1600200"/>
            <a:ext cx="2421194" cy="1424194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জোড়ায় কাজ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33400" y="3733800"/>
            <a:ext cx="8077200" cy="16032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  <a:prstDash val="lg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ও বনজ খাতের অন্তভূক্ত সম্পদ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5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8" t="8163" r="38463" b="15201"/>
          <a:stretch/>
        </p:blipFill>
        <p:spPr>
          <a:xfrm>
            <a:off x="6086338" y="1228299"/>
            <a:ext cx="2371862" cy="226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87" t="10508" r="8103" b="11290"/>
          <a:stretch/>
        </p:blipFill>
        <p:spPr>
          <a:xfrm>
            <a:off x="860323" y="1199535"/>
            <a:ext cx="2514600" cy="226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rved Down Ribbon 4"/>
          <p:cNvSpPr/>
          <p:nvPr/>
        </p:nvSpPr>
        <p:spPr>
          <a:xfrm>
            <a:off x="3581400" y="1219200"/>
            <a:ext cx="2286000" cy="1524000"/>
          </a:xfrm>
          <a:prstGeom prst="ellipseRibb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prstDash val="sys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4900" y="4343400"/>
            <a:ext cx="7239000" cy="99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অন্তভূক্ত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1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667000" y="762000"/>
            <a:ext cx="3733800" cy="1066800"/>
          </a:xfrm>
          <a:prstGeom prst="ribbon2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0407" y="2286000"/>
            <a:ext cx="6972300" cy="4343400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জিডিপিতে মৎস্য খাতের অবদন কত?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খাতে কী কী সম্পদ যুক্ত করলে আয় বাড়বে?</a:t>
            </a:r>
          </a:p>
          <a:p>
            <a:endPara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5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701845" y="914400"/>
            <a:ext cx="1989018" cy="19050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033" y="911942"/>
            <a:ext cx="2832766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863" y="964329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1419754" y="3657600"/>
            <a:ext cx="6553200" cy="1600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জাতীয় আয়ে বিভিন্ন  খাতের গুরুত্ব 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9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206545" y="951271"/>
            <a:ext cx="2971800" cy="1524000"/>
          </a:xfrm>
          <a:prstGeom prst="cloudCallout">
            <a:avLst>
              <a:gd name="adj1" fmla="val -130950"/>
              <a:gd name="adj2" fmla="val 164649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10727" b="5117"/>
          <a:stretch/>
        </p:blipFill>
        <p:spPr>
          <a:xfrm>
            <a:off x="1421318" y="3684813"/>
            <a:ext cx="2368315" cy="288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10727" b="5117"/>
          <a:stretch/>
        </p:blipFill>
        <p:spPr>
          <a:xfrm>
            <a:off x="5181600" y="3673926"/>
            <a:ext cx="2368315" cy="288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4" t="14953" r="21048"/>
          <a:stretch/>
        </p:blipFill>
        <p:spPr>
          <a:xfrm>
            <a:off x="3789633" y="4644117"/>
            <a:ext cx="1355272" cy="1822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93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78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867775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83" b="5883"/>
          <a:stretch/>
        </p:blipFill>
        <p:spPr>
          <a:xfrm>
            <a:off x="4095750" y="3970563"/>
            <a:ext cx="4924425" cy="290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53" t="9441" r="8999" b="14906"/>
          <a:stretch/>
        </p:blipFill>
        <p:spPr>
          <a:xfrm>
            <a:off x="152400" y="3805918"/>
            <a:ext cx="4085544" cy="3069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412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762000"/>
            <a:ext cx="44005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89607"/>
            <a:ext cx="4243090" cy="2851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690" y="3702662"/>
            <a:ext cx="4157960" cy="275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45" y="3641271"/>
            <a:ext cx="4331345" cy="2882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90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057400" y="304800"/>
            <a:ext cx="4419600" cy="29718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685799" y="3429000"/>
            <a:ext cx="7010401" cy="3124200"/>
          </a:xfrm>
          <a:prstGeom prst="doubleWave">
            <a:avLst>
              <a:gd name="adj1" fmla="val 6250"/>
              <a:gd name="adj2" fmla="val -62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আয়ে বিভিন্ন খাতের </a:t>
            </a:r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67552" y="685800"/>
            <a:ext cx="4038600" cy="990600"/>
          </a:xfrm>
          <a:prstGeom prst="cloudCallout">
            <a:avLst>
              <a:gd name="adj1" fmla="val -17"/>
              <a:gd name="adj2" fmla="val 157785"/>
            </a:avLst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9305" y="3048000"/>
            <a:ext cx="7895095" cy="3657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1/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জাতীয় উৎপাদন বা আয় বৃ্দ্বিতে যে সব খাত ভূমিকা পালন করে তা ব্যাখ্যা করতে পারবে।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আয়ের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খাতের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ও গুরুত্ব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0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375557"/>
            <a:ext cx="35052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ওবনজ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0704"/>
            <a:ext cx="9144000" cy="541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839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688" y="321726"/>
            <a:ext cx="6703541" cy="364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995653"/>
            <a:ext cx="4133850" cy="2747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8900"/>
          <a:stretch/>
        </p:blipFill>
        <p:spPr>
          <a:xfrm>
            <a:off x="1" y="4011982"/>
            <a:ext cx="2008414" cy="273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28" t="14877" r="27500" b="25833"/>
          <a:stretch/>
        </p:blipFill>
        <p:spPr>
          <a:xfrm>
            <a:off x="2008414" y="3995653"/>
            <a:ext cx="2792186" cy="2747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ight Arrow 9"/>
          <p:cNvSpPr/>
          <p:nvPr/>
        </p:nvSpPr>
        <p:spPr>
          <a:xfrm>
            <a:off x="357151" y="503572"/>
            <a:ext cx="2045208" cy="124902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04108" y="1833807"/>
            <a:ext cx="1600200" cy="21311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শষ্য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2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229</Words>
  <Application>Microsoft Office PowerPoint</Application>
  <PresentationFormat>On-screen Show (4:3)</PresentationFormat>
  <Paragraphs>52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sSA_sAZ!b_017_32_58_58_00_</cp:lastModifiedBy>
  <cp:revision>51</cp:revision>
  <dcterms:created xsi:type="dcterms:W3CDTF">2015-05-01T10:00:34Z</dcterms:created>
  <dcterms:modified xsi:type="dcterms:W3CDTF">2014-06-17T08:09:40Z</dcterms:modified>
</cp:coreProperties>
</file>