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99" r:id="rId4"/>
    <p:sldId id="309" r:id="rId5"/>
    <p:sldId id="295" r:id="rId6"/>
    <p:sldId id="296" r:id="rId7"/>
    <p:sldId id="259" r:id="rId8"/>
    <p:sldId id="266" r:id="rId9"/>
    <p:sldId id="270" r:id="rId10"/>
    <p:sldId id="271" r:id="rId11"/>
    <p:sldId id="260" r:id="rId12"/>
    <p:sldId id="312" r:id="rId13"/>
    <p:sldId id="293" r:id="rId14"/>
    <p:sldId id="297" r:id="rId15"/>
    <p:sldId id="311" r:id="rId16"/>
    <p:sldId id="310" r:id="rId17"/>
    <p:sldId id="272" r:id="rId18"/>
    <p:sldId id="308" r:id="rId19"/>
    <p:sldId id="280" r:id="rId20"/>
    <p:sldId id="273" r:id="rId21"/>
    <p:sldId id="274" r:id="rId22"/>
    <p:sldId id="275" r:id="rId23"/>
    <p:sldId id="306" r:id="rId24"/>
    <p:sldId id="279" r:id="rId25"/>
    <p:sldId id="278" r:id="rId26"/>
    <p:sldId id="267" r:id="rId27"/>
    <p:sldId id="282" r:id="rId28"/>
    <p:sldId id="301" r:id="rId29"/>
    <p:sldId id="286" r:id="rId30"/>
    <p:sldId id="307" r:id="rId31"/>
    <p:sldId id="277" r:id="rId32"/>
    <p:sldId id="284" r:id="rId33"/>
    <p:sldId id="288" r:id="rId34"/>
    <p:sldId id="283" r:id="rId35"/>
    <p:sldId id="300" r:id="rId36"/>
    <p:sldId id="290" r:id="rId37"/>
    <p:sldId id="291" r:id="rId38"/>
    <p:sldId id="292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ED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62" autoAdjust="0"/>
  </p:normalViewPr>
  <p:slideViewPr>
    <p:cSldViewPr>
      <p:cViewPr>
        <p:scale>
          <a:sx n="91" d="100"/>
          <a:sy n="91" d="100"/>
        </p:scale>
        <p:origin x="16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29612" cy="617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993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860" y="5921514"/>
            <a:ext cx="7709340" cy="7078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MA\Desktop\d8b4bdc7b1b60ff51b1a6db1e4f9ccdd-15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8" y="304800"/>
            <a:ext cx="7712042" cy="546431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47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(1)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199"/>
            <a:ext cx="8229600" cy="46892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কাদেরকে ক্ষুদ্র নৃ-গোষ্ঠী বলা হয়?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4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\Desktop\sisu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382000" cy="555069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58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5410200" y="1295400"/>
            <a:ext cx="3505199" cy="524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ময়মনসিংহ,মধুপুর,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নেত্রকোনা, শেরপুর, জামালপুর ও শ্রীপূর।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এছাড়াও ভারতের মেগালয় ও অন্যান্য রাজ়্যেও গারোরা বাস করে।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763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" y="1295400"/>
            <a:ext cx="5147797" cy="524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12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368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গারোদের অবস্থান চিহ্নত কর?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89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4800"/>
            <a:ext cx="8266841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37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\Desktop\Hind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"/>
            <a:ext cx="8286750" cy="5943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46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914400"/>
            <a:ext cx="3733800" cy="23863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4" y="3962400"/>
            <a:ext cx="4074796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19985727">
            <a:off x="2613506" y="3101299"/>
            <a:ext cx="4024827" cy="7288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জুম চাষ</a:t>
            </a:r>
            <a:endParaRPr 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6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467600" cy="56007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975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509000" cy="54102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192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2438400" y="4572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600" dirty="0" smtClean="0">
                <a:latin typeface="Calibri" pitchFamily="34" charset="0"/>
                <a:cs typeface="NikoshBAN" pitchFamily="2" charset="0"/>
              </a:rPr>
              <a:t> </a:t>
            </a:r>
            <a:r>
              <a:rPr lang="bn-BD" sz="5400" dirty="0" smtClean="0">
                <a:latin typeface="Calibri" pitchFamily="34" charset="0"/>
                <a:cs typeface="NikoshBAN" pitchFamily="2" charset="0"/>
              </a:rPr>
              <a:t>শিক্ষক </a:t>
            </a:r>
            <a:r>
              <a:rPr lang="en-US" sz="5400" dirty="0" err="1" smtClean="0">
                <a:latin typeface="Calibri" pitchFamily="34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Calibri" pitchFamily="34" charset="0"/>
              </a:rPr>
              <a:t> 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21336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 নুরে আলম সিদ্দিক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সহকারী শিক্ষক</a:t>
            </a:r>
          </a:p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গোপালপুর উচ্চ বিদ্যালয়</a:t>
            </a:r>
          </a:p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নাগেশ্বরী, কুড়িগ্রাম।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0" y="20574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৮ম শ্রেণী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  <a:endParaRPr lang="en-US" sz="3200" dirty="0" smtClean="0"/>
          </a:p>
          <a:p>
            <a:pPr>
              <a:spcBef>
                <a:spcPct val="20000"/>
              </a:spcBef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অধ্যায়ঃ একাদশ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0977"/>
            <a:ext cx="8229600" cy="5365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5769114"/>
            <a:ext cx="82296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বৈদ্ধ মন্দির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3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জুম চাষ কাকে বলে?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চাকমাদের প্রধান উপাসনালয়ের নাম কি?</a:t>
            </a:r>
          </a:p>
          <a:p>
            <a:pPr marL="0" indent="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(2)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0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\Desktop\Tribel-Women-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9436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0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1"/>
            <a:ext cx="8382000" cy="601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7048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13004" cy="6128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0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গারোদের সামাজিক জীবন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bn-BD" sz="4000" spc="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গারোরা মাতৃসূত্রীয়</a:t>
            </a:r>
            <a:r>
              <a:rPr lang="bn-BD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bn-BD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 প্রধান মাতা।</a:t>
            </a:r>
            <a:endParaRPr lang="bn-BD" sz="4000" spc="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bn-BD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সর্বকনিষ্ঠ</a:t>
            </a:r>
            <a:r>
              <a:rPr lang="en-US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 </a:t>
            </a:r>
            <a:r>
              <a:rPr lang="bn-BD" sz="4000" spc="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সম্পত্তির মালিক হয়। 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bn-BD" sz="4000" spc="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মাতার বংশ ধরেই তাদের চাৎচি (গোত্র) ও মাহারি (</a:t>
            </a:r>
            <a:r>
              <a:rPr lang="bn-BD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মাতৃগোত্র)</a:t>
            </a:r>
            <a:r>
              <a:rPr lang="en-US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4000" spc="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8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715000"/>
            <a:ext cx="806816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806400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0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0560" cy="5257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822056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1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\Desktop\Bandarba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65887" cy="5105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5517930"/>
            <a:ext cx="8265887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গারোদে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আরোহন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0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গারোদের সামাজিক ও অর্থনৈতিক জীবনের ৩ টি করে বৈশিষ্ট্য বল?</a:t>
            </a:r>
          </a:p>
          <a:p>
            <a:pPr marL="0" indent="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3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\Desktop\2013-07-14-14-03-07-51e2af9b98e8b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867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97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15300" cy="594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5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5" y="687953"/>
            <a:ext cx="7659355" cy="57890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857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bn-BD" sz="4000" spc="1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গারোদের প্রধান </a:t>
            </a:r>
            <a:r>
              <a:rPr lang="bn-BD" sz="4000" spc="1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দেবতার নাম ছিল তাতারা </a:t>
            </a:r>
            <a:r>
              <a:rPr lang="bn-BD" sz="4000" spc="1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রাবুকা</a:t>
            </a:r>
            <a:r>
              <a:rPr lang="bn-BD" sz="4000" spc="1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bn-BD" sz="4000" spc="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 </a:t>
            </a:r>
            <a:r>
              <a:rPr lang="bn-BD" sz="4000" spc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সালজং বা সূর্য</a:t>
            </a:r>
            <a:r>
              <a:rPr lang="en-US" sz="4000" spc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spc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spc="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ছোছুম </a:t>
            </a:r>
            <a:r>
              <a:rPr lang="bn-BD" sz="4000" spc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চন্দ্র</a:t>
            </a:r>
            <a:r>
              <a:rPr lang="en-US" sz="4000" spc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spc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বজ্র </a:t>
            </a:r>
            <a:r>
              <a:rPr lang="bn-BD" sz="4000" spc="1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ইত্যাদির পূজঁ </a:t>
            </a:r>
            <a:r>
              <a:rPr lang="bn-BD" sz="4000" spc="1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করতো।</a:t>
            </a:r>
          </a:p>
          <a:p>
            <a:pPr marL="273050" indent="-273050"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bn-BD" sz="4000" spc="100" dirty="0">
                <a:latin typeface="NikoshBAN" pitchFamily="2" charset="0"/>
                <a:cs typeface="NikoshBAN" pitchFamily="2" charset="0"/>
              </a:rPr>
              <a:t>বর্তমানে অধিকাংশই </a:t>
            </a:r>
            <a:r>
              <a:rPr lang="bn-BD" sz="4000" spc="100" dirty="0" smtClean="0">
                <a:latin typeface="NikoshBAN" pitchFamily="2" charset="0"/>
                <a:cs typeface="NikoshBAN" pitchFamily="2" charset="0"/>
              </a:rPr>
              <a:t>খ্রিষ্টান ধর্মালম্বী</a:t>
            </a:r>
            <a:r>
              <a:rPr lang="bn-BD" sz="4000" spc="1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spc="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ln w="28575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গারোদের ধর্মীয় জীবন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3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960258" cy="55802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5921514"/>
            <a:ext cx="822056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গারো নারীদের নিজেদের তৈরি ঐতিহ্যবাহী পোষাক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708389">
            <a:off x="1498605" y="2593684"/>
            <a:ext cx="1230099" cy="6348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" y="1828800"/>
            <a:ext cx="1981200" cy="111374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দকমান্দা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061202">
            <a:off x="6891303" y="3160236"/>
            <a:ext cx="1553749" cy="687976"/>
          </a:xfrm>
          <a:prstGeom prst="rightArrow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21573" y="2209800"/>
            <a:ext cx="1646227" cy="990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গান্দো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2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4252964" cy="28143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114800" cy="27120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329150"/>
            <a:ext cx="4291064" cy="2819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4114800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445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\Desktop\Bandarban-Artist-Pi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8033657" cy="58763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03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Ga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0" y="303212"/>
            <a:ext cx="4229100" cy="50307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Content Placeholder 5" descr="yel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3212"/>
            <a:ext cx="4303183" cy="5030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540514"/>
            <a:ext cx="86868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spc="1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গারোদের শ্রেষ্ঠ উৎসব  ওয়ানগালা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5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চাকমাদের জীবন ব্যবস্থা ও গারোদের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জীবন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ব্যবস্থা জীবন ব্যবস্থা এর মধ্যে পার্থক্য সহ বিস্তারিত আলোচনা কর?</a:t>
            </a:r>
          </a:p>
          <a:p>
            <a:pPr marL="0" indent="0">
              <a:buFont typeface="Arial" pitchFamily="34" charset="0"/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vert="horz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7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57200" y="304800"/>
            <a:ext cx="8229600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b="1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ধর্মীয়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জুম চাষ কি?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7730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s_pink_flower_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30" y="1524000"/>
            <a:ext cx="8229600" cy="5058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8460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\Desktop\140903122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04800"/>
            <a:ext cx="8518769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36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\Desktop\159605671021a7887f4a274133568e9400c7a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67400" cy="5943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12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3244334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781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600200"/>
            <a:ext cx="8382000" cy="4953000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অবস্থানকৃত নৃ-গোষ্ঠীর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 লিখতে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নৃ-গোষ্ঠীর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 গারো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অবস্থান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অর্থনৈতিক ও ধর্মীয় জীবন সম্পর্কে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 	করতে পারবে।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সামাজিক, অর্থনৈতিক,সাংস্কৃতিক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ধর্মীয়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জীবনের প্রধান প্রধান বৈশিষ্ঠ্য সম্পর্কে ব্যাখ্যা করতে 	পারবে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60438"/>
          </a:xfrm>
          <a:solidFill>
            <a:srgbClr val="33CC33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শিক্ষার্থীরা...............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63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769114"/>
            <a:ext cx="777240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Aldhabi" pitchFamily="2" charset="-78"/>
                <a:cs typeface="NikoshBAN" pitchFamily="2" charset="0"/>
              </a:rPr>
              <a:t>চাকমা</a:t>
            </a:r>
            <a:endParaRPr lang="en-US" sz="4000" b="1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1026" name="Picture 2" descr="C:\Users\MA\Desktop\Hilly_Children-Rangamati-Biplob_Rah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7724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32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1866"/>
            <a:ext cx="8229600" cy="49969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5845314"/>
            <a:ext cx="8229600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ারো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0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249</Words>
  <Application>Microsoft Office PowerPoint</Application>
  <PresentationFormat>On-screen Show (4:3)</PresentationFormat>
  <Paragraphs>58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পাঠ শেষে শিক্ষার্থীরা...............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একক কাজ (2)</vt:lpstr>
      <vt:lpstr>Slide 22</vt:lpstr>
      <vt:lpstr>Slide 23</vt:lpstr>
      <vt:lpstr>Slide 24</vt:lpstr>
      <vt:lpstr>গারোদের সামাজিক জীবন</vt:lpstr>
      <vt:lpstr>Slide 26</vt:lpstr>
      <vt:lpstr>Slide 27</vt:lpstr>
      <vt:lpstr>Slide 28</vt:lpstr>
      <vt:lpstr>দলীয় কাজ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Mehedi Hasan</dc:creator>
  <cp:lastModifiedBy>sSA_sAZ!b_017_32_58_58_00_</cp:lastModifiedBy>
  <cp:revision>192</cp:revision>
  <dcterms:created xsi:type="dcterms:W3CDTF">2006-08-16T00:00:00Z</dcterms:created>
  <dcterms:modified xsi:type="dcterms:W3CDTF">2014-06-17T07:55:26Z</dcterms:modified>
</cp:coreProperties>
</file>