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7556500"/>
  <p:notesSz cx="75565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2342515"/>
            <a:ext cx="6423025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4231640"/>
            <a:ext cx="528955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1737995"/>
            <a:ext cx="3287077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1737995"/>
            <a:ext cx="3287077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302260"/>
            <a:ext cx="680085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1737995"/>
            <a:ext cx="680085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7027545"/>
            <a:ext cx="241808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7027545"/>
            <a:ext cx="1737995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7027545"/>
            <a:ext cx="1737995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2020-09-08T07:55:29Z</dcterms:created>
  <dcterms:modified xsi:type="dcterms:W3CDTF">2020-09-08T07:55:29Z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LastSaved">
    <vt:filetime>2020-09-08T00:00:00Z</vt:filetime>
  </property>
</Properties>
</file>