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7"/>
  </p:notesMasterIdLst>
  <p:sldIdLst>
    <p:sldId id="257" r:id="rId2"/>
    <p:sldId id="297" r:id="rId3"/>
    <p:sldId id="293" r:id="rId4"/>
    <p:sldId id="260" r:id="rId5"/>
    <p:sldId id="259" r:id="rId6"/>
    <p:sldId id="295" r:id="rId7"/>
    <p:sldId id="291" r:id="rId8"/>
    <p:sldId id="279" r:id="rId9"/>
    <p:sldId id="258" r:id="rId10"/>
    <p:sldId id="296" r:id="rId11"/>
    <p:sldId id="280" r:id="rId12"/>
    <p:sldId id="276" r:id="rId13"/>
    <p:sldId id="277" r:id="rId14"/>
    <p:sldId id="278" r:id="rId15"/>
    <p:sldId id="29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AE6"/>
    <a:srgbClr val="D9BCDA"/>
    <a:srgbClr val="A965AB"/>
    <a:srgbClr val="E497F3"/>
    <a:srgbClr val="CC3399"/>
    <a:srgbClr val="F3D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-12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24B41-ECD7-4BD2-8CA0-2FE72FC3969F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31090-A851-4086-9494-6A3D09592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9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bn-IN" smtClean="0"/>
              <a:t>১। নিজ আসনে বসে একজন থেকে অন্যজনের হাতে দিয়ে পৌছাতে পারে।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4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1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0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55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0187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67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4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86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89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8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6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8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5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5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8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0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80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3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AC5B95A-ECF9-4076-B4E0-56CB921785A1}" type="datetimeFigureOut">
              <a:rPr lang="en-US" smtClean="0"/>
              <a:t>18-Aug-20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51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699" y="396746"/>
            <a:ext cx="8551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 সবাইকে স্বাগতম</a:t>
            </a:r>
            <a:endParaRPr lang="en-US" sz="5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9" y="1488060"/>
            <a:ext cx="7670042" cy="4614010"/>
          </a:xfrm>
          <a:prstGeom prst="rect">
            <a:avLst/>
          </a:prstGeom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7056180" y="6405210"/>
            <a:ext cx="1740090" cy="273844"/>
          </a:xfrm>
        </p:spPr>
        <p:txBody>
          <a:bodyPr/>
          <a:lstStyle/>
          <a:p>
            <a:fld id="{BC328944-33C5-4280-84B0-3AF81FD04761}" type="datetime3">
              <a:rPr lang="en-US" sz="1350" b="1"/>
              <a:t>18 August 2020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3565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915" y="1397629"/>
            <a:ext cx="6186828" cy="3897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988468" y="705217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করো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4269" y="3248167"/>
            <a:ext cx="3289110" cy="5732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02758" y="3043451"/>
            <a:ext cx="559558" cy="369332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1313" y="2347415"/>
            <a:ext cx="3753135" cy="2947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3780340" y="2785407"/>
            <a:ext cx="416256" cy="476829"/>
          </a:xfrm>
          <a:prstGeom prst="mathPlus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8985" y="2659839"/>
            <a:ext cx="8494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9722" y="2423594"/>
            <a:ext cx="3769514" cy="27955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271508" y="5681912"/>
            <a:ext cx="5035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দেখ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7154840" y="5593841"/>
            <a:ext cx="1740090" cy="273844"/>
          </a:xfrm>
        </p:spPr>
        <p:txBody>
          <a:bodyPr/>
          <a:lstStyle/>
          <a:p>
            <a:fld id="{BC328944-33C5-4280-84B0-3AF81FD04761}" type="datetime3">
              <a:rPr lang="en-US" sz="1350" b="1"/>
              <a:t>18 August 2020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843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915" y="1397629"/>
            <a:ext cx="6186828" cy="3897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562895" y="365751"/>
            <a:ext cx="40182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করো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2255" y="2361063"/>
            <a:ext cx="3739487" cy="2838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125337" y="3016155"/>
            <a:ext cx="13648" cy="232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48167" y="3016155"/>
            <a:ext cx="27977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8985" y="3016155"/>
            <a:ext cx="292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 দেশ  বাংলাদেশ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02255" y="5676065"/>
            <a:ext cx="4059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7154840" y="5593841"/>
            <a:ext cx="1740090" cy="273844"/>
          </a:xfrm>
        </p:spPr>
        <p:txBody>
          <a:bodyPr/>
          <a:lstStyle/>
          <a:p>
            <a:fld id="{BC328944-33C5-4280-84B0-3AF81FD04761}" type="datetime3">
              <a:rPr lang="en-US" sz="1350" b="1"/>
              <a:t>18 August 2020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411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85624" y="866548"/>
            <a:ext cx="43273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155" y="2814322"/>
            <a:ext cx="7984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জন করে দলে বিভক্ত হয়ে একটি পাওয়ার পয়েন্ট  স্লাইড তৈরি করে  প্রজেক্টরে উপস্থাপন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7154840" y="5593841"/>
            <a:ext cx="1740090" cy="273844"/>
          </a:xfrm>
        </p:spPr>
        <p:txBody>
          <a:bodyPr/>
          <a:lstStyle/>
          <a:p>
            <a:fld id="{BC328944-33C5-4280-84B0-3AF81FD04761}" type="datetime3">
              <a:rPr lang="en-US" sz="1350" b="1"/>
              <a:t>18 August 2020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594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8044" y="883271"/>
            <a:ext cx="45591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3627" y="2647335"/>
            <a:ext cx="65918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পাওয়ার পয়েন্ট প্রোগ্রাম চালু করেতে প্রথমে কোথায় ক্লিক করতে হয় ?</a:t>
            </a:r>
          </a:p>
          <a:p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Microsoft Office Power Point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কমান্ড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সিলেক্ট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টেক্সট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আইকন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মেনুতে পাওয়া যায়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7154840" y="5593841"/>
            <a:ext cx="1740090" cy="273844"/>
          </a:xfrm>
        </p:spPr>
        <p:txBody>
          <a:bodyPr/>
          <a:lstStyle/>
          <a:p>
            <a:fld id="{BC328944-33C5-4280-84B0-3AF81FD04761}" type="datetime3">
              <a:rPr lang="en-US" sz="1350" b="1"/>
              <a:t>18 August 2020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982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7893" y="614149"/>
            <a:ext cx="4443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1423" y="2718030"/>
            <a:ext cx="71650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বর্তমান টেলিভিশন  চ্যানেলগুলোতে   পাওয়ার পয়েন্ট কী কী কাজে ব্যবহৃত  হচ্ছে, তার একটি তালিকা  তৈরি করে আনবে।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7154840" y="5593841"/>
            <a:ext cx="1740090" cy="273844"/>
          </a:xfrm>
        </p:spPr>
        <p:txBody>
          <a:bodyPr/>
          <a:lstStyle/>
          <a:p>
            <a:fld id="{BC328944-33C5-4280-84B0-3AF81FD04761}" type="datetime3">
              <a:rPr lang="en-US" sz="1350" b="1"/>
              <a:t>18 August 2020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51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7904" y="2311592"/>
            <a:ext cx="6831557" cy="168507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1035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035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350" b="1" i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35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7154840" y="5593841"/>
            <a:ext cx="1740090" cy="273844"/>
          </a:xfrm>
        </p:spPr>
        <p:txBody>
          <a:bodyPr/>
          <a:lstStyle/>
          <a:p>
            <a:fld id="{BC328944-33C5-4280-84B0-3AF81FD04761}" type="datetime3">
              <a:rPr lang="en-US" sz="1350" b="1"/>
              <a:t>18 August 2020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2146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4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909" y="965845"/>
            <a:ext cx="6991066" cy="14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25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পরিচিতি</a:t>
            </a:r>
            <a:endParaRPr lang="en-US" sz="8625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372" y="2362380"/>
            <a:ext cx="31718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3600" u="sng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>
              <a:defRPr/>
            </a:pPr>
            <a:r>
              <a:rPr lang="bn-IN" sz="3000" b="1" i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মশিয়ার রহমান</a:t>
            </a:r>
          </a:p>
          <a:p>
            <a:pPr algn="ctr">
              <a:defRPr/>
            </a:pPr>
            <a:r>
              <a:rPr lang="bn-IN" sz="2100" kern="0" dirty="0">
                <a:latin typeface="NikoshBAN" pitchFamily="2" charset="0"/>
                <a:cs typeface="NikoshBAN" pitchFamily="2" charset="0"/>
              </a:rPr>
              <a:t>সহকারি শিক্ষক ( কম্পিউটার</a:t>
            </a:r>
            <a:r>
              <a:rPr lang="en-US" sz="2100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100" kern="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bn-IN" sz="2100" kern="0" dirty="0">
                <a:latin typeface="NikoshBAN" pitchFamily="2" charset="0"/>
                <a:cs typeface="NikoshBAN" pitchFamily="2" charset="0"/>
              </a:rPr>
              <a:t>দিগরাজ ইসলামিয়া দাখিল মাদ্রাসা,</a:t>
            </a:r>
          </a:p>
          <a:p>
            <a:pPr algn="ctr">
              <a:defRPr/>
            </a:pPr>
            <a:r>
              <a:rPr lang="bn-IN" sz="2100" kern="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2100" kern="0" dirty="0" err="1">
                <a:latin typeface="NikoshBAN" pitchFamily="2" charset="0"/>
                <a:cs typeface="NikoshBAN" pitchFamily="2" charset="0"/>
              </a:rPr>
              <a:t>োং</a:t>
            </a:r>
            <a:r>
              <a:rPr lang="bn-IN" sz="2100" kern="0" dirty="0">
                <a:latin typeface="NikoshBAN" pitchFamily="2" charset="0"/>
                <a:cs typeface="NikoshBAN" pitchFamily="2" charset="0"/>
              </a:rPr>
              <a:t>লা, বাগেরহাট।</a:t>
            </a:r>
          </a:p>
          <a:p>
            <a:pPr algn="ctr">
              <a:defRPr/>
            </a:pPr>
            <a:r>
              <a:rPr lang="bn-IN" sz="2100" kern="0" dirty="0">
                <a:latin typeface="NikoshBAN" pitchFamily="2" charset="0"/>
                <a:cs typeface="NikoshBAN" pitchFamily="2" charset="0"/>
              </a:rPr>
              <a:t>যোগাযোগ : ০১৭২১৬৮৭৫৯২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52598" y="2272871"/>
            <a:ext cx="231237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4050" u="sng" kern="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IN" sz="1350" u="sng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8225" y="2965368"/>
            <a:ext cx="300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দশম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পাঁচ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পাওয়ার পয়েন্ট প্রেজেন্টেশন</a:t>
            </a:r>
          </a:p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692" y="2533199"/>
            <a:ext cx="1956092" cy="2445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51137" y="4741566"/>
            <a:ext cx="5120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i="1" kern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ench Script MT" panose="03020402040607040605" pitchFamily="66" charset="0"/>
                <a:cs typeface="NikoshBAN" pitchFamily="2" charset="0"/>
              </a:rPr>
              <a:t>mrahmanjoy@gmail.com</a:t>
            </a:r>
            <a:endParaRPr lang="bn-BD" sz="4500" b="1" i="1" kern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ench Script MT" panose="03020402040607040605" pitchFamily="66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68225" y="5018565"/>
            <a:ext cx="2196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D5594DA6-B614-46D9-9BF2-72154C59472C}" type="datetime3">
              <a:rPr lang="en-US" b="1"/>
              <a:pPr algn="ctr"/>
              <a:t>18 August 2020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33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334" y="1341921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1" y="1341921"/>
            <a:ext cx="2309041" cy="2078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3" y="3848669"/>
            <a:ext cx="3978264" cy="223674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91" y="1579294"/>
            <a:ext cx="1569579" cy="958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08" y="1611030"/>
            <a:ext cx="1534344" cy="9271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0163" y="135021"/>
            <a:ext cx="55484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Nexa Bold" panose="02000000000000000000" pitchFamily="50" charset="0"/>
                <a:cs typeface="NikoshBAN" pitchFamily="2" charset="0"/>
              </a:rPr>
              <a:t>ছবিগুলো</a:t>
            </a:r>
            <a:r>
              <a:rPr lang="en-US" sz="6000" b="1" dirty="0" smtClean="0">
                <a:latin typeface="Nexa Bold" panose="02000000000000000000" pitchFamily="50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exa Bold" panose="02000000000000000000" pitchFamily="50" charset="0"/>
                <a:cs typeface="NikoshBAN" pitchFamily="2" charset="0"/>
              </a:rPr>
              <a:t>লক্ষ্য</a:t>
            </a:r>
            <a:r>
              <a:rPr lang="en-US" sz="6000" b="1" dirty="0" smtClean="0">
                <a:latin typeface="Nexa Bold" panose="02000000000000000000" pitchFamily="50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exa Bold" panose="02000000000000000000" pitchFamily="50" charset="0"/>
                <a:cs typeface="NikoshBAN" pitchFamily="2" charset="0"/>
              </a:rPr>
              <a:t>করো</a:t>
            </a:r>
            <a:endParaRPr lang="en-US" sz="6000" b="1" dirty="0">
              <a:latin typeface="Nexa Bold" panose="02000000000000000000" pitchFamily="50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3823" y="3848669"/>
            <a:ext cx="3944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সাহায্যে লেখার কাজ ছাড়াও ছবি, অডিও, ভিডিও, গ্রাফ ইত্যাদির সমন্বয়ে আকর্ষণীয় ভাবে তথ্যাদি উপস্থাপন করতে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কোন অফিস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এপ্লিক্যাশনটি ব্যবহৃত হয় 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7018356" y="6322139"/>
            <a:ext cx="1740090" cy="273844"/>
          </a:xfrm>
        </p:spPr>
        <p:txBody>
          <a:bodyPr/>
          <a:lstStyle/>
          <a:p>
            <a:fld id="{BC328944-33C5-4280-84B0-3AF81FD04761}" type="datetime3">
              <a:rPr lang="en-US" sz="1350" b="1"/>
              <a:t>18 August 2020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73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1498" y="1897038"/>
            <a:ext cx="2593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 পয়েন্ট প্রেজেন্টেশন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90" y="1130296"/>
            <a:ext cx="6114926" cy="4586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22" y="2194101"/>
            <a:ext cx="965766" cy="952946"/>
          </a:xfrm>
          <a:prstGeom prst="rect">
            <a:avLst/>
          </a:prstGeom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7154840" y="5593841"/>
            <a:ext cx="1740090" cy="273844"/>
          </a:xfrm>
        </p:spPr>
        <p:txBody>
          <a:bodyPr/>
          <a:lstStyle/>
          <a:p>
            <a:fld id="{BC328944-33C5-4280-84B0-3AF81FD04761}" type="datetime3">
              <a:rPr lang="en-US" sz="1350" b="1"/>
              <a:t>18 August 2020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689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0298" y="1301547"/>
            <a:ext cx="8175972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/>
          </a:p>
          <a:p>
            <a:endParaRPr lang="bn-BD" sz="1350" dirty="0"/>
          </a:p>
          <a:p>
            <a:endParaRPr lang="bn-BD" sz="1350" dirty="0"/>
          </a:p>
          <a:p>
            <a:endParaRPr lang="bn-BD" sz="1350" dirty="0"/>
          </a:p>
          <a:p>
            <a:endParaRPr lang="bn-BD" sz="1350" dirty="0"/>
          </a:p>
          <a:p>
            <a:endParaRPr lang="en-US" sz="1350" dirty="0"/>
          </a:p>
        </p:txBody>
      </p:sp>
      <p:sp>
        <p:nvSpPr>
          <p:cNvPr id="5" name="Rounded Rectangle 4"/>
          <p:cNvSpPr/>
          <p:nvPr/>
        </p:nvSpPr>
        <p:spPr>
          <a:xfrm>
            <a:off x="509980" y="1631429"/>
            <a:ext cx="8136236" cy="36231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5999" y="2596363"/>
            <a:ext cx="7477048" cy="526080"/>
          </a:xfrm>
          <a:prstGeom prst="rect">
            <a:avLst/>
          </a:prstGeom>
          <a:solidFill>
            <a:srgbClr val="D9B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5999" y="2427395"/>
            <a:ext cx="7477048" cy="1247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85999" y="3319130"/>
            <a:ext cx="7477048" cy="512998"/>
          </a:xfrm>
          <a:prstGeom prst="rect">
            <a:avLst/>
          </a:prstGeom>
          <a:solidFill>
            <a:srgbClr val="D9B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4564" y="4012429"/>
            <a:ext cx="7477048" cy="606859"/>
          </a:xfrm>
          <a:prstGeom prst="rect">
            <a:avLst/>
          </a:prstGeom>
          <a:solidFill>
            <a:srgbClr val="D9B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5999" y="3138869"/>
            <a:ext cx="7477048" cy="1247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85999" y="3837908"/>
            <a:ext cx="7455613" cy="1353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flipH="1">
            <a:off x="989169" y="2636132"/>
            <a:ext cx="667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7234" y="3292908"/>
            <a:ext cx="743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 চালু করার পদ্ধতি 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 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3411" y="4012772"/>
            <a:ext cx="6671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7154840" y="5593841"/>
            <a:ext cx="1740090" cy="273844"/>
          </a:xfrm>
        </p:spPr>
        <p:txBody>
          <a:bodyPr/>
          <a:lstStyle/>
          <a:p>
            <a:fld id="{BC328944-33C5-4280-84B0-3AF81FD04761}" type="datetime3">
              <a:rPr lang="en-US" sz="1350" b="1"/>
              <a:t>18 August 2020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70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99" y="1032129"/>
            <a:ext cx="2814898" cy="1920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04" y="1012333"/>
            <a:ext cx="2978056" cy="1939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2568648" y="133743"/>
            <a:ext cx="3824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করো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62541" y="3060436"/>
            <a:ext cx="2082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সেমিনারে তথ্য উপস্থাপন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9164" y="3060435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ওয়ার্কশপতথ্য উপস্থাপন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21" y="3568670"/>
            <a:ext cx="2939976" cy="1646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1636992" y="5395801"/>
            <a:ext cx="1924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সভায় তথ্য উপস্থাপন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59104" y="5321325"/>
            <a:ext cx="3238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 তথ্য উপস্থাপন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222" y="3597739"/>
            <a:ext cx="2829938" cy="1676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31066" y="5868932"/>
            <a:ext cx="7946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আকর্ষণীয় ভাবে উপস্থাপন  করতে  যে প্রেজেন্টেশন সফটওয়্যার ব্যবহৃত 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হয় তাকে  কী বলে ?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7154840" y="5593841"/>
            <a:ext cx="1740090" cy="273844"/>
          </a:xfrm>
        </p:spPr>
        <p:txBody>
          <a:bodyPr/>
          <a:lstStyle/>
          <a:p>
            <a:fld id="{BC328944-33C5-4280-84B0-3AF81FD04761}" type="datetime3">
              <a:rPr lang="en-US" sz="1350" b="1"/>
              <a:t>18 August 2020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9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25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25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25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25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25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25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25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25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625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4858" y="795048"/>
            <a:ext cx="22717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58" y="1651806"/>
            <a:ext cx="2193176" cy="2738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28032" y="5279196"/>
            <a:ext cx="8216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7154840" y="5593841"/>
            <a:ext cx="1740090" cy="273844"/>
          </a:xfrm>
        </p:spPr>
        <p:txBody>
          <a:bodyPr/>
          <a:lstStyle/>
          <a:p>
            <a:fld id="{BC328944-33C5-4280-84B0-3AF81FD04761}" type="datetime3">
              <a:rPr lang="en-US" sz="1350" b="1"/>
              <a:t>18 August 2020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152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123" y="1860474"/>
            <a:ext cx="5264044" cy="4442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3256082" y="504025"/>
            <a:ext cx="30235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করো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501145" y="4888334"/>
            <a:ext cx="627797" cy="464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676932" y="3700978"/>
            <a:ext cx="627797" cy="464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377526" y="5986153"/>
            <a:ext cx="627797" cy="464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7154840" y="5593841"/>
            <a:ext cx="1740090" cy="273844"/>
          </a:xfrm>
        </p:spPr>
        <p:txBody>
          <a:bodyPr/>
          <a:lstStyle/>
          <a:p>
            <a:fld id="{BC328944-33C5-4280-84B0-3AF81FD04761}" type="datetime3">
              <a:rPr lang="en-US" sz="1350" b="1"/>
              <a:t>18 August 2020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66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750"/>
                            </p:stCondLst>
                            <p:childTnLst>
                              <p:par>
                                <p:cTn id="17" presetID="22" presetClass="entr" presetSubtype="8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750"/>
                            </p:stCondLst>
                            <p:childTnLst>
                              <p:par>
                                <p:cTn id="21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0169" y="832643"/>
            <a:ext cx="4185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করো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67" y="2093088"/>
            <a:ext cx="5529152" cy="3483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60648" y="3793501"/>
            <a:ext cx="3016155" cy="3690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188194" y="3834771"/>
            <a:ext cx="13648" cy="327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201842" y="3403886"/>
            <a:ext cx="272955" cy="25996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95199" y="5836625"/>
            <a:ext cx="491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7154840" y="5593841"/>
            <a:ext cx="1740090" cy="273844"/>
          </a:xfrm>
        </p:spPr>
        <p:txBody>
          <a:bodyPr/>
          <a:lstStyle/>
          <a:p>
            <a:fld id="{BC328944-33C5-4280-84B0-3AF81FD04761}" type="datetime3">
              <a:rPr lang="en-US" sz="1350" b="1"/>
              <a:t>18 August 2020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89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1260</TotalTime>
  <Words>276</Words>
  <Application>Microsoft Office PowerPoint</Application>
  <PresentationFormat>On-screen Show (4:3)</PresentationFormat>
  <Paragraphs>76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Century Gothic</vt:lpstr>
      <vt:lpstr>French Script MT</vt:lpstr>
      <vt:lpstr>Nexa Bold</vt:lpstr>
      <vt:lpstr>NikoshBAN</vt:lpstr>
      <vt:lpstr>Vrinda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muzahid</cp:lastModifiedBy>
  <cp:revision>149</cp:revision>
  <dcterms:created xsi:type="dcterms:W3CDTF">2019-08-20T16:05:33Z</dcterms:created>
  <dcterms:modified xsi:type="dcterms:W3CDTF">2020-08-18T12:38:23Z</dcterms:modified>
</cp:coreProperties>
</file>