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0" r:id="rId2"/>
    <p:sldId id="282" r:id="rId3"/>
    <p:sldId id="354" r:id="rId4"/>
    <p:sldId id="258" r:id="rId5"/>
    <p:sldId id="259" r:id="rId6"/>
    <p:sldId id="333" r:id="rId7"/>
    <p:sldId id="334" r:id="rId8"/>
    <p:sldId id="358" r:id="rId9"/>
    <p:sldId id="335" r:id="rId10"/>
    <p:sldId id="337" r:id="rId11"/>
    <p:sldId id="339" r:id="rId12"/>
    <p:sldId id="338" r:id="rId13"/>
    <p:sldId id="340" r:id="rId14"/>
    <p:sldId id="353" r:id="rId15"/>
    <p:sldId id="341" r:id="rId16"/>
    <p:sldId id="342" r:id="rId17"/>
    <p:sldId id="343" r:id="rId18"/>
    <p:sldId id="345" r:id="rId19"/>
    <p:sldId id="330" r:id="rId20"/>
    <p:sldId id="346" r:id="rId21"/>
    <p:sldId id="352" r:id="rId22"/>
    <p:sldId id="355" r:id="rId23"/>
    <p:sldId id="351" r:id="rId24"/>
    <p:sldId id="350" r:id="rId25"/>
  </p:sldIdLst>
  <p:sldSz cx="14630400" cy="9144000"/>
  <p:notesSz cx="6858000" cy="9144000"/>
  <p:defaultTextStyle>
    <a:defPPr>
      <a:defRPr lang="en-US"/>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948" y="-24"/>
      </p:cViewPr>
      <p:guideLst>
        <p:guide orient="horz" pos="2880"/>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94C9CD-5433-46E2-9FF7-558CE8F90B3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D9D8B96-B768-4C18-9B56-2BCA43D9ED1F}">
      <dgm:prSet phldrT="[Text]">
        <dgm:style>
          <a:lnRef idx="1">
            <a:schemeClr val="accent3"/>
          </a:lnRef>
          <a:fillRef idx="2">
            <a:schemeClr val="accent3"/>
          </a:fillRef>
          <a:effectRef idx="1">
            <a:schemeClr val="accent3"/>
          </a:effectRef>
          <a:fontRef idx="minor">
            <a:schemeClr val="dk1"/>
          </a:fontRef>
        </dgm:style>
      </dgm:prSet>
      <dgm:spPr>
        <a:ln w="57150"/>
      </dgm:spPr>
      <dgm:t>
        <a:bodyPr/>
        <a:lstStyle/>
        <a:p>
          <a:r>
            <a:rPr lang="en-US" dirty="0" err="1" smtClean="0">
              <a:effectLst>
                <a:outerShdw blurRad="38100" dist="38100" dir="2700000" algn="tl">
                  <a:srgbClr val="000000">
                    <a:alpha val="43137"/>
                  </a:srgbClr>
                </a:outerShdw>
              </a:effectLst>
              <a:latin typeface="NikoshBAN" pitchFamily="2" charset="0"/>
              <a:cs typeface="NikoshBAN" pitchFamily="2" charset="0"/>
            </a:rPr>
            <a:t>যৌথ</a:t>
          </a:r>
          <a:r>
            <a:rPr lang="en-US" dirty="0" smtClean="0">
              <a:effectLst>
                <a:outerShdw blurRad="38100" dist="38100" dir="2700000" algn="tl">
                  <a:srgbClr val="000000">
                    <a:alpha val="43137"/>
                  </a:srgbClr>
                </a:outerShdw>
              </a:effectLst>
              <a:latin typeface="NikoshBAN" pitchFamily="2" charset="0"/>
              <a:cs typeface="NikoshBAN" pitchFamily="2" charset="0"/>
            </a:rPr>
            <a:t> </a:t>
          </a:r>
          <a:r>
            <a:rPr lang="en-US" dirty="0" err="1" smtClean="0">
              <a:effectLst>
                <a:outerShdw blurRad="38100" dist="38100" dir="2700000" algn="tl">
                  <a:srgbClr val="000000">
                    <a:alpha val="43137"/>
                  </a:srgbClr>
                </a:outerShdw>
              </a:effectLst>
              <a:latin typeface="NikoshBAN" pitchFamily="2" charset="0"/>
              <a:cs typeface="NikoshBAN" pitchFamily="2" charset="0"/>
            </a:rPr>
            <a:t>মূলধনী</a:t>
          </a:r>
          <a:r>
            <a:rPr lang="en-US" dirty="0" smtClean="0">
              <a:effectLst>
                <a:outerShdw blurRad="38100" dist="38100" dir="2700000" algn="tl">
                  <a:srgbClr val="000000">
                    <a:alpha val="43137"/>
                  </a:srgbClr>
                </a:outerShdw>
              </a:effectLst>
              <a:latin typeface="NikoshBAN" pitchFamily="2" charset="0"/>
              <a:cs typeface="NikoshBAN" pitchFamily="2" charset="0"/>
            </a:rPr>
            <a:t> </a:t>
          </a:r>
          <a:r>
            <a:rPr lang="en-US" dirty="0" err="1" smtClean="0">
              <a:effectLst>
                <a:outerShdw blurRad="38100" dist="38100" dir="2700000" algn="tl">
                  <a:srgbClr val="000000">
                    <a:alpha val="43137"/>
                  </a:srgbClr>
                </a:outerShdw>
              </a:effectLst>
              <a:latin typeface="NikoshBAN" pitchFamily="2" charset="0"/>
              <a:cs typeface="NikoshBAN" pitchFamily="2" charset="0"/>
            </a:rPr>
            <a:t>ব্যবসায়ের</a:t>
          </a:r>
          <a:r>
            <a:rPr lang="bn-IN" dirty="0" smtClean="0">
              <a:effectLst>
                <a:outerShdw blurRad="38100" dist="38100" dir="2700000" algn="tl">
                  <a:srgbClr val="000000">
                    <a:alpha val="43137"/>
                  </a:srgbClr>
                </a:outerShdw>
              </a:effectLst>
              <a:latin typeface="NikoshBAN" pitchFamily="2" charset="0"/>
              <a:cs typeface="NikoshBAN" pitchFamily="2" charset="0"/>
            </a:rPr>
            <a:t> শ্রেণিবিভাগ</a:t>
          </a:r>
          <a:r>
            <a:rPr lang="en-US"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dirty="0"/>
        </a:p>
      </dgm:t>
    </dgm:pt>
    <dgm:pt modelId="{E09C5BA4-563D-4B18-B434-5355D394B7BA}" type="parTrans" cxnId="{36F52C3C-825D-4E2D-B4EF-C527FFF98271}">
      <dgm:prSet/>
      <dgm:spPr/>
      <dgm:t>
        <a:bodyPr/>
        <a:lstStyle/>
        <a:p>
          <a:endParaRPr lang="en-US"/>
        </a:p>
      </dgm:t>
    </dgm:pt>
    <dgm:pt modelId="{BF99093C-FF00-4E96-A40A-B5819BD1CC27}" type="sibTrans" cxnId="{36F52C3C-825D-4E2D-B4EF-C527FFF98271}">
      <dgm:prSet/>
      <dgm:spPr/>
      <dgm:t>
        <a:bodyPr/>
        <a:lstStyle/>
        <a:p>
          <a:endParaRPr lang="en-US"/>
        </a:p>
      </dgm:t>
    </dgm:pt>
    <dgm:pt modelId="{FE7DB261-555F-41E7-8362-A6C6106C2BF0}">
      <dgm:prSet phldrT="[Text]">
        <dgm:style>
          <a:lnRef idx="1">
            <a:schemeClr val="accent3"/>
          </a:lnRef>
          <a:fillRef idx="2">
            <a:schemeClr val="accent3"/>
          </a:fillRef>
          <a:effectRef idx="1">
            <a:schemeClr val="accent3"/>
          </a:effectRef>
          <a:fontRef idx="minor">
            <a:schemeClr val="dk1"/>
          </a:fontRef>
        </dgm:style>
      </dgm:prSet>
      <dgm:spPr>
        <a:ln w="57150"/>
      </dgm:spPr>
      <dgm:t>
        <a:bodyPr/>
        <a:lstStyle/>
        <a:p>
          <a:r>
            <a:rPr lang="bn-IN"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প্রাইভেট লিমিটেড কোম্পানি</a:t>
          </a:r>
          <a:endParaRPr lang="en-US" dirty="0"/>
        </a:p>
      </dgm:t>
    </dgm:pt>
    <dgm:pt modelId="{D2511575-EA89-4315-A64A-3F91CB39E87C}" type="parTrans" cxnId="{441C66D6-8ABF-4380-A067-2274A016A2A0}">
      <dgm:prSet/>
      <dgm:spPr>
        <a:ln w="76200">
          <a:solidFill>
            <a:srgbClr val="002060"/>
          </a:solidFill>
        </a:ln>
      </dgm:spPr>
      <dgm:t>
        <a:bodyPr/>
        <a:lstStyle/>
        <a:p>
          <a:endParaRPr lang="en-US"/>
        </a:p>
      </dgm:t>
    </dgm:pt>
    <dgm:pt modelId="{45419641-B920-4BFC-B1A7-5AA6ABF7B0D9}" type="sibTrans" cxnId="{441C66D6-8ABF-4380-A067-2274A016A2A0}">
      <dgm:prSet/>
      <dgm:spPr/>
      <dgm:t>
        <a:bodyPr/>
        <a:lstStyle/>
        <a:p>
          <a:endParaRPr lang="en-US"/>
        </a:p>
      </dgm:t>
    </dgm:pt>
    <dgm:pt modelId="{621BB341-9620-4060-823F-6B73678EECBA}">
      <dgm:prSet phldrT="[Text]">
        <dgm:style>
          <a:lnRef idx="1">
            <a:schemeClr val="accent3"/>
          </a:lnRef>
          <a:fillRef idx="2">
            <a:schemeClr val="accent3"/>
          </a:fillRef>
          <a:effectRef idx="1">
            <a:schemeClr val="accent3"/>
          </a:effectRef>
          <a:fontRef idx="minor">
            <a:schemeClr val="dk1"/>
          </a:fontRef>
        </dgm:style>
      </dgm:prSet>
      <dgm:spPr>
        <a:ln w="57150"/>
      </dgm:spPr>
      <dgm:t>
        <a:bodyPr/>
        <a:lstStyle/>
        <a:p>
          <a:r>
            <a:rPr lang="bn-IN"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পাবলিক লিমিটেড কোম্পানি</a:t>
          </a:r>
          <a:endParaRPr lang="en-US" dirty="0"/>
        </a:p>
      </dgm:t>
    </dgm:pt>
    <dgm:pt modelId="{24E9395F-0A8B-4890-BE5D-711260BBC1A1}" type="parTrans" cxnId="{F4FFFD48-0DEA-4DC3-8F05-F8E0DF3DF76F}">
      <dgm:prSet/>
      <dgm:spPr>
        <a:ln w="76200">
          <a:solidFill>
            <a:srgbClr val="002060"/>
          </a:solidFill>
        </a:ln>
      </dgm:spPr>
      <dgm:t>
        <a:bodyPr/>
        <a:lstStyle/>
        <a:p>
          <a:endParaRPr lang="en-US"/>
        </a:p>
      </dgm:t>
    </dgm:pt>
    <dgm:pt modelId="{7F54988C-C8C4-48F4-8BF3-40904B02B4F6}" type="sibTrans" cxnId="{F4FFFD48-0DEA-4DC3-8F05-F8E0DF3DF76F}">
      <dgm:prSet/>
      <dgm:spPr/>
      <dgm:t>
        <a:bodyPr/>
        <a:lstStyle/>
        <a:p>
          <a:endParaRPr lang="en-US"/>
        </a:p>
      </dgm:t>
    </dgm:pt>
    <dgm:pt modelId="{FC186473-6FCB-48C8-82C5-9B717DEA488C}" type="pres">
      <dgm:prSet presAssocID="{1B94C9CD-5433-46E2-9FF7-558CE8F90B3D}" presName="hierChild1" presStyleCnt="0">
        <dgm:presLayoutVars>
          <dgm:orgChart val="1"/>
          <dgm:chPref val="1"/>
          <dgm:dir/>
          <dgm:animOne val="branch"/>
          <dgm:animLvl val="lvl"/>
          <dgm:resizeHandles/>
        </dgm:presLayoutVars>
      </dgm:prSet>
      <dgm:spPr/>
      <dgm:t>
        <a:bodyPr/>
        <a:lstStyle/>
        <a:p>
          <a:endParaRPr lang="en-US"/>
        </a:p>
      </dgm:t>
    </dgm:pt>
    <dgm:pt modelId="{9945C20D-0843-4B60-BB25-5C26800D1B5B}" type="pres">
      <dgm:prSet presAssocID="{DD9D8B96-B768-4C18-9B56-2BCA43D9ED1F}" presName="hierRoot1" presStyleCnt="0">
        <dgm:presLayoutVars>
          <dgm:hierBranch val="init"/>
        </dgm:presLayoutVars>
      </dgm:prSet>
      <dgm:spPr/>
    </dgm:pt>
    <dgm:pt modelId="{352C449D-F5C4-45F1-99A9-CEA9040752B8}" type="pres">
      <dgm:prSet presAssocID="{DD9D8B96-B768-4C18-9B56-2BCA43D9ED1F}" presName="rootComposite1" presStyleCnt="0"/>
      <dgm:spPr/>
    </dgm:pt>
    <dgm:pt modelId="{5859D26F-BA6B-4B4E-AE3C-794FF2D0F811}" type="pres">
      <dgm:prSet presAssocID="{DD9D8B96-B768-4C18-9B56-2BCA43D9ED1F}" presName="rootText1" presStyleLbl="node0" presStyleIdx="0" presStyleCnt="1" custScaleX="131166" custScaleY="27078" custLinFactNeighborY="-10231">
        <dgm:presLayoutVars>
          <dgm:chPref val="3"/>
        </dgm:presLayoutVars>
      </dgm:prSet>
      <dgm:spPr/>
      <dgm:t>
        <a:bodyPr/>
        <a:lstStyle/>
        <a:p>
          <a:endParaRPr lang="en-US"/>
        </a:p>
      </dgm:t>
    </dgm:pt>
    <dgm:pt modelId="{1DA5A510-3227-4F4E-8800-B662DE62EA2B}" type="pres">
      <dgm:prSet presAssocID="{DD9D8B96-B768-4C18-9B56-2BCA43D9ED1F}" presName="rootConnector1" presStyleLbl="node1" presStyleIdx="0" presStyleCnt="0"/>
      <dgm:spPr/>
      <dgm:t>
        <a:bodyPr/>
        <a:lstStyle/>
        <a:p>
          <a:endParaRPr lang="en-US"/>
        </a:p>
      </dgm:t>
    </dgm:pt>
    <dgm:pt modelId="{91A4931C-9EF1-454B-8953-F5C6E5B33973}" type="pres">
      <dgm:prSet presAssocID="{DD9D8B96-B768-4C18-9B56-2BCA43D9ED1F}" presName="hierChild2" presStyleCnt="0"/>
      <dgm:spPr/>
    </dgm:pt>
    <dgm:pt modelId="{72EC1F8F-BA88-41DD-8E1C-ADE3DCAC63C9}" type="pres">
      <dgm:prSet presAssocID="{D2511575-EA89-4315-A64A-3F91CB39E87C}" presName="Name37" presStyleLbl="parChTrans1D2" presStyleIdx="0" presStyleCnt="2"/>
      <dgm:spPr/>
      <dgm:t>
        <a:bodyPr/>
        <a:lstStyle/>
        <a:p>
          <a:endParaRPr lang="en-US"/>
        </a:p>
      </dgm:t>
    </dgm:pt>
    <dgm:pt modelId="{4B6AE5F5-4B04-420D-937D-4DCC98026012}" type="pres">
      <dgm:prSet presAssocID="{FE7DB261-555F-41E7-8362-A6C6106C2BF0}" presName="hierRoot2" presStyleCnt="0">
        <dgm:presLayoutVars>
          <dgm:hierBranch val="init"/>
        </dgm:presLayoutVars>
      </dgm:prSet>
      <dgm:spPr/>
    </dgm:pt>
    <dgm:pt modelId="{4DBFF8C6-B374-4873-9480-B69EB300B6DC}" type="pres">
      <dgm:prSet presAssocID="{FE7DB261-555F-41E7-8362-A6C6106C2BF0}" presName="rootComposite" presStyleCnt="0"/>
      <dgm:spPr/>
    </dgm:pt>
    <dgm:pt modelId="{FE47BF9A-C0AA-4D22-9E17-71B17388BEE2}" type="pres">
      <dgm:prSet presAssocID="{FE7DB261-555F-41E7-8362-A6C6106C2BF0}" presName="rootText" presStyleLbl="node2" presStyleIdx="0" presStyleCnt="2" custScaleX="90113" custScaleY="22377" custLinFactNeighborX="3388" custLinFactNeighborY="-18537">
        <dgm:presLayoutVars>
          <dgm:chPref val="3"/>
        </dgm:presLayoutVars>
      </dgm:prSet>
      <dgm:spPr/>
      <dgm:t>
        <a:bodyPr/>
        <a:lstStyle/>
        <a:p>
          <a:endParaRPr lang="en-US"/>
        </a:p>
      </dgm:t>
    </dgm:pt>
    <dgm:pt modelId="{3CD30F76-9046-4F1B-93AB-D67D374332BC}" type="pres">
      <dgm:prSet presAssocID="{FE7DB261-555F-41E7-8362-A6C6106C2BF0}" presName="rootConnector" presStyleLbl="node2" presStyleIdx="0" presStyleCnt="2"/>
      <dgm:spPr/>
      <dgm:t>
        <a:bodyPr/>
        <a:lstStyle/>
        <a:p>
          <a:endParaRPr lang="en-US"/>
        </a:p>
      </dgm:t>
    </dgm:pt>
    <dgm:pt modelId="{1B7FD35E-62BE-494F-9B8D-DA8B592482A7}" type="pres">
      <dgm:prSet presAssocID="{FE7DB261-555F-41E7-8362-A6C6106C2BF0}" presName="hierChild4" presStyleCnt="0"/>
      <dgm:spPr/>
    </dgm:pt>
    <dgm:pt modelId="{C45CB269-AE68-4FED-810B-E1DA598C3409}" type="pres">
      <dgm:prSet presAssocID="{FE7DB261-555F-41E7-8362-A6C6106C2BF0}" presName="hierChild5" presStyleCnt="0"/>
      <dgm:spPr/>
    </dgm:pt>
    <dgm:pt modelId="{62A952DF-2C1A-4EFE-B17E-EF9E4372084E}" type="pres">
      <dgm:prSet presAssocID="{24E9395F-0A8B-4890-BE5D-711260BBC1A1}" presName="Name37" presStyleLbl="parChTrans1D2" presStyleIdx="1" presStyleCnt="2"/>
      <dgm:spPr/>
      <dgm:t>
        <a:bodyPr/>
        <a:lstStyle/>
        <a:p>
          <a:endParaRPr lang="en-US"/>
        </a:p>
      </dgm:t>
    </dgm:pt>
    <dgm:pt modelId="{68410273-00C9-4B1F-A9B4-66930838FCDB}" type="pres">
      <dgm:prSet presAssocID="{621BB341-9620-4060-823F-6B73678EECBA}" presName="hierRoot2" presStyleCnt="0">
        <dgm:presLayoutVars>
          <dgm:hierBranch val="init"/>
        </dgm:presLayoutVars>
      </dgm:prSet>
      <dgm:spPr/>
    </dgm:pt>
    <dgm:pt modelId="{984452C3-C2C8-4E3F-81C3-E9E7A8313122}" type="pres">
      <dgm:prSet presAssocID="{621BB341-9620-4060-823F-6B73678EECBA}" presName="rootComposite" presStyleCnt="0"/>
      <dgm:spPr/>
    </dgm:pt>
    <dgm:pt modelId="{196F3524-2E16-46A4-94A7-50E9A8A92A0D}" type="pres">
      <dgm:prSet presAssocID="{621BB341-9620-4060-823F-6B73678EECBA}" presName="rootText" presStyleLbl="node2" presStyleIdx="1" presStyleCnt="2" custScaleX="92802" custScaleY="22377" custLinFactNeighborX="-1826" custLinFactNeighborY="-18537">
        <dgm:presLayoutVars>
          <dgm:chPref val="3"/>
        </dgm:presLayoutVars>
      </dgm:prSet>
      <dgm:spPr/>
      <dgm:t>
        <a:bodyPr/>
        <a:lstStyle/>
        <a:p>
          <a:endParaRPr lang="en-US"/>
        </a:p>
      </dgm:t>
    </dgm:pt>
    <dgm:pt modelId="{7F5ECF18-27D4-4F90-9DA4-9303892FC4EA}" type="pres">
      <dgm:prSet presAssocID="{621BB341-9620-4060-823F-6B73678EECBA}" presName="rootConnector" presStyleLbl="node2" presStyleIdx="1" presStyleCnt="2"/>
      <dgm:spPr/>
      <dgm:t>
        <a:bodyPr/>
        <a:lstStyle/>
        <a:p>
          <a:endParaRPr lang="en-US"/>
        </a:p>
      </dgm:t>
    </dgm:pt>
    <dgm:pt modelId="{BD3837E1-B2CE-4585-AE05-0A354850702C}" type="pres">
      <dgm:prSet presAssocID="{621BB341-9620-4060-823F-6B73678EECBA}" presName="hierChild4" presStyleCnt="0"/>
      <dgm:spPr/>
    </dgm:pt>
    <dgm:pt modelId="{241DAC79-3352-4FFF-9BAB-11C694515EAA}" type="pres">
      <dgm:prSet presAssocID="{621BB341-9620-4060-823F-6B73678EECBA}" presName="hierChild5" presStyleCnt="0"/>
      <dgm:spPr/>
    </dgm:pt>
    <dgm:pt modelId="{0390B665-034B-4C29-8AA4-F5140D86490A}" type="pres">
      <dgm:prSet presAssocID="{DD9D8B96-B768-4C18-9B56-2BCA43D9ED1F}" presName="hierChild3" presStyleCnt="0"/>
      <dgm:spPr/>
    </dgm:pt>
  </dgm:ptLst>
  <dgm:cxnLst>
    <dgm:cxn modelId="{36F52C3C-825D-4E2D-B4EF-C527FFF98271}" srcId="{1B94C9CD-5433-46E2-9FF7-558CE8F90B3D}" destId="{DD9D8B96-B768-4C18-9B56-2BCA43D9ED1F}" srcOrd="0" destOrd="0" parTransId="{E09C5BA4-563D-4B18-B434-5355D394B7BA}" sibTransId="{BF99093C-FF00-4E96-A40A-B5819BD1CC27}"/>
    <dgm:cxn modelId="{CEA6BE25-CEDF-4C91-B9DD-9B12CC414B6B}" type="presOf" srcId="{DD9D8B96-B768-4C18-9B56-2BCA43D9ED1F}" destId="{5859D26F-BA6B-4B4E-AE3C-794FF2D0F811}" srcOrd="0" destOrd="0" presId="urn:microsoft.com/office/officeart/2005/8/layout/orgChart1"/>
    <dgm:cxn modelId="{441C66D6-8ABF-4380-A067-2274A016A2A0}" srcId="{DD9D8B96-B768-4C18-9B56-2BCA43D9ED1F}" destId="{FE7DB261-555F-41E7-8362-A6C6106C2BF0}" srcOrd="0" destOrd="0" parTransId="{D2511575-EA89-4315-A64A-3F91CB39E87C}" sibTransId="{45419641-B920-4BFC-B1A7-5AA6ABF7B0D9}"/>
    <dgm:cxn modelId="{F4FFFD48-0DEA-4DC3-8F05-F8E0DF3DF76F}" srcId="{DD9D8B96-B768-4C18-9B56-2BCA43D9ED1F}" destId="{621BB341-9620-4060-823F-6B73678EECBA}" srcOrd="1" destOrd="0" parTransId="{24E9395F-0A8B-4890-BE5D-711260BBC1A1}" sibTransId="{7F54988C-C8C4-48F4-8BF3-40904B02B4F6}"/>
    <dgm:cxn modelId="{002D87BD-6C9B-4BF0-8F1F-AA19A8057AF7}" type="presOf" srcId="{621BB341-9620-4060-823F-6B73678EECBA}" destId="{196F3524-2E16-46A4-94A7-50E9A8A92A0D}" srcOrd="0" destOrd="0" presId="urn:microsoft.com/office/officeart/2005/8/layout/orgChart1"/>
    <dgm:cxn modelId="{21E36AE5-7BC4-4419-902E-D195CDC21A4C}" type="presOf" srcId="{FE7DB261-555F-41E7-8362-A6C6106C2BF0}" destId="{FE47BF9A-C0AA-4D22-9E17-71B17388BEE2}" srcOrd="0" destOrd="0" presId="urn:microsoft.com/office/officeart/2005/8/layout/orgChart1"/>
    <dgm:cxn modelId="{254237CE-813F-4A69-8104-935411F6AE98}" type="presOf" srcId="{1B94C9CD-5433-46E2-9FF7-558CE8F90B3D}" destId="{FC186473-6FCB-48C8-82C5-9B717DEA488C}" srcOrd="0" destOrd="0" presId="urn:microsoft.com/office/officeart/2005/8/layout/orgChart1"/>
    <dgm:cxn modelId="{439A29F7-F02E-4020-A649-721AF84C94DA}" type="presOf" srcId="{DD9D8B96-B768-4C18-9B56-2BCA43D9ED1F}" destId="{1DA5A510-3227-4F4E-8800-B662DE62EA2B}" srcOrd="1" destOrd="0" presId="urn:microsoft.com/office/officeart/2005/8/layout/orgChart1"/>
    <dgm:cxn modelId="{05E5B5A6-2669-45D4-89F3-B2FB17E18173}" type="presOf" srcId="{FE7DB261-555F-41E7-8362-A6C6106C2BF0}" destId="{3CD30F76-9046-4F1B-93AB-D67D374332BC}" srcOrd="1" destOrd="0" presId="urn:microsoft.com/office/officeart/2005/8/layout/orgChart1"/>
    <dgm:cxn modelId="{CE6903C2-8F52-4A9D-85E3-550C2E4CDC03}" type="presOf" srcId="{621BB341-9620-4060-823F-6B73678EECBA}" destId="{7F5ECF18-27D4-4F90-9DA4-9303892FC4EA}" srcOrd="1" destOrd="0" presId="urn:microsoft.com/office/officeart/2005/8/layout/orgChart1"/>
    <dgm:cxn modelId="{1F2B6B6F-B8C7-44E4-A402-F4ED45430FAA}" type="presOf" srcId="{24E9395F-0A8B-4890-BE5D-711260BBC1A1}" destId="{62A952DF-2C1A-4EFE-B17E-EF9E4372084E}" srcOrd="0" destOrd="0" presId="urn:microsoft.com/office/officeart/2005/8/layout/orgChart1"/>
    <dgm:cxn modelId="{02A38510-8206-4AEF-ACC8-5257DFC955EA}" type="presOf" srcId="{D2511575-EA89-4315-A64A-3F91CB39E87C}" destId="{72EC1F8F-BA88-41DD-8E1C-ADE3DCAC63C9}" srcOrd="0" destOrd="0" presId="urn:microsoft.com/office/officeart/2005/8/layout/orgChart1"/>
    <dgm:cxn modelId="{54D9665F-1280-443B-A028-3BFE843F2ECA}" type="presParOf" srcId="{FC186473-6FCB-48C8-82C5-9B717DEA488C}" destId="{9945C20D-0843-4B60-BB25-5C26800D1B5B}" srcOrd="0" destOrd="0" presId="urn:microsoft.com/office/officeart/2005/8/layout/orgChart1"/>
    <dgm:cxn modelId="{692071D7-EA00-4B81-80FD-335C8982E196}" type="presParOf" srcId="{9945C20D-0843-4B60-BB25-5C26800D1B5B}" destId="{352C449D-F5C4-45F1-99A9-CEA9040752B8}" srcOrd="0" destOrd="0" presId="urn:microsoft.com/office/officeart/2005/8/layout/orgChart1"/>
    <dgm:cxn modelId="{4431FE13-E930-430A-B96F-98143726975E}" type="presParOf" srcId="{352C449D-F5C4-45F1-99A9-CEA9040752B8}" destId="{5859D26F-BA6B-4B4E-AE3C-794FF2D0F811}" srcOrd="0" destOrd="0" presId="urn:microsoft.com/office/officeart/2005/8/layout/orgChart1"/>
    <dgm:cxn modelId="{613D2045-62DF-478E-A98A-0DDB43BC9BF8}" type="presParOf" srcId="{352C449D-F5C4-45F1-99A9-CEA9040752B8}" destId="{1DA5A510-3227-4F4E-8800-B662DE62EA2B}" srcOrd="1" destOrd="0" presId="urn:microsoft.com/office/officeart/2005/8/layout/orgChart1"/>
    <dgm:cxn modelId="{BC4E4C09-39AE-43F1-9327-59044A24FC0D}" type="presParOf" srcId="{9945C20D-0843-4B60-BB25-5C26800D1B5B}" destId="{91A4931C-9EF1-454B-8953-F5C6E5B33973}" srcOrd="1" destOrd="0" presId="urn:microsoft.com/office/officeart/2005/8/layout/orgChart1"/>
    <dgm:cxn modelId="{209D208C-5548-4A23-A1B1-7F14F3604BE5}" type="presParOf" srcId="{91A4931C-9EF1-454B-8953-F5C6E5B33973}" destId="{72EC1F8F-BA88-41DD-8E1C-ADE3DCAC63C9}" srcOrd="0" destOrd="0" presId="urn:microsoft.com/office/officeart/2005/8/layout/orgChart1"/>
    <dgm:cxn modelId="{8EC3269C-4BC0-4DAC-BAC2-085FDEE82ABF}" type="presParOf" srcId="{91A4931C-9EF1-454B-8953-F5C6E5B33973}" destId="{4B6AE5F5-4B04-420D-937D-4DCC98026012}" srcOrd="1" destOrd="0" presId="urn:microsoft.com/office/officeart/2005/8/layout/orgChart1"/>
    <dgm:cxn modelId="{A8A3738A-4C2A-40FD-9EE9-53F9D1F4C829}" type="presParOf" srcId="{4B6AE5F5-4B04-420D-937D-4DCC98026012}" destId="{4DBFF8C6-B374-4873-9480-B69EB300B6DC}" srcOrd="0" destOrd="0" presId="urn:microsoft.com/office/officeart/2005/8/layout/orgChart1"/>
    <dgm:cxn modelId="{B97D0272-5937-4119-8F03-3493DC32BF32}" type="presParOf" srcId="{4DBFF8C6-B374-4873-9480-B69EB300B6DC}" destId="{FE47BF9A-C0AA-4D22-9E17-71B17388BEE2}" srcOrd="0" destOrd="0" presId="urn:microsoft.com/office/officeart/2005/8/layout/orgChart1"/>
    <dgm:cxn modelId="{745C2B05-1744-48D4-9ACF-80772AFB4B66}" type="presParOf" srcId="{4DBFF8C6-B374-4873-9480-B69EB300B6DC}" destId="{3CD30F76-9046-4F1B-93AB-D67D374332BC}" srcOrd="1" destOrd="0" presId="urn:microsoft.com/office/officeart/2005/8/layout/orgChart1"/>
    <dgm:cxn modelId="{48A74570-704B-46B4-8392-F8FED42A1DF8}" type="presParOf" srcId="{4B6AE5F5-4B04-420D-937D-4DCC98026012}" destId="{1B7FD35E-62BE-494F-9B8D-DA8B592482A7}" srcOrd="1" destOrd="0" presId="urn:microsoft.com/office/officeart/2005/8/layout/orgChart1"/>
    <dgm:cxn modelId="{069D0E16-106F-4EA5-979A-FCC00868B60C}" type="presParOf" srcId="{4B6AE5F5-4B04-420D-937D-4DCC98026012}" destId="{C45CB269-AE68-4FED-810B-E1DA598C3409}" srcOrd="2" destOrd="0" presId="urn:microsoft.com/office/officeart/2005/8/layout/orgChart1"/>
    <dgm:cxn modelId="{42964954-1529-4D88-8C7E-834B0D1FD88E}" type="presParOf" srcId="{91A4931C-9EF1-454B-8953-F5C6E5B33973}" destId="{62A952DF-2C1A-4EFE-B17E-EF9E4372084E}" srcOrd="2" destOrd="0" presId="urn:microsoft.com/office/officeart/2005/8/layout/orgChart1"/>
    <dgm:cxn modelId="{89D6E9CE-B2A5-4B75-A731-82BB8E6E9DCA}" type="presParOf" srcId="{91A4931C-9EF1-454B-8953-F5C6E5B33973}" destId="{68410273-00C9-4B1F-A9B4-66930838FCDB}" srcOrd="3" destOrd="0" presId="urn:microsoft.com/office/officeart/2005/8/layout/orgChart1"/>
    <dgm:cxn modelId="{C2FF5F62-081B-474C-AB53-B8ED92A290E0}" type="presParOf" srcId="{68410273-00C9-4B1F-A9B4-66930838FCDB}" destId="{984452C3-C2C8-4E3F-81C3-E9E7A8313122}" srcOrd="0" destOrd="0" presId="urn:microsoft.com/office/officeart/2005/8/layout/orgChart1"/>
    <dgm:cxn modelId="{C57F3C57-7054-4702-95A1-5E4916CBBAFE}" type="presParOf" srcId="{984452C3-C2C8-4E3F-81C3-E9E7A8313122}" destId="{196F3524-2E16-46A4-94A7-50E9A8A92A0D}" srcOrd="0" destOrd="0" presId="urn:microsoft.com/office/officeart/2005/8/layout/orgChart1"/>
    <dgm:cxn modelId="{31128112-E649-4441-998D-CC2C911079D2}" type="presParOf" srcId="{984452C3-C2C8-4E3F-81C3-E9E7A8313122}" destId="{7F5ECF18-27D4-4F90-9DA4-9303892FC4EA}" srcOrd="1" destOrd="0" presId="urn:microsoft.com/office/officeart/2005/8/layout/orgChart1"/>
    <dgm:cxn modelId="{3912B94F-5E0B-43F3-8351-7A6D5F345BC2}" type="presParOf" srcId="{68410273-00C9-4B1F-A9B4-66930838FCDB}" destId="{BD3837E1-B2CE-4585-AE05-0A354850702C}" srcOrd="1" destOrd="0" presId="urn:microsoft.com/office/officeart/2005/8/layout/orgChart1"/>
    <dgm:cxn modelId="{385445D1-1B65-4092-84F3-12C42678ABD0}" type="presParOf" srcId="{68410273-00C9-4B1F-A9B4-66930838FCDB}" destId="{241DAC79-3352-4FFF-9BAB-11C694515EAA}" srcOrd="2" destOrd="0" presId="urn:microsoft.com/office/officeart/2005/8/layout/orgChart1"/>
    <dgm:cxn modelId="{5874F59F-F52C-4D83-BCE8-2AF212B0B195}" type="presParOf" srcId="{9945C20D-0843-4B60-BB25-5C26800D1B5B}" destId="{0390B665-034B-4C29-8AA4-F5140D86490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952DF-2C1A-4EFE-B17E-EF9E4372084E}">
      <dsp:nvSpPr>
        <dsp:cNvPr id="0" name=""/>
        <dsp:cNvSpPr/>
      </dsp:nvSpPr>
      <dsp:spPr>
        <a:xfrm>
          <a:off x="6972300" y="925312"/>
          <a:ext cx="3672168" cy="1067975"/>
        </a:xfrm>
        <a:custGeom>
          <a:avLst/>
          <a:gdLst/>
          <a:ahLst/>
          <a:cxnLst/>
          <a:rect l="0" t="0" r="0" b="0"/>
          <a:pathLst>
            <a:path>
              <a:moveTo>
                <a:pt x="0" y="0"/>
              </a:moveTo>
              <a:lnTo>
                <a:pt x="0" y="350361"/>
              </a:lnTo>
              <a:lnTo>
                <a:pt x="3672168" y="350361"/>
              </a:lnTo>
              <a:lnTo>
                <a:pt x="3672168" y="1067975"/>
              </a:lnTo>
            </a:path>
          </a:pathLst>
        </a:custGeom>
        <a:noFill/>
        <a:ln w="76200" cap="flat" cmpd="sng" algn="ctr">
          <a:solidFill>
            <a:srgbClr val="002060"/>
          </a:solidFill>
          <a:prstDash val="solid"/>
        </a:ln>
        <a:effectLst/>
      </dsp:spPr>
      <dsp:style>
        <a:lnRef idx="2">
          <a:scrgbClr r="0" g="0" b="0"/>
        </a:lnRef>
        <a:fillRef idx="0">
          <a:scrgbClr r="0" g="0" b="0"/>
        </a:fillRef>
        <a:effectRef idx="0">
          <a:scrgbClr r="0" g="0" b="0"/>
        </a:effectRef>
        <a:fontRef idx="minor"/>
      </dsp:style>
    </dsp:sp>
    <dsp:sp modelId="{72EC1F8F-BA88-41DD-8E1C-ADE3DCAC63C9}">
      <dsp:nvSpPr>
        <dsp:cNvPr id="0" name=""/>
        <dsp:cNvSpPr/>
      </dsp:nvSpPr>
      <dsp:spPr>
        <a:xfrm>
          <a:off x="3314996" y="925312"/>
          <a:ext cx="3657303" cy="1067975"/>
        </a:xfrm>
        <a:custGeom>
          <a:avLst/>
          <a:gdLst/>
          <a:ahLst/>
          <a:cxnLst/>
          <a:rect l="0" t="0" r="0" b="0"/>
          <a:pathLst>
            <a:path>
              <a:moveTo>
                <a:pt x="3657303" y="0"/>
              </a:moveTo>
              <a:lnTo>
                <a:pt x="3657303" y="350361"/>
              </a:lnTo>
              <a:lnTo>
                <a:pt x="0" y="350361"/>
              </a:lnTo>
              <a:lnTo>
                <a:pt x="0" y="1067975"/>
              </a:lnTo>
            </a:path>
          </a:pathLst>
        </a:custGeom>
        <a:noFill/>
        <a:ln w="76200" cap="flat" cmpd="sng" algn="ctr">
          <a:solidFill>
            <a:srgbClr val="002060"/>
          </a:solidFill>
          <a:prstDash val="solid"/>
        </a:ln>
        <a:effectLst/>
      </dsp:spPr>
      <dsp:style>
        <a:lnRef idx="2">
          <a:scrgbClr r="0" g="0" b="0"/>
        </a:lnRef>
        <a:fillRef idx="0">
          <a:scrgbClr r="0" g="0" b="0"/>
        </a:fillRef>
        <a:effectRef idx="0">
          <a:scrgbClr r="0" g="0" b="0"/>
        </a:effectRef>
        <a:fontRef idx="minor"/>
      </dsp:style>
    </dsp:sp>
    <dsp:sp modelId="{5859D26F-BA6B-4B4E-AE3C-794FF2D0F811}">
      <dsp:nvSpPr>
        <dsp:cNvPr id="0" name=""/>
        <dsp:cNvSpPr/>
      </dsp:nvSpPr>
      <dsp:spPr>
        <a:xfrm>
          <a:off x="2490082" y="0"/>
          <a:ext cx="8964435" cy="925312"/>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57150"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en-US" sz="4700" kern="1200" dirty="0" err="1" smtClean="0">
              <a:effectLst>
                <a:outerShdw blurRad="38100" dist="38100" dir="2700000" algn="tl">
                  <a:srgbClr val="000000">
                    <a:alpha val="43137"/>
                  </a:srgbClr>
                </a:outerShdw>
              </a:effectLst>
              <a:latin typeface="NikoshBAN" pitchFamily="2" charset="0"/>
              <a:cs typeface="NikoshBAN" pitchFamily="2" charset="0"/>
            </a:rPr>
            <a:t>যৌথ</a:t>
          </a:r>
          <a:r>
            <a:rPr lang="en-US" sz="4700"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4700" kern="1200" dirty="0" err="1" smtClean="0">
              <a:effectLst>
                <a:outerShdw blurRad="38100" dist="38100" dir="2700000" algn="tl">
                  <a:srgbClr val="000000">
                    <a:alpha val="43137"/>
                  </a:srgbClr>
                </a:outerShdw>
              </a:effectLst>
              <a:latin typeface="NikoshBAN" pitchFamily="2" charset="0"/>
              <a:cs typeface="NikoshBAN" pitchFamily="2" charset="0"/>
            </a:rPr>
            <a:t>মূলধনী</a:t>
          </a:r>
          <a:r>
            <a:rPr lang="en-US" sz="4700"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4700" kern="1200" dirty="0" err="1" smtClean="0">
              <a:effectLst>
                <a:outerShdw blurRad="38100" dist="38100" dir="2700000" algn="tl">
                  <a:srgbClr val="000000">
                    <a:alpha val="43137"/>
                  </a:srgbClr>
                </a:outerShdw>
              </a:effectLst>
              <a:latin typeface="NikoshBAN" pitchFamily="2" charset="0"/>
              <a:cs typeface="NikoshBAN" pitchFamily="2" charset="0"/>
            </a:rPr>
            <a:t>ব্যবসায়ের</a:t>
          </a:r>
          <a:r>
            <a:rPr lang="bn-IN" sz="4700" kern="1200" dirty="0" smtClean="0">
              <a:effectLst>
                <a:outerShdw blurRad="38100" dist="38100" dir="2700000" algn="tl">
                  <a:srgbClr val="000000">
                    <a:alpha val="43137"/>
                  </a:srgbClr>
                </a:outerShdw>
              </a:effectLst>
              <a:latin typeface="NikoshBAN" pitchFamily="2" charset="0"/>
              <a:cs typeface="NikoshBAN" pitchFamily="2" charset="0"/>
            </a:rPr>
            <a:t> শ্রেণিবিভাগ</a:t>
          </a:r>
          <a:r>
            <a:rPr lang="en-US" sz="4700" kern="1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700" kern="1200" dirty="0"/>
        </a:p>
      </dsp:txBody>
      <dsp:txXfrm>
        <a:off x="2490082" y="0"/>
        <a:ext cx="8964435" cy="925312"/>
      </dsp:txXfrm>
    </dsp:sp>
    <dsp:sp modelId="{FE47BF9A-C0AA-4D22-9E17-71B17388BEE2}">
      <dsp:nvSpPr>
        <dsp:cNvPr id="0" name=""/>
        <dsp:cNvSpPr/>
      </dsp:nvSpPr>
      <dsp:spPr>
        <a:xfrm>
          <a:off x="235646" y="1993287"/>
          <a:ext cx="6158700" cy="764669"/>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57150"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bn-IN" sz="4700" kern="1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প্রাইভেট লিমিটেড কোম্পানি</a:t>
          </a:r>
          <a:endParaRPr lang="en-US" sz="4700" kern="1200" dirty="0"/>
        </a:p>
      </dsp:txBody>
      <dsp:txXfrm>
        <a:off x="235646" y="1993287"/>
        <a:ext cx="6158700" cy="764669"/>
      </dsp:txXfrm>
    </dsp:sp>
    <dsp:sp modelId="{196F3524-2E16-46A4-94A7-50E9A8A92A0D}">
      <dsp:nvSpPr>
        <dsp:cNvPr id="0" name=""/>
        <dsp:cNvSpPr/>
      </dsp:nvSpPr>
      <dsp:spPr>
        <a:xfrm>
          <a:off x="7473228" y="1993287"/>
          <a:ext cx="6342478" cy="764669"/>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57150"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bn-IN" sz="4700" kern="1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পাবলিক লিমিটেড কোম্পানি</a:t>
          </a:r>
          <a:endParaRPr lang="en-US" sz="4700" kern="1200" dirty="0"/>
        </a:p>
      </dsp:txBody>
      <dsp:txXfrm>
        <a:off x="7473228" y="1993287"/>
        <a:ext cx="6342478" cy="76466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6DDB92-BFD3-4FB2-B45B-566A3868F191}" type="datetimeFigureOut">
              <a:rPr lang="en-US" smtClean="0"/>
              <a:t>9/7/2020</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E2EEC3-B511-491D-BB1F-699EED8AF054}" type="slidenum">
              <a:rPr lang="en-US" smtClean="0"/>
              <a:t>‹#›</a:t>
            </a:fld>
            <a:endParaRPr lang="en-US"/>
          </a:p>
        </p:txBody>
      </p:sp>
    </p:spTree>
    <p:extLst>
      <p:ext uri="{BB962C8B-B14F-4D97-AF65-F5344CB8AC3E}">
        <p14:creationId xmlns:p14="http://schemas.microsoft.com/office/powerpoint/2010/main" val="1005063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67F47DE-2D0D-4212-A7DC-81309161E53D}" type="slidenum">
              <a:rPr lang="en-US" smtClean="0"/>
              <a:pPr/>
              <a:t>1</a:t>
            </a:fld>
            <a:endParaRPr lang="en-US"/>
          </a:p>
        </p:txBody>
      </p:sp>
    </p:spTree>
    <p:extLst>
      <p:ext uri="{BB962C8B-B14F-4D97-AF65-F5344CB8AC3E}">
        <p14:creationId xmlns:p14="http://schemas.microsoft.com/office/powerpoint/2010/main" val="1082075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840568"/>
            <a:ext cx="12435840" cy="1960033"/>
          </a:xfrm>
          <a:prstGeom prst="rect">
            <a:avLst/>
          </a:prstGeom>
        </p:spPr>
        <p:txBody>
          <a:bodyPr lIns="135852" tIns="67926" rIns="135852" bIns="67926"/>
          <a:lstStyle/>
          <a:p>
            <a:r>
              <a:rPr lang="en-US" smtClean="0"/>
              <a:t>Click to edit Master title style</a:t>
            </a:r>
            <a:endParaRPr lang="en-US"/>
          </a:p>
        </p:txBody>
      </p:sp>
      <p:sp>
        <p:nvSpPr>
          <p:cNvPr id="3" name="Subtitle 2"/>
          <p:cNvSpPr>
            <a:spLocks noGrp="1"/>
          </p:cNvSpPr>
          <p:nvPr>
            <p:ph type="subTitle" idx="1"/>
          </p:nvPr>
        </p:nvSpPr>
        <p:spPr>
          <a:xfrm>
            <a:off x="2194560" y="5181600"/>
            <a:ext cx="10241280" cy="2336800"/>
          </a:xfrm>
          <a:prstGeom prst="rect">
            <a:avLst/>
          </a:prstGeom>
        </p:spPr>
        <p:txBody>
          <a:bodyPr lIns="135852" tIns="67926" rIns="135852" bIns="67926"/>
          <a:lstStyle>
            <a:lvl1pPr marL="0" indent="0" algn="ctr">
              <a:buNone/>
              <a:defRPr>
                <a:solidFill>
                  <a:schemeClr val="tx1">
                    <a:tint val="75000"/>
                  </a:schemeClr>
                </a:solidFill>
              </a:defRPr>
            </a:lvl1pPr>
            <a:lvl2pPr marL="679262" indent="0" algn="ctr">
              <a:buNone/>
              <a:defRPr>
                <a:solidFill>
                  <a:schemeClr val="tx1">
                    <a:tint val="75000"/>
                  </a:schemeClr>
                </a:solidFill>
              </a:defRPr>
            </a:lvl2pPr>
            <a:lvl3pPr marL="1358524" indent="0" algn="ctr">
              <a:buNone/>
              <a:defRPr>
                <a:solidFill>
                  <a:schemeClr val="tx1">
                    <a:tint val="75000"/>
                  </a:schemeClr>
                </a:solidFill>
              </a:defRPr>
            </a:lvl3pPr>
            <a:lvl4pPr marL="2037786" indent="0" algn="ctr">
              <a:buNone/>
              <a:defRPr>
                <a:solidFill>
                  <a:schemeClr val="tx1">
                    <a:tint val="75000"/>
                  </a:schemeClr>
                </a:solidFill>
              </a:defRPr>
            </a:lvl4pPr>
            <a:lvl5pPr marL="2717048" indent="0" algn="ctr">
              <a:buNone/>
              <a:defRPr>
                <a:solidFill>
                  <a:schemeClr val="tx1">
                    <a:tint val="75000"/>
                  </a:schemeClr>
                </a:solidFill>
              </a:defRPr>
            </a:lvl5pPr>
            <a:lvl6pPr marL="3396310" indent="0" algn="ctr">
              <a:buNone/>
              <a:defRPr>
                <a:solidFill>
                  <a:schemeClr val="tx1">
                    <a:tint val="75000"/>
                  </a:schemeClr>
                </a:solidFill>
              </a:defRPr>
            </a:lvl6pPr>
            <a:lvl7pPr marL="4075572" indent="0" algn="ctr">
              <a:buNone/>
              <a:defRPr>
                <a:solidFill>
                  <a:schemeClr val="tx1">
                    <a:tint val="75000"/>
                  </a:schemeClr>
                </a:solidFill>
              </a:defRPr>
            </a:lvl7pPr>
            <a:lvl8pPr marL="4754834" indent="0" algn="ctr">
              <a:buNone/>
              <a:defRPr>
                <a:solidFill>
                  <a:schemeClr val="tx1">
                    <a:tint val="75000"/>
                  </a:schemeClr>
                </a:solidFill>
              </a:defRPr>
            </a:lvl8pPr>
            <a:lvl9pPr marL="54340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731520" y="8475134"/>
            <a:ext cx="3413760" cy="486833"/>
          </a:xfrm>
          <a:prstGeom prst="rect">
            <a:avLst/>
          </a:prstGeom>
        </p:spPr>
        <p:txBody>
          <a:bodyPr lIns="135852" tIns="67926" rIns="135852" bIns="67926"/>
          <a:lstStyle/>
          <a:p>
            <a:fld id="{1D8BD707-D9CF-40AE-B4C6-C98DA3205C09}" type="datetimeFigureOut">
              <a:rPr lang="en-US" smtClean="0"/>
              <a:pPr/>
              <a:t>9/7/2020</a:t>
            </a:fld>
            <a:endParaRPr lang="en-US"/>
          </a:p>
        </p:txBody>
      </p:sp>
      <p:sp>
        <p:nvSpPr>
          <p:cNvPr id="5" name="Footer Placeholder 4"/>
          <p:cNvSpPr>
            <a:spLocks noGrp="1"/>
          </p:cNvSpPr>
          <p:nvPr>
            <p:ph type="ftr" sz="quarter" idx="11"/>
          </p:nvPr>
        </p:nvSpPr>
        <p:spPr>
          <a:xfrm>
            <a:off x="4998720" y="8475134"/>
            <a:ext cx="4632960" cy="486833"/>
          </a:xfrm>
          <a:prstGeom prst="rect">
            <a:avLst/>
          </a:prstGeom>
        </p:spPr>
        <p:txBody>
          <a:bodyPr lIns="135852" tIns="67926" rIns="135852" bIns="67926"/>
          <a:lstStyle/>
          <a:p>
            <a:endParaRPr lang="en-US"/>
          </a:p>
        </p:txBody>
      </p:sp>
      <p:sp>
        <p:nvSpPr>
          <p:cNvPr id="6" name="Slide Number Placeholder 5"/>
          <p:cNvSpPr>
            <a:spLocks noGrp="1"/>
          </p:cNvSpPr>
          <p:nvPr>
            <p:ph type="sldNum" sz="quarter" idx="12"/>
          </p:nvPr>
        </p:nvSpPr>
        <p:spPr>
          <a:xfrm>
            <a:off x="10485120" y="8475134"/>
            <a:ext cx="3413760" cy="486833"/>
          </a:xfrm>
          <a:prstGeom prst="rect">
            <a:avLst/>
          </a:prstGeom>
        </p:spPr>
        <p:txBody>
          <a:bodyPr lIns="135852" tIns="67926" rIns="135852" bIns="67926"/>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1520" y="366184"/>
            <a:ext cx="13167360" cy="1524000"/>
          </a:xfrm>
          <a:prstGeom prst="rect">
            <a:avLst/>
          </a:prstGeom>
        </p:spPr>
        <p:txBody>
          <a:bodyPr lIns="135852" tIns="67926" rIns="135852" bIns="67926"/>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2133601"/>
            <a:ext cx="13167360" cy="6034617"/>
          </a:xfrm>
          <a:prstGeom prst="rect">
            <a:avLst/>
          </a:prstGeom>
        </p:spPr>
        <p:txBody>
          <a:bodyPr vert="eaVert" lIns="135852" tIns="67926" rIns="135852" bIns="6792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31520" y="8475134"/>
            <a:ext cx="3413760" cy="486833"/>
          </a:xfrm>
          <a:prstGeom prst="rect">
            <a:avLst/>
          </a:prstGeom>
        </p:spPr>
        <p:txBody>
          <a:bodyPr lIns="135852" tIns="67926" rIns="135852" bIns="67926"/>
          <a:lstStyle/>
          <a:p>
            <a:fld id="{1D8BD707-D9CF-40AE-B4C6-C98DA3205C09}" type="datetimeFigureOut">
              <a:rPr lang="en-US" smtClean="0"/>
              <a:pPr/>
              <a:t>9/7/2020</a:t>
            </a:fld>
            <a:endParaRPr lang="en-US"/>
          </a:p>
        </p:txBody>
      </p:sp>
      <p:sp>
        <p:nvSpPr>
          <p:cNvPr id="5" name="Footer Placeholder 4"/>
          <p:cNvSpPr>
            <a:spLocks noGrp="1"/>
          </p:cNvSpPr>
          <p:nvPr>
            <p:ph type="ftr" sz="quarter" idx="11"/>
          </p:nvPr>
        </p:nvSpPr>
        <p:spPr>
          <a:xfrm>
            <a:off x="4998720" y="8475134"/>
            <a:ext cx="4632960" cy="486833"/>
          </a:xfrm>
          <a:prstGeom prst="rect">
            <a:avLst/>
          </a:prstGeom>
        </p:spPr>
        <p:txBody>
          <a:bodyPr lIns="135852" tIns="67926" rIns="135852" bIns="67926"/>
          <a:lstStyle/>
          <a:p>
            <a:endParaRPr lang="en-US"/>
          </a:p>
        </p:txBody>
      </p:sp>
      <p:sp>
        <p:nvSpPr>
          <p:cNvPr id="6" name="Slide Number Placeholder 5"/>
          <p:cNvSpPr>
            <a:spLocks noGrp="1"/>
          </p:cNvSpPr>
          <p:nvPr>
            <p:ph type="sldNum" sz="quarter" idx="12"/>
          </p:nvPr>
        </p:nvSpPr>
        <p:spPr>
          <a:xfrm>
            <a:off x="10485120" y="8475134"/>
            <a:ext cx="3413760" cy="486833"/>
          </a:xfrm>
          <a:prstGeom prst="rect">
            <a:avLst/>
          </a:prstGeom>
        </p:spPr>
        <p:txBody>
          <a:bodyPr lIns="135852" tIns="67926" rIns="135852" bIns="67926"/>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66185"/>
            <a:ext cx="3291840" cy="7802033"/>
          </a:xfrm>
          <a:prstGeom prst="rect">
            <a:avLst/>
          </a:prstGeom>
        </p:spPr>
        <p:txBody>
          <a:bodyPr vert="eaVert" lIns="135852" tIns="67926" rIns="135852" bIns="67926"/>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66185"/>
            <a:ext cx="9631680" cy="7802033"/>
          </a:xfrm>
          <a:prstGeom prst="rect">
            <a:avLst/>
          </a:prstGeom>
        </p:spPr>
        <p:txBody>
          <a:bodyPr vert="eaVert" lIns="135852" tIns="67926" rIns="135852" bIns="6792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31520" y="8475134"/>
            <a:ext cx="3413760" cy="486833"/>
          </a:xfrm>
          <a:prstGeom prst="rect">
            <a:avLst/>
          </a:prstGeom>
        </p:spPr>
        <p:txBody>
          <a:bodyPr lIns="135852" tIns="67926" rIns="135852" bIns="67926"/>
          <a:lstStyle/>
          <a:p>
            <a:fld id="{1D8BD707-D9CF-40AE-B4C6-C98DA3205C09}" type="datetimeFigureOut">
              <a:rPr lang="en-US" smtClean="0"/>
              <a:pPr/>
              <a:t>9/7/2020</a:t>
            </a:fld>
            <a:endParaRPr lang="en-US"/>
          </a:p>
        </p:txBody>
      </p:sp>
      <p:sp>
        <p:nvSpPr>
          <p:cNvPr id="5" name="Footer Placeholder 4"/>
          <p:cNvSpPr>
            <a:spLocks noGrp="1"/>
          </p:cNvSpPr>
          <p:nvPr>
            <p:ph type="ftr" sz="quarter" idx="11"/>
          </p:nvPr>
        </p:nvSpPr>
        <p:spPr>
          <a:xfrm>
            <a:off x="4998720" y="8475134"/>
            <a:ext cx="4632960" cy="486833"/>
          </a:xfrm>
          <a:prstGeom prst="rect">
            <a:avLst/>
          </a:prstGeom>
        </p:spPr>
        <p:txBody>
          <a:bodyPr lIns="135852" tIns="67926" rIns="135852" bIns="67926"/>
          <a:lstStyle/>
          <a:p>
            <a:endParaRPr lang="en-US"/>
          </a:p>
        </p:txBody>
      </p:sp>
      <p:sp>
        <p:nvSpPr>
          <p:cNvPr id="6" name="Slide Number Placeholder 5"/>
          <p:cNvSpPr>
            <a:spLocks noGrp="1"/>
          </p:cNvSpPr>
          <p:nvPr>
            <p:ph type="sldNum" sz="quarter" idx="12"/>
          </p:nvPr>
        </p:nvSpPr>
        <p:spPr>
          <a:xfrm>
            <a:off x="10485120" y="8475134"/>
            <a:ext cx="3413760" cy="486833"/>
          </a:xfrm>
          <a:prstGeom prst="rect">
            <a:avLst/>
          </a:prstGeom>
        </p:spPr>
        <p:txBody>
          <a:bodyPr lIns="135852" tIns="67926" rIns="135852" bIns="67926"/>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66184"/>
            <a:ext cx="13167360" cy="1524000"/>
          </a:xfrm>
          <a:prstGeom prst="rect">
            <a:avLst/>
          </a:prstGeom>
        </p:spPr>
        <p:txBody>
          <a:bodyPr lIns="135852" tIns="67926" rIns="135852" bIns="67926"/>
          <a:lstStyle/>
          <a:p>
            <a:r>
              <a:rPr lang="en-US" smtClean="0"/>
              <a:t>Click to edit Master title style</a:t>
            </a:r>
            <a:endParaRPr lang="en-US"/>
          </a:p>
        </p:txBody>
      </p:sp>
      <p:sp>
        <p:nvSpPr>
          <p:cNvPr id="3" name="Content Placeholder 2"/>
          <p:cNvSpPr>
            <a:spLocks noGrp="1"/>
          </p:cNvSpPr>
          <p:nvPr>
            <p:ph idx="1"/>
          </p:nvPr>
        </p:nvSpPr>
        <p:spPr>
          <a:xfrm>
            <a:off x="731520" y="2133601"/>
            <a:ext cx="13167360" cy="6034617"/>
          </a:xfrm>
          <a:prstGeom prst="rect">
            <a:avLst/>
          </a:prstGeom>
        </p:spPr>
        <p:txBody>
          <a:bodyPr lIns="135852" tIns="67926" rIns="135852" bIns="6792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31520" y="8475134"/>
            <a:ext cx="3413760" cy="486833"/>
          </a:xfrm>
          <a:prstGeom prst="rect">
            <a:avLst/>
          </a:prstGeom>
        </p:spPr>
        <p:txBody>
          <a:bodyPr lIns="135852" tIns="67926" rIns="135852" bIns="67926"/>
          <a:lstStyle/>
          <a:p>
            <a:fld id="{1D8BD707-D9CF-40AE-B4C6-C98DA3205C09}" type="datetimeFigureOut">
              <a:rPr lang="en-US" smtClean="0"/>
              <a:pPr/>
              <a:t>9/7/2020</a:t>
            </a:fld>
            <a:endParaRPr lang="en-US"/>
          </a:p>
        </p:txBody>
      </p:sp>
      <p:sp>
        <p:nvSpPr>
          <p:cNvPr id="5" name="Footer Placeholder 4"/>
          <p:cNvSpPr>
            <a:spLocks noGrp="1"/>
          </p:cNvSpPr>
          <p:nvPr>
            <p:ph type="ftr" sz="quarter" idx="11"/>
          </p:nvPr>
        </p:nvSpPr>
        <p:spPr>
          <a:xfrm>
            <a:off x="4998720" y="8475134"/>
            <a:ext cx="4632960" cy="486833"/>
          </a:xfrm>
          <a:prstGeom prst="rect">
            <a:avLst/>
          </a:prstGeom>
        </p:spPr>
        <p:txBody>
          <a:bodyPr lIns="135852" tIns="67926" rIns="135852" bIns="67926"/>
          <a:lstStyle/>
          <a:p>
            <a:endParaRPr lang="en-US"/>
          </a:p>
        </p:txBody>
      </p:sp>
      <p:sp>
        <p:nvSpPr>
          <p:cNvPr id="6" name="Slide Number Placeholder 5"/>
          <p:cNvSpPr>
            <a:spLocks noGrp="1"/>
          </p:cNvSpPr>
          <p:nvPr>
            <p:ph type="sldNum" sz="quarter" idx="12"/>
          </p:nvPr>
        </p:nvSpPr>
        <p:spPr>
          <a:xfrm>
            <a:off x="10485120" y="8475134"/>
            <a:ext cx="3413760" cy="486833"/>
          </a:xfrm>
          <a:prstGeom prst="rect">
            <a:avLst/>
          </a:prstGeom>
        </p:spPr>
        <p:txBody>
          <a:bodyPr lIns="135852" tIns="67926" rIns="135852" bIns="67926"/>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875867"/>
            <a:ext cx="12435840" cy="1816100"/>
          </a:xfrm>
          <a:prstGeom prst="rect">
            <a:avLst/>
          </a:prstGeom>
        </p:spPr>
        <p:txBody>
          <a:bodyPr lIns="135852" tIns="67926" rIns="135852" bIns="67926" anchor="t"/>
          <a:lstStyle>
            <a:lvl1pPr algn="l">
              <a:defRPr sz="59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875618"/>
            <a:ext cx="12435840" cy="2000249"/>
          </a:xfrm>
          <a:prstGeom prst="rect">
            <a:avLst/>
          </a:prstGeom>
        </p:spPr>
        <p:txBody>
          <a:bodyPr lIns="135852" tIns="67926" rIns="135852" bIns="67926" anchor="b"/>
          <a:lstStyle>
            <a:lvl1pPr marL="0" indent="0">
              <a:buNone/>
              <a:defRPr sz="3000">
                <a:solidFill>
                  <a:schemeClr val="tx1">
                    <a:tint val="75000"/>
                  </a:schemeClr>
                </a:solidFill>
              </a:defRPr>
            </a:lvl1pPr>
            <a:lvl2pPr marL="679262" indent="0">
              <a:buNone/>
              <a:defRPr sz="2700">
                <a:solidFill>
                  <a:schemeClr val="tx1">
                    <a:tint val="75000"/>
                  </a:schemeClr>
                </a:solidFill>
              </a:defRPr>
            </a:lvl2pPr>
            <a:lvl3pPr marL="1358524" indent="0">
              <a:buNone/>
              <a:defRPr sz="2400">
                <a:solidFill>
                  <a:schemeClr val="tx1">
                    <a:tint val="75000"/>
                  </a:schemeClr>
                </a:solidFill>
              </a:defRPr>
            </a:lvl3pPr>
            <a:lvl4pPr marL="2037786" indent="0">
              <a:buNone/>
              <a:defRPr sz="2100">
                <a:solidFill>
                  <a:schemeClr val="tx1">
                    <a:tint val="75000"/>
                  </a:schemeClr>
                </a:solidFill>
              </a:defRPr>
            </a:lvl4pPr>
            <a:lvl5pPr marL="2717048" indent="0">
              <a:buNone/>
              <a:defRPr sz="2100">
                <a:solidFill>
                  <a:schemeClr val="tx1">
                    <a:tint val="75000"/>
                  </a:schemeClr>
                </a:solidFill>
              </a:defRPr>
            </a:lvl5pPr>
            <a:lvl6pPr marL="3396310" indent="0">
              <a:buNone/>
              <a:defRPr sz="2100">
                <a:solidFill>
                  <a:schemeClr val="tx1">
                    <a:tint val="75000"/>
                  </a:schemeClr>
                </a:solidFill>
              </a:defRPr>
            </a:lvl6pPr>
            <a:lvl7pPr marL="4075572" indent="0">
              <a:buNone/>
              <a:defRPr sz="2100">
                <a:solidFill>
                  <a:schemeClr val="tx1">
                    <a:tint val="75000"/>
                  </a:schemeClr>
                </a:solidFill>
              </a:defRPr>
            </a:lvl7pPr>
            <a:lvl8pPr marL="4754834" indent="0">
              <a:buNone/>
              <a:defRPr sz="2100">
                <a:solidFill>
                  <a:schemeClr val="tx1">
                    <a:tint val="75000"/>
                  </a:schemeClr>
                </a:solidFill>
              </a:defRPr>
            </a:lvl8pPr>
            <a:lvl9pPr marL="5434096"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1520" y="8475134"/>
            <a:ext cx="3413760" cy="486833"/>
          </a:xfrm>
          <a:prstGeom prst="rect">
            <a:avLst/>
          </a:prstGeom>
        </p:spPr>
        <p:txBody>
          <a:bodyPr lIns="135852" tIns="67926" rIns="135852" bIns="67926"/>
          <a:lstStyle/>
          <a:p>
            <a:fld id="{1D8BD707-D9CF-40AE-B4C6-C98DA3205C09}" type="datetimeFigureOut">
              <a:rPr lang="en-US" smtClean="0"/>
              <a:pPr/>
              <a:t>9/7/2020</a:t>
            </a:fld>
            <a:endParaRPr lang="en-US"/>
          </a:p>
        </p:txBody>
      </p:sp>
      <p:sp>
        <p:nvSpPr>
          <p:cNvPr id="5" name="Footer Placeholder 4"/>
          <p:cNvSpPr>
            <a:spLocks noGrp="1"/>
          </p:cNvSpPr>
          <p:nvPr>
            <p:ph type="ftr" sz="quarter" idx="11"/>
          </p:nvPr>
        </p:nvSpPr>
        <p:spPr>
          <a:xfrm>
            <a:off x="4998720" y="8475134"/>
            <a:ext cx="4632960" cy="486833"/>
          </a:xfrm>
          <a:prstGeom prst="rect">
            <a:avLst/>
          </a:prstGeom>
        </p:spPr>
        <p:txBody>
          <a:bodyPr lIns="135852" tIns="67926" rIns="135852" bIns="67926"/>
          <a:lstStyle/>
          <a:p>
            <a:endParaRPr lang="en-US"/>
          </a:p>
        </p:txBody>
      </p:sp>
      <p:sp>
        <p:nvSpPr>
          <p:cNvPr id="6" name="Slide Number Placeholder 5"/>
          <p:cNvSpPr>
            <a:spLocks noGrp="1"/>
          </p:cNvSpPr>
          <p:nvPr>
            <p:ph type="sldNum" sz="quarter" idx="12"/>
          </p:nvPr>
        </p:nvSpPr>
        <p:spPr>
          <a:xfrm>
            <a:off x="10485120" y="8475134"/>
            <a:ext cx="3413760" cy="486833"/>
          </a:xfrm>
          <a:prstGeom prst="rect">
            <a:avLst/>
          </a:prstGeom>
        </p:spPr>
        <p:txBody>
          <a:bodyPr lIns="135852" tIns="67926" rIns="135852" bIns="67926"/>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66184"/>
            <a:ext cx="13167360" cy="1524000"/>
          </a:xfrm>
          <a:prstGeom prst="rect">
            <a:avLst/>
          </a:prstGeom>
        </p:spPr>
        <p:txBody>
          <a:bodyPr lIns="135852" tIns="67926" rIns="135852" bIns="67926"/>
          <a:lstStyle/>
          <a:p>
            <a:r>
              <a:rPr lang="en-US" smtClean="0"/>
              <a:t>Click to edit Master title style</a:t>
            </a:r>
            <a:endParaRPr lang="en-US"/>
          </a:p>
        </p:txBody>
      </p:sp>
      <p:sp>
        <p:nvSpPr>
          <p:cNvPr id="3" name="Content Placeholder 2"/>
          <p:cNvSpPr>
            <a:spLocks noGrp="1"/>
          </p:cNvSpPr>
          <p:nvPr>
            <p:ph sz="half" idx="1"/>
          </p:nvPr>
        </p:nvSpPr>
        <p:spPr>
          <a:xfrm>
            <a:off x="731520" y="2133601"/>
            <a:ext cx="6461760" cy="6034617"/>
          </a:xfrm>
          <a:prstGeom prst="rect">
            <a:avLst/>
          </a:prstGeom>
        </p:spPr>
        <p:txBody>
          <a:bodyPr lIns="135852" tIns="67926" rIns="135852" bIns="67926"/>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2133601"/>
            <a:ext cx="6461760" cy="6034617"/>
          </a:xfrm>
          <a:prstGeom prst="rect">
            <a:avLst/>
          </a:prstGeom>
        </p:spPr>
        <p:txBody>
          <a:bodyPr lIns="135852" tIns="67926" rIns="135852" bIns="67926"/>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31520" y="8475134"/>
            <a:ext cx="3413760" cy="486833"/>
          </a:xfrm>
          <a:prstGeom prst="rect">
            <a:avLst/>
          </a:prstGeom>
        </p:spPr>
        <p:txBody>
          <a:bodyPr lIns="135852" tIns="67926" rIns="135852" bIns="67926"/>
          <a:lstStyle/>
          <a:p>
            <a:fld id="{1D8BD707-D9CF-40AE-B4C6-C98DA3205C09}" type="datetimeFigureOut">
              <a:rPr lang="en-US" smtClean="0"/>
              <a:pPr/>
              <a:t>9/7/2020</a:t>
            </a:fld>
            <a:endParaRPr lang="en-US"/>
          </a:p>
        </p:txBody>
      </p:sp>
      <p:sp>
        <p:nvSpPr>
          <p:cNvPr id="6" name="Footer Placeholder 5"/>
          <p:cNvSpPr>
            <a:spLocks noGrp="1"/>
          </p:cNvSpPr>
          <p:nvPr>
            <p:ph type="ftr" sz="quarter" idx="11"/>
          </p:nvPr>
        </p:nvSpPr>
        <p:spPr>
          <a:xfrm>
            <a:off x="4998720" y="8475134"/>
            <a:ext cx="4632960" cy="486833"/>
          </a:xfrm>
          <a:prstGeom prst="rect">
            <a:avLst/>
          </a:prstGeom>
        </p:spPr>
        <p:txBody>
          <a:bodyPr lIns="135852" tIns="67926" rIns="135852" bIns="67926"/>
          <a:lstStyle/>
          <a:p>
            <a:endParaRPr lang="en-US"/>
          </a:p>
        </p:txBody>
      </p:sp>
      <p:sp>
        <p:nvSpPr>
          <p:cNvPr id="7" name="Slide Number Placeholder 6"/>
          <p:cNvSpPr>
            <a:spLocks noGrp="1"/>
          </p:cNvSpPr>
          <p:nvPr>
            <p:ph type="sldNum" sz="quarter" idx="12"/>
          </p:nvPr>
        </p:nvSpPr>
        <p:spPr>
          <a:xfrm>
            <a:off x="10485120" y="8475134"/>
            <a:ext cx="3413760" cy="486833"/>
          </a:xfrm>
          <a:prstGeom prst="rect">
            <a:avLst/>
          </a:prstGeom>
        </p:spPr>
        <p:txBody>
          <a:bodyPr lIns="135852" tIns="67926" rIns="135852" bIns="67926"/>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66184"/>
            <a:ext cx="13167360" cy="1524000"/>
          </a:xfrm>
          <a:prstGeom prst="rect">
            <a:avLst/>
          </a:prstGeom>
        </p:spPr>
        <p:txBody>
          <a:bodyPr lIns="135852" tIns="67926" rIns="135852" bIns="67926"/>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2046817"/>
            <a:ext cx="6464301" cy="853016"/>
          </a:xfrm>
          <a:prstGeom prst="rect">
            <a:avLst/>
          </a:prstGeom>
        </p:spPr>
        <p:txBody>
          <a:bodyPr lIns="135852" tIns="67926" rIns="135852" bIns="67926" anchor="b"/>
          <a:lstStyle>
            <a:lvl1pPr marL="0" indent="0">
              <a:buNone/>
              <a:defRPr sz="3600" b="1"/>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731520" y="2899833"/>
            <a:ext cx="6464301" cy="5268384"/>
          </a:xfrm>
          <a:prstGeom prst="rect">
            <a:avLst/>
          </a:prstGeom>
        </p:spPr>
        <p:txBody>
          <a:bodyPr lIns="135852" tIns="67926" rIns="135852" bIns="67926"/>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2046817"/>
            <a:ext cx="6466840" cy="853016"/>
          </a:xfrm>
          <a:prstGeom prst="rect">
            <a:avLst/>
          </a:prstGeom>
        </p:spPr>
        <p:txBody>
          <a:bodyPr lIns="135852" tIns="67926" rIns="135852" bIns="67926" anchor="b"/>
          <a:lstStyle>
            <a:lvl1pPr marL="0" indent="0">
              <a:buNone/>
              <a:defRPr sz="3600" b="1"/>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7432041" y="2899833"/>
            <a:ext cx="6466840" cy="5268384"/>
          </a:xfrm>
          <a:prstGeom prst="rect">
            <a:avLst/>
          </a:prstGeom>
        </p:spPr>
        <p:txBody>
          <a:bodyPr lIns="135852" tIns="67926" rIns="135852" bIns="67926"/>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731520" y="8475134"/>
            <a:ext cx="3413760" cy="486833"/>
          </a:xfrm>
          <a:prstGeom prst="rect">
            <a:avLst/>
          </a:prstGeom>
        </p:spPr>
        <p:txBody>
          <a:bodyPr lIns="135852" tIns="67926" rIns="135852" bIns="67926"/>
          <a:lstStyle/>
          <a:p>
            <a:fld id="{1D8BD707-D9CF-40AE-B4C6-C98DA3205C09}" type="datetimeFigureOut">
              <a:rPr lang="en-US" smtClean="0"/>
              <a:pPr/>
              <a:t>9/7/2020</a:t>
            </a:fld>
            <a:endParaRPr lang="en-US"/>
          </a:p>
        </p:txBody>
      </p:sp>
      <p:sp>
        <p:nvSpPr>
          <p:cNvPr id="8" name="Footer Placeholder 7"/>
          <p:cNvSpPr>
            <a:spLocks noGrp="1"/>
          </p:cNvSpPr>
          <p:nvPr>
            <p:ph type="ftr" sz="quarter" idx="11"/>
          </p:nvPr>
        </p:nvSpPr>
        <p:spPr>
          <a:xfrm>
            <a:off x="4998720" y="8475134"/>
            <a:ext cx="4632960" cy="486833"/>
          </a:xfrm>
          <a:prstGeom prst="rect">
            <a:avLst/>
          </a:prstGeom>
        </p:spPr>
        <p:txBody>
          <a:bodyPr lIns="135852" tIns="67926" rIns="135852" bIns="67926"/>
          <a:lstStyle/>
          <a:p>
            <a:endParaRPr lang="en-US"/>
          </a:p>
        </p:txBody>
      </p:sp>
      <p:sp>
        <p:nvSpPr>
          <p:cNvPr id="9" name="Slide Number Placeholder 8"/>
          <p:cNvSpPr>
            <a:spLocks noGrp="1"/>
          </p:cNvSpPr>
          <p:nvPr>
            <p:ph type="sldNum" sz="quarter" idx="12"/>
          </p:nvPr>
        </p:nvSpPr>
        <p:spPr>
          <a:xfrm>
            <a:off x="10485120" y="8475134"/>
            <a:ext cx="3413760" cy="486833"/>
          </a:xfrm>
          <a:prstGeom prst="rect">
            <a:avLst/>
          </a:prstGeom>
        </p:spPr>
        <p:txBody>
          <a:bodyPr lIns="135852" tIns="67926" rIns="135852" bIns="67926"/>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1520" y="366184"/>
            <a:ext cx="13167360" cy="1524000"/>
          </a:xfrm>
          <a:prstGeom prst="rect">
            <a:avLst/>
          </a:prstGeom>
        </p:spPr>
        <p:txBody>
          <a:bodyPr lIns="135852" tIns="67926" rIns="135852" bIns="67926"/>
          <a:lstStyle/>
          <a:p>
            <a:r>
              <a:rPr lang="en-US" smtClean="0"/>
              <a:t>Click to edit Master title style</a:t>
            </a:r>
            <a:endParaRPr lang="en-US"/>
          </a:p>
        </p:txBody>
      </p:sp>
      <p:sp>
        <p:nvSpPr>
          <p:cNvPr id="3" name="Date Placeholder 2"/>
          <p:cNvSpPr>
            <a:spLocks noGrp="1"/>
          </p:cNvSpPr>
          <p:nvPr>
            <p:ph type="dt" sz="half" idx="10"/>
          </p:nvPr>
        </p:nvSpPr>
        <p:spPr>
          <a:xfrm>
            <a:off x="731520" y="8475134"/>
            <a:ext cx="3413760" cy="486833"/>
          </a:xfrm>
          <a:prstGeom prst="rect">
            <a:avLst/>
          </a:prstGeom>
        </p:spPr>
        <p:txBody>
          <a:bodyPr lIns="135852" tIns="67926" rIns="135852" bIns="67926"/>
          <a:lstStyle/>
          <a:p>
            <a:fld id="{1D8BD707-D9CF-40AE-B4C6-C98DA3205C09}" type="datetimeFigureOut">
              <a:rPr lang="en-US" smtClean="0"/>
              <a:pPr/>
              <a:t>9/7/2020</a:t>
            </a:fld>
            <a:endParaRPr lang="en-US"/>
          </a:p>
        </p:txBody>
      </p:sp>
      <p:sp>
        <p:nvSpPr>
          <p:cNvPr id="4" name="Footer Placeholder 3"/>
          <p:cNvSpPr>
            <a:spLocks noGrp="1"/>
          </p:cNvSpPr>
          <p:nvPr>
            <p:ph type="ftr" sz="quarter" idx="11"/>
          </p:nvPr>
        </p:nvSpPr>
        <p:spPr>
          <a:xfrm>
            <a:off x="4998720" y="8475134"/>
            <a:ext cx="4632960" cy="486833"/>
          </a:xfrm>
          <a:prstGeom prst="rect">
            <a:avLst/>
          </a:prstGeom>
        </p:spPr>
        <p:txBody>
          <a:bodyPr lIns="135852" tIns="67926" rIns="135852" bIns="67926"/>
          <a:lstStyle/>
          <a:p>
            <a:endParaRPr lang="en-US"/>
          </a:p>
        </p:txBody>
      </p:sp>
      <p:sp>
        <p:nvSpPr>
          <p:cNvPr id="5" name="Slide Number Placeholder 4"/>
          <p:cNvSpPr>
            <a:spLocks noGrp="1"/>
          </p:cNvSpPr>
          <p:nvPr>
            <p:ph type="sldNum" sz="quarter" idx="12"/>
          </p:nvPr>
        </p:nvSpPr>
        <p:spPr>
          <a:xfrm>
            <a:off x="10485120" y="8475134"/>
            <a:ext cx="3413760" cy="486833"/>
          </a:xfrm>
          <a:prstGeom prst="rect">
            <a:avLst/>
          </a:prstGeom>
        </p:spPr>
        <p:txBody>
          <a:bodyPr lIns="135852" tIns="67926" rIns="135852" bIns="67926"/>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520" y="8475134"/>
            <a:ext cx="3413760" cy="486833"/>
          </a:xfrm>
          <a:prstGeom prst="rect">
            <a:avLst/>
          </a:prstGeom>
        </p:spPr>
        <p:txBody>
          <a:bodyPr lIns="135852" tIns="67926" rIns="135852" bIns="67926"/>
          <a:lstStyle/>
          <a:p>
            <a:fld id="{1D8BD707-D9CF-40AE-B4C6-C98DA3205C09}" type="datetimeFigureOut">
              <a:rPr lang="en-US" smtClean="0"/>
              <a:pPr/>
              <a:t>9/7/2020</a:t>
            </a:fld>
            <a:endParaRPr lang="en-US"/>
          </a:p>
        </p:txBody>
      </p:sp>
      <p:sp>
        <p:nvSpPr>
          <p:cNvPr id="3" name="Footer Placeholder 2"/>
          <p:cNvSpPr>
            <a:spLocks noGrp="1"/>
          </p:cNvSpPr>
          <p:nvPr>
            <p:ph type="ftr" sz="quarter" idx="11"/>
          </p:nvPr>
        </p:nvSpPr>
        <p:spPr>
          <a:xfrm>
            <a:off x="4998720" y="8475134"/>
            <a:ext cx="4632960" cy="486833"/>
          </a:xfrm>
          <a:prstGeom prst="rect">
            <a:avLst/>
          </a:prstGeom>
        </p:spPr>
        <p:txBody>
          <a:bodyPr lIns="135852" tIns="67926" rIns="135852" bIns="67926"/>
          <a:lstStyle/>
          <a:p>
            <a:endParaRPr lang="en-US"/>
          </a:p>
        </p:txBody>
      </p:sp>
      <p:sp>
        <p:nvSpPr>
          <p:cNvPr id="4" name="Slide Number Placeholder 3"/>
          <p:cNvSpPr>
            <a:spLocks noGrp="1"/>
          </p:cNvSpPr>
          <p:nvPr>
            <p:ph type="sldNum" sz="quarter" idx="12"/>
          </p:nvPr>
        </p:nvSpPr>
        <p:spPr>
          <a:xfrm>
            <a:off x="10485120" y="8475134"/>
            <a:ext cx="3413760" cy="486833"/>
          </a:xfrm>
          <a:prstGeom prst="rect">
            <a:avLst/>
          </a:prstGeom>
        </p:spPr>
        <p:txBody>
          <a:bodyPr lIns="135852" tIns="67926" rIns="135852" bIns="67926"/>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64067"/>
            <a:ext cx="4813301" cy="1549400"/>
          </a:xfrm>
          <a:prstGeom prst="rect">
            <a:avLst/>
          </a:prstGeom>
        </p:spPr>
        <p:txBody>
          <a:bodyPr lIns="135852" tIns="67926" rIns="135852" bIns="67926"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5720080" y="364067"/>
            <a:ext cx="8178800" cy="7804151"/>
          </a:xfrm>
          <a:prstGeom prst="rect">
            <a:avLst/>
          </a:prstGeom>
        </p:spPr>
        <p:txBody>
          <a:bodyPr lIns="135852" tIns="67926" rIns="135852" bIns="67926"/>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913467"/>
            <a:ext cx="4813301" cy="6254751"/>
          </a:xfrm>
          <a:prstGeom prst="rect">
            <a:avLst/>
          </a:prstGeom>
        </p:spPr>
        <p:txBody>
          <a:bodyPr lIns="135852" tIns="67926" rIns="135852" bIns="67926"/>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smtClean="0"/>
              <a:t>Click to edit Master text styles</a:t>
            </a:r>
          </a:p>
        </p:txBody>
      </p:sp>
      <p:sp>
        <p:nvSpPr>
          <p:cNvPr id="5" name="Date Placeholder 4"/>
          <p:cNvSpPr>
            <a:spLocks noGrp="1"/>
          </p:cNvSpPr>
          <p:nvPr>
            <p:ph type="dt" sz="half" idx="10"/>
          </p:nvPr>
        </p:nvSpPr>
        <p:spPr>
          <a:xfrm>
            <a:off x="731520" y="8475134"/>
            <a:ext cx="3413760" cy="486833"/>
          </a:xfrm>
          <a:prstGeom prst="rect">
            <a:avLst/>
          </a:prstGeom>
        </p:spPr>
        <p:txBody>
          <a:bodyPr lIns="135852" tIns="67926" rIns="135852" bIns="67926"/>
          <a:lstStyle/>
          <a:p>
            <a:fld id="{1D8BD707-D9CF-40AE-B4C6-C98DA3205C09}" type="datetimeFigureOut">
              <a:rPr lang="en-US" smtClean="0"/>
              <a:pPr/>
              <a:t>9/7/2020</a:t>
            </a:fld>
            <a:endParaRPr lang="en-US"/>
          </a:p>
        </p:txBody>
      </p:sp>
      <p:sp>
        <p:nvSpPr>
          <p:cNvPr id="6" name="Footer Placeholder 5"/>
          <p:cNvSpPr>
            <a:spLocks noGrp="1"/>
          </p:cNvSpPr>
          <p:nvPr>
            <p:ph type="ftr" sz="quarter" idx="11"/>
          </p:nvPr>
        </p:nvSpPr>
        <p:spPr>
          <a:xfrm>
            <a:off x="4998720" y="8475134"/>
            <a:ext cx="4632960" cy="486833"/>
          </a:xfrm>
          <a:prstGeom prst="rect">
            <a:avLst/>
          </a:prstGeom>
        </p:spPr>
        <p:txBody>
          <a:bodyPr lIns="135852" tIns="67926" rIns="135852" bIns="67926"/>
          <a:lstStyle/>
          <a:p>
            <a:endParaRPr lang="en-US"/>
          </a:p>
        </p:txBody>
      </p:sp>
      <p:sp>
        <p:nvSpPr>
          <p:cNvPr id="7" name="Slide Number Placeholder 6"/>
          <p:cNvSpPr>
            <a:spLocks noGrp="1"/>
          </p:cNvSpPr>
          <p:nvPr>
            <p:ph type="sldNum" sz="quarter" idx="12"/>
          </p:nvPr>
        </p:nvSpPr>
        <p:spPr>
          <a:xfrm>
            <a:off x="10485120" y="8475134"/>
            <a:ext cx="3413760" cy="486833"/>
          </a:xfrm>
          <a:prstGeom prst="rect">
            <a:avLst/>
          </a:prstGeom>
        </p:spPr>
        <p:txBody>
          <a:bodyPr lIns="135852" tIns="67926" rIns="135852" bIns="67926"/>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6400800"/>
            <a:ext cx="8778240" cy="755651"/>
          </a:xfrm>
          <a:prstGeom prst="rect">
            <a:avLst/>
          </a:prstGeom>
        </p:spPr>
        <p:txBody>
          <a:bodyPr lIns="135852" tIns="67926" rIns="135852" bIns="67926"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2867661" y="817033"/>
            <a:ext cx="8778240" cy="5486400"/>
          </a:xfrm>
          <a:prstGeom prst="rect">
            <a:avLst/>
          </a:prstGeom>
        </p:spPr>
        <p:txBody>
          <a:bodyPr lIns="135852" tIns="67926" rIns="135852" bIns="67926"/>
          <a:lstStyle>
            <a:lvl1pPr marL="0" indent="0">
              <a:buNone/>
              <a:defRPr sz="4800"/>
            </a:lvl1pPr>
            <a:lvl2pPr marL="679262" indent="0">
              <a:buNone/>
              <a:defRPr sz="4200"/>
            </a:lvl2pPr>
            <a:lvl3pPr marL="1358524" indent="0">
              <a:buNone/>
              <a:defRPr sz="3600"/>
            </a:lvl3pPr>
            <a:lvl4pPr marL="2037786" indent="0">
              <a:buNone/>
              <a:defRPr sz="3000"/>
            </a:lvl4pPr>
            <a:lvl5pPr marL="2717048" indent="0">
              <a:buNone/>
              <a:defRPr sz="3000"/>
            </a:lvl5pPr>
            <a:lvl6pPr marL="3396310" indent="0">
              <a:buNone/>
              <a:defRPr sz="3000"/>
            </a:lvl6pPr>
            <a:lvl7pPr marL="4075572" indent="0">
              <a:buNone/>
              <a:defRPr sz="3000"/>
            </a:lvl7pPr>
            <a:lvl8pPr marL="4754834" indent="0">
              <a:buNone/>
              <a:defRPr sz="3000"/>
            </a:lvl8pPr>
            <a:lvl9pPr marL="5434096" indent="0">
              <a:buNone/>
              <a:defRPr sz="3000"/>
            </a:lvl9pPr>
          </a:lstStyle>
          <a:p>
            <a:endParaRPr lang="en-US"/>
          </a:p>
        </p:txBody>
      </p:sp>
      <p:sp>
        <p:nvSpPr>
          <p:cNvPr id="4" name="Text Placeholder 3"/>
          <p:cNvSpPr>
            <a:spLocks noGrp="1"/>
          </p:cNvSpPr>
          <p:nvPr>
            <p:ph type="body" sz="half" idx="2"/>
          </p:nvPr>
        </p:nvSpPr>
        <p:spPr>
          <a:xfrm>
            <a:off x="2867661" y="7156451"/>
            <a:ext cx="8778240" cy="1073149"/>
          </a:xfrm>
          <a:prstGeom prst="rect">
            <a:avLst/>
          </a:prstGeom>
        </p:spPr>
        <p:txBody>
          <a:bodyPr lIns="135852" tIns="67926" rIns="135852" bIns="67926"/>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smtClean="0"/>
              <a:t>Click to edit Master text styles</a:t>
            </a:r>
          </a:p>
        </p:txBody>
      </p:sp>
      <p:sp>
        <p:nvSpPr>
          <p:cNvPr id="5" name="Date Placeholder 4"/>
          <p:cNvSpPr>
            <a:spLocks noGrp="1"/>
          </p:cNvSpPr>
          <p:nvPr>
            <p:ph type="dt" sz="half" idx="10"/>
          </p:nvPr>
        </p:nvSpPr>
        <p:spPr>
          <a:xfrm>
            <a:off x="731520" y="8475134"/>
            <a:ext cx="3413760" cy="486833"/>
          </a:xfrm>
          <a:prstGeom prst="rect">
            <a:avLst/>
          </a:prstGeom>
        </p:spPr>
        <p:txBody>
          <a:bodyPr lIns="135852" tIns="67926" rIns="135852" bIns="67926"/>
          <a:lstStyle/>
          <a:p>
            <a:fld id="{1D8BD707-D9CF-40AE-B4C6-C98DA3205C09}" type="datetimeFigureOut">
              <a:rPr lang="en-US" smtClean="0"/>
              <a:pPr/>
              <a:t>9/7/2020</a:t>
            </a:fld>
            <a:endParaRPr lang="en-US"/>
          </a:p>
        </p:txBody>
      </p:sp>
      <p:sp>
        <p:nvSpPr>
          <p:cNvPr id="6" name="Footer Placeholder 5"/>
          <p:cNvSpPr>
            <a:spLocks noGrp="1"/>
          </p:cNvSpPr>
          <p:nvPr>
            <p:ph type="ftr" sz="quarter" idx="11"/>
          </p:nvPr>
        </p:nvSpPr>
        <p:spPr>
          <a:xfrm>
            <a:off x="4998720" y="8475134"/>
            <a:ext cx="4632960" cy="486833"/>
          </a:xfrm>
          <a:prstGeom prst="rect">
            <a:avLst/>
          </a:prstGeom>
        </p:spPr>
        <p:txBody>
          <a:bodyPr lIns="135852" tIns="67926" rIns="135852" bIns="67926"/>
          <a:lstStyle/>
          <a:p>
            <a:endParaRPr lang="en-US"/>
          </a:p>
        </p:txBody>
      </p:sp>
      <p:sp>
        <p:nvSpPr>
          <p:cNvPr id="7" name="Slide Number Placeholder 6"/>
          <p:cNvSpPr>
            <a:spLocks noGrp="1"/>
          </p:cNvSpPr>
          <p:nvPr>
            <p:ph type="sldNum" sz="quarter" idx="12"/>
          </p:nvPr>
        </p:nvSpPr>
        <p:spPr>
          <a:xfrm>
            <a:off x="10485120" y="8475134"/>
            <a:ext cx="3413760" cy="486833"/>
          </a:xfrm>
          <a:prstGeom prst="rect">
            <a:avLst/>
          </a:prstGeom>
        </p:spPr>
        <p:txBody>
          <a:bodyPr lIns="135852" tIns="67926" rIns="135852" bIns="67926"/>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476" y="0"/>
            <a:ext cx="14642876" cy="9136216"/>
          </a:xfrm>
          <a:prstGeom prst="rect">
            <a:avLst/>
          </a:prstGeom>
        </p:spPr>
      </p:pic>
      <p:sp>
        <p:nvSpPr>
          <p:cNvPr id="10" name="TextBox 9"/>
          <p:cNvSpPr txBox="1"/>
          <p:nvPr/>
        </p:nvSpPr>
        <p:spPr>
          <a:xfrm>
            <a:off x="1066800" y="8763000"/>
            <a:ext cx="12649200" cy="400110"/>
          </a:xfrm>
          <a:prstGeom prst="rect">
            <a:avLst/>
          </a:prstGeom>
          <a:noFill/>
        </p:spPr>
        <p:txBody>
          <a:bodyPr wrap="square" rtlCol="0">
            <a:spAutoFit/>
          </a:bodyPr>
          <a:lstStyle/>
          <a:p>
            <a:pPr marL="0" marR="0" indent="0" algn="l" defTabSz="1358524" rtl="0" eaLnBrk="1" fontAlgn="auto" latinLnBrk="0" hangingPunct="1">
              <a:lnSpc>
                <a:spcPct val="100000"/>
              </a:lnSpc>
              <a:spcBef>
                <a:spcPts val="0"/>
              </a:spcBef>
              <a:spcAft>
                <a:spcPts val="0"/>
              </a:spcAft>
              <a:buClrTx/>
              <a:buSzTx/>
              <a:buFontTx/>
              <a:buNone/>
              <a:tabLst/>
              <a:defRPr/>
            </a:pPr>
            <a:r>
              <a:rPr lang="en-US" sz="2000" dirty="0" err="1" smtClean="0">
                <a:solidFill>
                  <a:srgbClr val="002060"/>
                </a:solidFill>
                <a:latin typeface="NikoshBAN" panose="02000000000000000000" pitchFamily="2" charset="0"/>
                <a:cs typeface="NikoshBAN" panose="02000000000000000000" pitchFamily="2" charset="0"/>
              </a:rPr>
              <a:t>সিকদার</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মোঃ</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শাজিদুর</a:t>
            </a:r>
            <a:r>
              <a:rPr lang="en-US" sz="2000" baseline="0" dirty="0" smtClean="0">
                <a:solidFill>
                  <a:srgbClr val="002060"/>
                </a:solidFill>
                <a:latin typeface="NikoshBAN" panose="02000000000000000000" pitchFamily="2" charset="0"/>
                <a:cs typeface="NikoshBAN" panose="02000000000000000000" pitchFamily="2" charset="0"/>
              </a:rPr>
              <a:t> </a:t>
            </a:r>
            <a:r>
              <a:rPr lang="en-US" sz="2000" baseline="0" dirty="0" err="1" smtClean="0">
                <a:solidFill>
                  <a:srgbClr val="002060"/>
                </a:solidFill>
                <a:latin typeface="NikoshBAN" panose="02000000000000000000" pitchFamily="2" charset="0"/>
                <a:cs typeface="NikoshBAN" panose="02000000000000000000" pitchFamily="2" charset="0"/>
              </a:rPr>
              <a:t>জাহান,ict</a:t>
            </a:r>
            <a:r>
              <a:rPr lang="bn-BD" sz="2000" dirty="0" smtClean="0">
                <a:solidFill>
                  <a:srgbClr val="002060"/>
                </a:solidFill>
              </a:rPr>
              <a:t>4</a:t>
            </a:r>
            <a:r>
              <a:rPr lang="en-US" sz="2000" baseline="0" dirty="0" err="1" smtClean="0">
                <a:solidFill>
                  <a:srgbClr val="002060"/>
                </a:solidFill>
                <a:latin typeface="NikoshBAN" panose="02000000000000000000" pitchFamily="2" charset="0"/>
                <a:cs typeface="NikoshBAN" panose="02000000000000000000" pitchFamily="2" charset="0"/>
              </a:rPr>
              <a:t>eজেলা</a:t>
            </a:r>
            <a:r>
              <a:rPr lang="en-US" sz="2000" baseline="0" dirty="0" smtClean="0">
                <a:solidFill>
                  <a:srgbClr val="002060"/>
                </a:solidFill>
                <a:latin typeface="NikoshBAN" panose="02000000000000000000" pitchFamily="2" charset="0"/>
                <a:cs typeface="NikoshBAN" panose="02000000000000000000" pitchFamily="2" charset="0"/>
              </a:rPr>
              <a:t> </a:t>
            </a:r>
            <a:r>
              <a:rPr lang="en-US" sz="2000" baseline="0" dirty="0" err="1" smtClean="0">
                <a:solidFill>
                  <a:srgbClr val="002060"/>
                </a:solidFill>
                <a:latin typeface="NikoshBAN" panose="02000000000000000000" pitchFamily="2" charset="0"/>
                <a:cs typeface="NikoshBAN" panose="02000000000000000000" pitchFamily="2" charset="0"/>
              </a:rPr>
              <a:t>অ্যাম্বাসেডর</a:t>
            </a:r>
            <a:r>
              <a:rPr lang="en-US" sz="2000" baseline="0" dirty="0" smtClean="0">
                <a:solidFill>
                  <a:srgbClr val="002060"/>
                </a:solidFill>
                <a:latin typeface="NikoshBAN" panose="02000000000000000000" pitchFamily="2" charset="0"/>
                <a:cs typeface="NikoshBAN" panose="02000000000000000000" pitchFamily="2" charset="0"/>
              </a:rPr>
              <a:t>, </a:t>
            </a:r>
            <a:r>
              <a:rPr lang="en-US" sz="2000" baseline="0" dirty="0" err="1" smtClean="0">
                <a:solidFill>
                  <a:srgbClr val="002060"/>
                </a:solidFill>
                <a:latin typeface="NikoshBAN" panose="02000000000000000000" pitchFamily="2" charset="0"/>
                <a:cs typeface="NikoshBAN" panose="02000000000000000000" pitchFamily="2" charset="0"/>
              </a:rPr>
              <a:t>সহকারী</a:t>
            </a:r>
            <a:r>
              <a:rPr lang="en-US" sz="2000" baseline="0" dirty="0" smtClean="0">
                <a:solidFill>
                  <a:srgbClr val="002060"/>
                </a:solidFill>
                <a:latin typeface="NikoshBAN" panose="02000000000000000000" pitchFamily="2" charset="0"/>
                <a:cs typeface="NikoshBAN" panose="02000000000000000000" pitchFamily="2" charset="0"/>
              </a:rPr>
              <a:t> </a:t>
            </a:r>
            <a:r>
              <a:rPr lang="en-US" sz="2000" baseline="0" dirty="0" err="1" smtClean="0">
                <a:solidFill>
                  <a:srgbClr val="002060"/>
                </a:solidFill>
                <a:latin typeface="NikoshBAN" panose="02000000000000000000" pitchFamily="2" charset="0"/>
                <a:cs typeface="NikoshBAN" panose="02000000000000000000" pitchFamily="2" charset="0"/>
              </a:rPr>
              <a:t>শিক্ষক</a:t>
            </a:r>
            <a:r>
              <a:rPr lang="en-US" sz="2000" baseline="0" dirty="0" smtClean="0">
                <a:solidFill>
                  <a:srgbClr val="002060"/>
                </a:solidFill>
                <a:latin typeface="NikoshBAN" panose="02000000000000000000" pitchFamily="2" charset="0"/>
                <a:cs typeface="NikoshBAN" panose="02000000000000000000" pitchFamily="2" charset="0"/>
              </a:rPr>
              <a:t>, </a:t>
            </a:r>
            <a:r>
              <a:rPr lang="en-US" sz="2000" baseline="0" dirty="0" err="1" smtClean="0">
                <a:solidFill>
                  <a:srgbClr val="002060"/>
                </a:solidFill>
                <a:latin typeface="NikoshBAN" panose="02000000000000000000" pitchFamily="2" charset="0"/>
                <a:cs typeface="NikoshBAN" panose="02000000000000000000" pitchFamily="2" charset="0"/>
              </a:rPr>
              <a:t>ফুলহরি</a:t>
            </a:r>
            <a:r>
              <a:rPr lang="en-US" sz="2000" baseline="0" dirty="0" smtClean="0">
                <a:solidFill>
                  <a:srgbClr val="002060"/>
                </a:solidFill>
                <a:latin typeface="NikoshBAN" panose="02000000000000000000" pitchFamily="2" charset="0"/>
                <a:cs typeface="NikoshBAN" panose="02000000000000000000" pitchFamily="2" charset="0"/>
              </a:rPr>
              <a:t> </a:t>
            </a:r>
            <a:r>
              <a:rPr lang="en-US" sz="2000" baseline="0" dirty="0" err="1" smtClean="0">
                <a:solidFill>
                  <a:srgbClr val="002060"/>
                </a:solidFill>
                <a:latin typeface="NikoshBAN" panose="02000000000000000000" pitchFamily="2" charset="0"/>
                <a:cs typeface="NikoshBAN" panose="02000000000000000000" pitchFamily="2" charset="0"/>
              </a:rPr>
              <a:t>মাধ্যমিক</a:t>
            </a:r>
            <a:r>
              <a:rPr lang="en-US" sz="2000" baseline="0" dirty="0" smtClean="0">
                <a:solidFill>
                  <a:srgbClr val="002060"/>
                </a:solidFill>
                <a:latin typeface="NikoshBAN" panose="02000000000000000000" pitchFamily="2" charset="0"/>
                <a:cs typeface="NikoshBAN" panose="02000000000000000000" pitchFamily="2" charset="0"/>
              </a:rPr>
              <a:t> </a:t>
            </a:r>
            <a:r>
              <a:rPr lang="en-US" sz="2000" baseline="0" dirty="0" err="1" smtClean="0">
                <a:solidFill>
                  <a:srgbClr val="002060"/>
                </a:solidFill>
                <a:latin typeface="NikoshBAN" panose="02000000000000000000" pitchFamily="2" charset="0"/>
                <a:cs typeface="NikoshBAN" panose="02000000000000000000" pitchFamily="2" charset="0"/>
              </a:rPr>
              <a:t>বিদ্যালয়</a:t>
            </a:r>
            <a:r>
              <a:rPr lang="en-US" sz="2000" baseline="0" dirty="0" smtClean="0">
                <a:solidFill>
                  <a:srgbClr val="002060"/>
                </a:solidFill>
                <a:latin typeface="NikoshBAN" panose="02000000000000000000" pitchFamily="2" charset="0"/>
                <a:cs typeface="NikoshBAN" panose="02000000000000000000" pitchFamily="2" charset="0"/>
              </a:rPr>
              <a:t>, </a:t>
            </a:r>
            <a:r>
              <a:rPr lang="en-US" sz="2000" baseline="0" dirty="0" err="1" smtClean="0">
                <a:solidFill>
                  <a:srgbClr val="002060"/>
                </a:solidFill>
                <a:latin typeface="NikoshBAN" panose="02000000000000000000" pitchFamily="2" charset="0"/>
                <a:cs typeface="NikoshBAN" panose="02000000000000000000" pitchFamily="2" charset="0"/>
              </a:rPr>
              <a:t>শৈলকূপা</a:t>
            </a:r>
            <a:r>
              <a:rPr lang="en-US" sz="2000" baseline="0" dirty="0" smtClean="0">
                <a:solidFill>
                  <a:srgbClr val="002060"/>
                </a:solidFill>
                <a:latin typeface="NikoshBAN" panose="02000000000000000000" pitchFamily="2" charset="0"/>
                <a:cs typeface="NikoshBAN" panose="02000000000000000000" pitchFamily="2" charset="0"/>
              </a:rPr>
              <a:t>, </a:t>
            </a:r>
            <a:r>
              <a:rPr lang="en-US" sz="2000" baseline="0" dirty="0" err="1" smtClean="0">
                <a:solidFill>
                  <a:srgbClr val="002060"/>
                </a:solidFill>
                <a:latin typeface="NikoshBAN" panose="02000000000000000000" pitchFamily="2" charset="0"/>
                <a:cs typeface="NikoshBAN" panose="02000000000000000000" pitchFamily="2" charset="0"/>
              </a:rPr>
              <a:t>ঝিনাইদহ</a:t>
            </a:r>
            <a:r>
              <a:rPr lang="en-US" sz="2000" baseline="0" dirty="0" smtClean="0">
                <a:solidFill>
                  <a:srgbClr val="002060"/>
                </a:solidFill>
                <a:latin typeface="NikoshBAN" panose="02000000000000000000" pitchFamily="2" charset="0"/>
                <a:cs typeface="NikoshBAN" panose="02000000000000000000" pitchFamily="2" charset="0"/>
              </a:rPr>
              <a:t>। </a:t>
            </a:r>
            <a:r>
              <a:rPr lang="en-US" sz="2000" baseline="0" dirty="0" err="1" smtClean="0">
                <a:solidFill>
                  <a:srgbClr val="002060"/>
                </a:solidFill>
                <a:latin typeface="NikoshBAN" panose="02000000000000000000" pitchFamily="2" charset="0"/>
                <a:cs typeface="NikoshBAN" panose="02000000000000000000" pitchFamily="2" charset="0"/>
              </a:rPr>
              <a:t>shajidur</a:t>
            </a:r>
            <a:r>
              <a:rPr lang="bn-BD" sz="2000" dirty="0" smtClean="0">
                <a:solidFill>
                  <a:srgbClr val="002060"/>
                </a:solidFill>
              </a:rPr>
              <a:t>79</a:t>
            </a:r>
            <a:r>
              <a:rPr lang="en-US" sz="2000" baseline="0" dirty="0" smtClean="0">
                <a:solidFill>
                  <a:srgbClr val="002060"/>
                </a:solidFill>
                <a:latin typeface="NikoshBAN" panose="02000000000000000000" pitchFamily="2" charset="0"/>
                <a:cs typeface="NikoshBAN" panose="02000000000000000000" pitchFamily="2" charset="0"/>
              </a:rPr>
              <a:t>@gmail.com</a:t>
            </a:r>
            <a:endParaRPr lang="en-US" sz="2000" dirty="0">
              <a:solidFill>
                <a:srgbClr val="002060"/>
              </a:solidFill>
              <a:latin typeface="NikoshBAN" panose="02000000000000000000" pitchFamily="2" charset="0"/>
              <a:cs typeface="NikoshBAN" panose="02000000000000000000"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58524" rtl="0" eaLnBrk="1" latinLnBrk="0" hangingPunct="1">
        <a:spcBef>
          <a:spcPct val="0"/>
        </a:spcBef>
        <a:buNone/>
        <a:defRPr sz="6500" kern="1200">
          <a:solidFill>
            <a:schemeClr val="tx1"/>
          </a:solidFill>
          <a:latin typeface="+mj-lt"/>
          <a:ea typeface="+mj-ea"/>
          <a:cs typeface="+mj-cs"/>
        </a:defRPr>
      </a:lvl1pPr>
    </p:titleStyle>
    <p:bodyStyle>
      <a:lvl1pPr marL="509447" indent="-509447" algn="l" defTabSz="1358524"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03801" indent="-424539" algn="l" defTabSz="1358524"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698155" indent="-339631" algn="l" defTabSz="1358524"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377417"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56679"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35941"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15203"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094465"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773727"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Layout" Target="../diagrams/layout1.xml"/><Relationship Id="rId7" Type="http://schemas.openxmlformats.org/officeDocument/2006/relationships/image" Target="../media/image12.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656099"/>
            <a:ext cx="12604207" cy="1172701"/>
          </a:xfrm>
          <a:prstGeom prst="rect">
            <a:avLst/>
          </a:prstGeom>
          <a:noFill/>
        </p:spPr>
        <p:txBody>
          <a:bodyPr wrap="square" lIns="141721" tIns="70861" rIns="141721" bIns="70861" rtlCol="0">
            <a:spAutoFit/>
          </a:bodyPr>
          <a:lstStyle/>
          <a:p>
            <a:pPr algn="ctr"/>
            <a:r>
              <a:rPr lang="en-US" sz="6500" b="1" dirty="0" err="1">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মাল্টিমিডিয়া</a:t>
            </a:r>
            <a:r>
              <a:rPr lang="en-US" sz="6500" b="1"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500" b="1" dirty="0" err="1">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শ্রেণিকক্ষে</a:t>
            </a:r>
            <a:r>
              <a:rPr lang="en-US" sz="6500" b="1"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500" b="1" dirty="0" err="1">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তোমাদের</a:t>
            </a:r>
            <a:r>
              <a:rPr lang="en-US" sz="6500" b="1"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500" b="1" dirty="0" err="1">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স্বাগতম</a:t>
            </a:r>
            <a:endParaRPr lang="en-US" sz="6500" b="1"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5467" y="2233613"/>
            <a:ext cx="9440333" cy="5310187"/>
          </a:xfrm>
          <a:prstGeom prst="rect">
            <a:avLst/>
          </a:prstGeom>
          <a:scene3d>
            <a:camera prst="orthographicFront"/>
            <a:lightRig rig="threePt" dir="t"/>
          </a:scene3d>
          <a:sp3d>
            <a:bevelT prst="relaxedInset"/>
          </a:sp3d>
        </p:spPr>
      </p:pic>
    </p:spTree>
    <p:extLst>
      <p:ext uri="{BB962C8B-B14F-4D97-AF65-F5344CB8AC3E}">
        <p14:creationId xmlns:p14="http://schemas.microsoft.com/office/powerpoint/2010/main" val="2547642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2819400" y="838200"/>
            <a:ext cx="6933556" cy="706164"/>
          </a:xfrm>
          <a:prstGeom prst="flowChartTerminator">
            <a:avLst/>
          </a:prstGeom>
          <a:solidFill>
            <a:schemeClr val="accent3">
              <a:lumMod val="20000"/>
              <a:lumOff val="8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পাবলিক লিমিটেড কোম্পানি</a:t>
            </a:r>
            <a:endPar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a:extLst>
              <a:ext uri="{FF2B5EF4-FFF2-40B4-BE49-F238E27FC236}">
                <a16:creationId xmlns="" xmlns:a16="http://schemas.microsoft.com/office/drawing/2014/main" id="{D414196D-9B59-44F1-83F2-9A9827176522}"/>
              </a:ext>
            </a:extLst>
          </p:cNvPr>
          <p:cNvSpPr txBox="1"/>
          <p:nvPr/>
        </p:nvSpPr>
        <p:spPr>
          <a:xfrm>
            <a:off x="9677400" y="2819400"/>
            <a:ext cx="4267200" cy="3539430"/>
          </a:xfrm>
          <a:prstGeom prst="rect">
            <a:avLst/>
          </a:prstGeom>
          <a:noFill/>
        </p:spPr>
        <p:txBody>
          <a:bodyPr wrap="square" rtlCol="0">
            <a:spAutoFit/>
          </a:bodyPr>
          <a:lstStyle/>
          <a:p>
            <a:pPr algn="just"/>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কোম্পানির</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সদস্য</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সংখ্যা</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সর্বনিম্ন</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৭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সর্বোচ্চ</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সদস্য</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সংখ্যা</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কোম্পানির</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স্মারকলিপিতে</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উল্লেখিত</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শেয়ার</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সংখ্যা</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দ্বারা</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সীমাবদ্ধ</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এবং</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যার</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শেয়ার</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অবাধে</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হস্তান্তরযোগ্য</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তাকে</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পাবলিক</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লিমিটেড</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কোম্পানি</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9525000" y="1779186"/>
            <a:ext cx="4419600" cy="5016758"/>
          </a:xfrm>
          <a:prstGeom prst="rect">
            <a:avLst/>
          </a:prstGeom>
          <a:noFill/>
        </p:spPr>
        <p:txBody>
          <a:bodyPr wrap="square" rtlCol="0">
            <a:spAutoFit/>
          </a:bodyPr>
          <a:lstStyle/>
          <a:p>
            <a:pPr algn="just"/>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পাবলিক</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লিমিটেড</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কোম্পানিতে</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শেয়ার</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অবাধে</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হস্তান্তরযোগ্য</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এবং</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শেয়ার</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ঋনপত্র</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জনগণের</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নিকট</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বিক্রি</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যায়</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ৎ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কোম্পানি</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প্রয়োজনে</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স্মারকলিপিতে</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সংশোধনী</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এনে</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শেয়ার</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সংখ্যা</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বাড়িয়ে</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সদস্য</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সংখ্যা</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বৃদ্ধি</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আইন </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অনুযায়ী এ কোম্পানির পরিচালকের সংখ্যা নূন্যতম </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 </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হতে হবে</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209800"/>
            <a:ext cx="7575176" cy="498495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103482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311BDBD-44E6-4465-B0EE-7FA9A3E0D928}"/>
              </a:ext>
            </a:extLst>
          </p:cNvPr>
          <p:cNvSpPr txBox="1"/>
          <p:nvPr/>
        </p:nvSpPr>
        <p:spPr>
          <a:xfrm>
            <a:off x="1238517" y="1676400"/>
            <a:ext cx="12629883" cy="807730"/>
          </a:xfrm>
          <a:prstGeom prst="rect">
            <a:avLst/>
          </a:prstGeom>
          <a:noFill/>
        </p:spPr>
        <p:txBody>
          <a:bodyPr wrap="square" lIns="114117" tIns="57059" rIns="114117" bIns="57059" rtlCol="0">
            <a:spAutoFit/>
          </a:bodyPr>
          <a:lstStyle/>
          <a:p>
            <a:pPr marL="571500" indent="-571500">
              <a:buFont typeface="Wingdings" panose="05000000000000000000" pitchFamily="2" charset="2"/>
              <a:buChar char="Ø"/>
            </a:pPr>
            <a:r>
              <a:rPr lang="bn-IN" sz="4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প্রাইভেট ও পাবলিক লিমিটেড কোম্পানির</a:t>
            </a:r>
            <a:r>
              <a:rPr lang="en-US" sz="4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মধ্যে</a:t>
            </a:r>
            <a:r>
              <a:rPr lang="en-US"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ম</a:t>
            </a:r>
            <a:r>
              <a:rPr lang="as-IN"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a:t>
            </a:r>
            <a:r>
              <a:rPr lang="as-IN"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a:t>
            </a:r>
            <a:r>
              <a:rPr lang="as-IN"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a:t>
            </a:r>
            <a:r>
              <a:rPr lang="en-US"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en-US" sz="44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্থক্য</a:t>
            </a:r>
            <a:r>
              <a:rPr lang="en-US"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a:t>
            </a:r>
            <a:r>
              <a:rPr lang="as-IN"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a:t>
            </a:r>
            <a:r>
              <a:rPr lang="en-US"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7" name="TextBox 6"/>
          <p:cNvSpPr txBox="1"/>
          <p:nvPr/>
        </p:nvSpPr>
        <p:spPr>
          <a:xfrm>
            <a:off x="5283200" y="413411"/>
            <a:ext cx="4064000" cy="1025922"/>
          </a:xfrm>
          <a:prstGeom prst="rect">
            <a:avLst/>
          </a:prstGeom>
          <a:noFill/>
        </p:spPr>
        <p:txBody>
          <a:bodyPr wrap="square" lIns="99057" tIns="49528" rIns="99057" bIns="49528" rtlCol="0">
            <a:spAutoFit/>
          </a:bodyPr>
          <a:lstStyle/>
          <a:p>
            <a:pPr algn="ctr"/>
            <a:r>
              <a:rPr lang="bn-BD" sz="5800" b="1" dirty="0">
                <a:effectLst>
                  <a:outerShdw blurRad="38100" dist="38100" dir="2700000" algn="tl">
                    <a:srgbClr val="000000">
                      <a:alpha val="43137"/>
                    </a:srgbClr>
                  </a:outerShdw>
                </a:effectLst>
                <a:latin typeface="NikoshBAN" pitchFamily="2" charset="0"/>
                <a:cs typeface="NikoshBAN" pitchFamily="2" charset="0"/>
              </a:rPr>
              <a:t>জোড়ায় কাজ</a:t>
            </a:r>
            <a:endParaRPr lang="en-US" sz="58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2924107"/>
            <a:ext cx="7395099" cy="4695893"/>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val="42490887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6475274"/>
            <a:ext cx="13411200" cy="1200329"/>
          </a:xfrm>
          <a:prstGeom prst="rect">
            <a:avLst/>
          </a:prstGeom>
          <a:noFill/>
        </p:spPr>
        <p:txBody>
          <a:bodyPr wrap="square" rtlCol="0">
            <a:spAutoFit/>
          </a:bodyPr>
          <a:lstStyle/>
          <a:p>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যৌথ মূলধনী ব্যবসায় আইনি প্রক্রিয়ার অধীনে হয় বলে এর গঠন বেশ জটিল ও আনুষ্ঠানিকতাপূর্ন। দেশের প্রচলিত</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১৯৯৪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সালে</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কোম্পানি আইনের আওতায় এ ব্যবসায় গঠিত</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পরিচালিত</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TextBox 1"/>
          <p:cNvSpPr txBox="1"/>
          <p:nvPr/>
        </p:nvSpPr>
        <p:spPr>
          <a:xfrm>
            <a:off x="4876800" y="5725180"/>
            <a:ext cx="4800600" cy="646331"/>
          </a:xfrm>
          <a:prstGeom prst="rect">
            <a:avLst/>
          </a:prstGeom>
          <a:noFill/>
        </p:spPr>
        <p:txBody>
          <a:bodyPr wrap="square" rtlCol="0">
            <a:spAutoFit/>
          </a:bodyPr>
          <a:lstStyle/>
          <a:p>
            <a:pPr algn="ctr"/>
            <a:r>
              <a:rPr lang="bn-IN" sz="3600" dirty="0">
                <a:effectLst>
                  <a:outerShdw blurRad="38100" dist="38100" dir="2700000" algn="tl">
                    <a:srgbClr val="000000">
                      <a:alpha val="43137"/>
                    </a:srgbClr>
                  </a:outerShdw>
                </a:effectLst>
                <a:latin typeface="NikoshBAN" pitchFamily="2" charset="0"/>
                <a:cs typeface="NikoshBAN" pitchFamily="2" charset="0"/>
              </a:rPr>
              <a:t>আইনসৃষ্ট ব্যবসায় সংগঠন</a:t>
            </a:r>
            <a:endParaRPr lang="en-US" sz="3600" dirty="0"/>
          </a:p>
        </p:txBody>
      </p:sp>
      <p:sp>
        <p:nvSpPr>
          <p:cNvPr id="7" name="Rectangle 6">
            <a:extLst>
              <a:ext uri="{FF2B5EF4-FFF2-40B4-BE49-F238E27FC236}">
                <a16:creationId xmlns:a16="http://schemas.microsoft.com/office/drawing/2014/main" xmlns="" id="{AE6A3C9A-17D8-4BA5-85FB-F734021DD164}"/>
              </a:ext>
            </a:extLst>
          </p:cNvPr>
          <p:cNvSpPr/>
          <p:nvPr/>
        </p:nvSpPr>
        <p:spPr>
          <a:xfrm>
            <a:off x="3429000" y="409261"/>
            <a:ext cx="7893130" cy="669224"/>
          </a:xfrm>
          <a:prstGeom prst="rect">
            <a:avLst/>
          </a:prstGeom>
        </p:spPr>
        <p:txBody>
          <a:bodyPr wrap="square" lIns="114114" tIns="57056" rIns="114114" bIns="57056">
            <a:spAutoFit/>
          </a:bodyPr>
          <a:lstStyle/>
          <a:p>
            <a:pPr algn="ct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ছবিগুলোতে </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দেখছ</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1399032"/>
            <a:ext cx="5859880" cy="3782568"/>
          </a:xfrm>
          <a:prstGeom prst="rect">
            <a:avLst/>
          </a:prstGeom>
          <a:scene3d>
            <a:camera prst="orthographicFront"/>
            <a:lightRig rig="threePt" dir="t"/>
          </a:scene3d>
          <a:sp3d>
            <a:bevelT w="152400" h="50800" prst="softRound"/>
          </a:sp3d>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470599"/>
            <a:ext cx="5814994" cy="3787201"/>
          </a:xfrm>
          <a:prstGeom prst="rect">
            <a:avLst/>
          </a:prstGeom>
          <a:scene3d>
            <a:camera prst="orthographicFront"/>
            <a:lightRig rig="threePt" dir="t"/>
          </a:scene3d>
          <a:sp3d>
            <a:bevelT prst="relaxedInset"/>
          </a:sp3d>
        </p:spPr>
      </p:pic>
    </p:spTree>
    <p:extLst>
      <p:ext uri="{BB962C8B-B14F-4D97-AF65-F5344CB8AC3E}">
        <p14:creationId xmlns:p14="http://schemas.microsoft.com/office/powerpoint/2010/main" val="28879645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8)">
                                      <p:cBhvr>
                                        <p:cTn id="7" dur="1000"/>
                                        <p:tgtEl>
                                          <p:spTgt spid="13"/>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1" nodeType="clickEffect">
                                  <p:stCondLst>
                                    <p:cond delay="0"/>
                                  </p:stCondLst>
                                  <p:childTnLst>
                                    <p:anim calcmode="lin" valueType="num">
                                      <p:cBhvr>
                                        <p:cTn id="20" dur="500"/>
                                        <p:tgtEl>
                                          <p:spTgt spid="2"/>
                                        </p:tgtEl>
                                        <p:attrNameLst>
                                          <p:attrName>ppt_w</p:attrName>
                                        </p:attrNameLst>
                                      </p:cBhvr>
                                      <p:tavLst>
                                        <p:tav tm="0">
                                          <p:val>
                                            <p:strVal val="ppt_w"/>
                                          </p:val>
                                        </p:tav>
                                        <p:tav tm="100000">
                                          <p:val>
                                            <p:fltVal val="0"/>
                                          </p:val>
                                        </p:tav>
                                      </p:tavLst>
                                    </p:anim>
                                    <p:anim calcmode="lin" valueType="num">
                                      <p:cBhvr>
                                        <p:cTn id="21" dur="500"/>
                                        <p:tgtEl>
                                          <p:spTgt spid="2"/>
                                        </p:tgtEl>
                                        <p:attrNameLst>
                                          <p:attrName>ppt_h</p:attrName>
                                        </p:attrNameLst>
                                      </p:cBhvr>
                                      <p:tavLst>
                                        <p:tav tm="0">
                                          <p:val>
                                            <p:strVal val="ppt_h"/>
                                          </p:val>
                                        </p:tav>
                                        <p:tav tm="100000">
                                          <p:val>
                                            <p:fltVal val="0"/>
                                          </p:val>
                                        </p:tav>
                                      </p:tavLst>
                                    </p:anim>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par>
                          <p:cTn id="24" fill="hold">
                            <p:stCondLst>
                              <p:cond delay="50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752600"/>
            <a:ext cx="5791200" cy="3422036"/>
          </a:xfrm>
          <a:prstGeom prst="rect">
            <a:avLst/>
          </a:prstGeom>
          <a:scene3d>
            <a:camera prst="orthographicFront"/>
            <a:lightRig rig="threePt" dir="t"/>
          </a:scene3d>
          <a:sp3d>
            <a:bevelT prst="relaxedInset"/>
          </a:sp3d>
        </p:spPr>
      </p:pic>
      <p:sp>
        <p:nvSpPr>
          <p:cNvPr id="3" name="TextBox 2"/>
          <p:cNvSpPr txBox="1"/>
          <p:nvPr/>
        </p:nvSpPr>
        <p:spPr>
          <a:xfrm>
            <a:off x="990600" y="6248400"/>
            <a:ext cx="12649200" cy="1754326"/>
          </a:xfrm>
          <a:prstGeom prst="rect">
            <a:avLst/>
          </a:prstGeom>
          <a:noFill/>
        </p:spPr>
        <p:txBody>
          <a:bodyPr wrap="square" rtlCol="0">
            <a:spAutoFit/>
          </a:bodyPr>
          <a:lstStyle/>
          <a:p>
            <a:pPr algn="just"/>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কোম্পানি ব্যবসায় করতে আগ্রহী কিছু সংখ্যক ব্যাক্তি স্বেচ্ছায় সংঘবদ্ধ হয়ে কোম্পানি গঠন করে। সদস্যরা ইচ্ছা করলে শেয়ার হস্তান্তরের মাধ্যমে সহজেই ব্যবসায় থেকে বিদায় নিতে পারে আবার শেয়ার ক্রয়ের মাধ্যমে এর সদস্য পদও লাভ করতে পারে।</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1772936"/>
            <a:ext cx="5791200" cy="338136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pic>
      <p:sp>
        <p:nvSpPr>
          <p:cNvPr id="4" name="TextBox 3"/>
          <p:cNvSpPr txBox="1"/>
          <p:nvPr/>
        </p:nvSpPr>
        <p:spPr>
          <a:xfrm>
            <a:off x="2438400" y="5257800"/>
            <a:ext cx="3505200" cy="646331"/>
          </a:xfrm>
          <a:prstGeom prst="rect">
            <a:avLst/>
          </a:prstGeom>
          <a:noFill/>
        </p:spPr>
        <p:txBody>
          <a:bodyPr wrap="square" rtlCol="0">
            <a:spAutoFit/>
          </a:bodyPr>
          <a:lstStyle/>
          <a:p>
            <a:pPr algn="ct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সংঘবদ্ধ ব্যাক্তি</a:t>
            </a:r>
            <a:endParaRPr lang="en-US" sz="3600" dirty="0"/>
          </a:p>
        </p:txBody>
      </p:sp>
      <p:sp>
        <p:nvSpPr>
          <p:cNvPr id="6" name="TextBox 5"/>
          <p:cNvSpPr txBox="1"/>
          <p:nvPr/>
        </p:nvSpPr>
        <p:spPr>
          <a:xfrm>
            <a:off x="8839200" y="5344180"/>
            <a:ext cx="3200400" cy="646331"/>
          </a:xfrm>
          <a:prstGeom prst="rect">
            <a:avLst/>
          </a:prstGeom>
          <a:noFill/>
        </p:spPr>
        <p:txBody>
          <a:bodyPr wrap="square" rtlCol="0">
            <a:spAutoFit/>
          </a:bodyPr>
          <a:lstStyle/>
          <a:p>
            <a:pPr algn="ct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শেয়ার </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হস্তান্তর</a:t>
            </a:r>
            <a:endParaRPr lang="en-US" sz="3600" dirty="0"/>
          </a:p>
        </p:txBody>
      </p:sp>
      <p:sp>
        <p:nvSpPr>
          <p:cNvPr id="7" name="Rectangle 6">
            <a:extLst>
              <a:ext uri="{FF2B5EF4-FFF2-40B4-BE49-F238E27FC236}">
                <a16:creationId xmlns:a16="http://schemas.microsoft.com/office/drawing/2014/main" xmlns="" id="{AE6A3C9A-17D8-4BA5-85FB-F734021DD164}"/>
              </a:ext>
            </a:extLst>
          </p:cNvPr>
          <p:cNvSpPr/>
          <p:nvPr/>
        </p:nvSpPr>
        <p:spPr>
          <a:xfrm>
            <a:off x="3429000" y="409261"/>
            <a:ext cx="7893130" cy="669224"/>
          </a:xfrm>
          <a:prstGeom prst="rect">
            <a:avLst/>
          </a:prstGeom>
        </p:spPr>
        <p:txBody>
          <a:bodyPr wrap="square" lIns="114114" tIns="57056" rIns="114114" bIns="57056">
            <a:spAutoFit/>
          </a:bodyPr>
          <a:lstStyle/>
          <a:p>
            <a:pPr algn="ct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ছবিগুলোতে </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দেখছ</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7189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500"/>
                                        <p:tgtEl>
                                          <p:spTgt spid="4"/>
                                        </p:tgtEl>
                                        <p:attrNameLst>
                                          <p:attrName>ppt_w</p:attrName>
                                        </p:attrNameLst>
                                      </p:cBhvr>
                                      <p:tavLst>
                                        <p:tav tm="0">
                                          <p:val>
                                            <p:strVal val="ppt_w"/>
                                          </p:val>
                                        </p:tav>
                                        <p:tav tm="100000">
                                          <p:val>
                                            <p:fltVal val="0"/>
                                          </p:val>
                                        </p:tav>
                                      </p:tavLst>
                                    </p:anim>
                                    <p:anim calcmode="lin" valueType="num">
                                      <p:cBhvr>
                                        <p:cTn id="31" dur="500"/>
                                        <p:tgtEl>
                                          <p:spTgt spid="4"/>
                                        </p:tgtEl>
                                        <p:attrNameLst>
                                          <p:attrName>ppt_h</p:attrName>
                                        </p:attrNameLst>
                                      </p:cBhvr>
                                      <p:tavLst>
                                        <p:tav tm="0">
                                          <p:val>
                                            <p:strVal val="ppt_h"/>
                                          </p:val>
                                        </p:tav>
                                        <p:tav tm="100000">
                                          <p:val>
                                            <p:fltVal val="0"/>
                                          </p:val>
                                        </p:tav>
                                      </p:tavLst>
                                    </p:anim>
                                    <p:animEffect transition="out" filter="fade">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6781800"/>
            <a:ext cx="13563600" cy="1200329"/>
          </a:xfrm>
          <a:prstGeom prst="rect">
            <a:avLst/>
          </a:prstGeom>
          <a:noFill/>
        </p:spPr>
        <p:txBody>
          <a:bodyPr wrap="square" rtlCol="0">
            <a:spAutoFit/>
          </a:bodyPr>
          <a:lstStyle/>
          <a:p>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কোম্পানি ব্যবসায় আইনের মাধ্যমে সৃষ্ট তাই </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এর </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অস্তিত্ব চিরন্তন। কোন শেয়ার হোল্ডারের মৃত্যু, দেউলিয়াত্ব বা শেয়ার হস্তান্তরের মাধ্যমে কোম্পানির বিলোপ সাধন হয় না।</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5867400" y="6059269"/>
            <a:ext cx="2667000" cy="646331"/>
          </a:xfrm>
          <a:prstGeom prst="rect">
            <a:avLst/>
          </a:prstGeom>
          <a:noFill/>
        </p:spPr>
        <p:txBody>
          <a:bodyPr wrap="square" rtlCol="0">
            <a:spAutoFit/>
          </a:bodyPr>
          <a:lstStyle/>
          <a:p>
            <a:pPr algn="ct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চিরন্তন </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500" y="1600201"/>
            <a:ext cx="7926900" cy="4267200"/>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a:extLst>
              <a:ext uri="{FF2B5EF4-FFF2-40B4-BE49-F238E27FC236}">
                <a16:creationId xmlns:a16="http://schemas.microsoft.com/office/drawing/2014/main" xmlns="" id="{AE6A3C9A-17D8-4BA5-85FB-F734021DD164}"/>
              </a:ext>
            </a:extLst>
          </p:cNvPr>
          <p:cNvSpPr/>
          <p:nvPr/>
        </p:nvSpPr>
        <p:spPr>
          <a:xfrm>
            <a:off x="3429000" y="473776"/>
            <a:ext cx="7893130" cy="669224"/>
          </a:xfrm>
          <a:prstGeom prst="rect">
            <a:avLst/>
          </a:prstGeom>
        </p:spPr>
        <p:txBody>
          <a:bodyPr wrap="square" lIns="114114" tIns="57056" rIns="114114" bIns="57056">
            <a:spAutoFit/>
          </a:bodyPr>
          <a:lstStyle/>
          <a:p>
            <a:pPr algn="ct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ছবিগুলোতে </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দেখছ</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4800600" y="6059269"/>
            <a:ext cx="4953000" cy="646331"/>
          </a:xfrm>
          <a:prstGeom prst="rect">
            <a:avLst/>
          </a:prstGeom>
          <a:noFill/>
        </p:spPr>
        <p:txBody>
          <a:bodyPr wrap="square" rtlCol="0">
            <a:spAutoFit/>
          </a:bodyPr>
          <a:lstStyle/>
          <a:p>
            <a:pPr algn="ct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বিশ্বখ্যাত প্রতিষ্ঠানের লোগো</a:t>
            </a:r>
            <a:endParaRPr lang="en-US" sz="3600" dirty="0"/>
          </a:p>
        </p:txBody>
      </p:sp>
      <p:sp>
        <p:nvSpPr>
          <p:cNvPr id="8" name="TextBox 7"/>
          <p:cNvSpPr txBox="1"/>
          <p:nvPr/>
        </p:nvSpPr>
        <p:spPr>
          <a:xfrm>
            <a:off x="4876800" y="496669"/>
            <a:ext cx="5105400" cy="646331"/>
          </a:xfrm>
          <a:prstGeom prst="rect">
            <a:avLst/>
          </a:prstGeom>
          <a:noFill/>
        </p:spPr>
        <p:txBody>
          <a:bodyPr wrap="square" rtlCol="0">
            <a:spAutoFit/>
          </a:bodyPr>
          <a:lstStyle/>
          <a:p>
            <a:pPr algn="ct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এগুলোর অস্তিত্ব </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ধরণের?</a:t>
            </a:r>
            <a:endParaRPr lang="en-US" sz="3600" dirty="0"/>
          </a:p>
        </p:txBody>
      </p:sp>
    </p:spTree>
    <p:extLst>
      <p:ext uri="{BB962C8B-B14F-4D97-AF65-F5344CB8AC3E}">
        <p14:creationId xmlns:p14="http://schemas.microsoft.com/office/powerpoint/2010/main" val="307695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0" nodeType="clickEffect">
                                  <p:stCondLst>
                                    <p:cond delay="0"/>
                                  </p:stCondLst>
                                  <p:childTnLst>
                                    <p:anim calcmode="lin" valueType="num">
                                      <p:cBhvr>
                                        <p:cTn id="16" dur="500"/>
                                        <p:tgtEl>
                                          <p:spTgt spid="6"/>
                                        </p:tgtEl>
                                        <p:attrNameLst>
                                          <p:attrName>ppt_w</p:attrName>
                                        </p:attrNameLst>
                                      </p:cBhvr>
                                      <p:tavLst>
                                        <p:tav tm="0">
                                          <p:val>
                                            <p:strVal val="ppt_w"/>
                                          </p:val>
                                        </p:tav>
                                        <p:tav tm="100000">
                                          <p:val>
                                            <p:fltVal val="0"/>
                                          </p:val>
                                        </p:tav>
                                      </p:tavLst>
                                    </p:anim>
                                    <p:anim calcmode="lin" valueType="num">
                                      <p:cBhvr>
                                        <p:cTn id="17" dur="500"/>
                                        <p:tgtEl>
                                          <p:spTgt spid="6"/>
                                        </p:tgtEl>
                                        <p:attrNameLst>
                                          <p:attrName>ppt_h</p:attrName>
                                        </p:attrNameLst>
                                      </p:cBhvr>
                                      <p:tavLst>
                                        <p:tav tm="0">
                                          <p:val>
                                            <p:strVal val="ppt_h"/>
                                          </p:val>
                                        </p:tav>
                                        <p:tav tm="100000">
                                          <p:val>
                                            <p:fltVal val="0"/>
                                          </p:val>
                                        </p:tav>
                                      </p:tavLst>
                                    </p:anim>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53" presetClass="exit" presetSubtype="32" fill="hold" grpId="1" nodeType="withEffect">
                                  <p:stCondLst>
                                    <p:cond delay="0"/>
                                  </p:stCondLst>
                                  <p:childTnLst>
                                    <p:anim calcmode="lin" valueType="num">
                                      <p:cBhvr>
                                        <p:cTn id="21" dur="500"/>
                                        <p:tgtEl>
                                          <p:spTgt spid="7"/>
                                        </p:tgtEl>
                                        <p:attrNameLst>
                                          <p:attrName>ppt_w</p:attrName>
                                        </p:attrNameLst>
                                      </p:cBhvr>
                                      <p:tavLst>
                                        <p:tav tm="0">
                                          <p:val>
                                            <p:strVal val="ppt_w"/>
                                          </p:val>
                                        </p:tav>
                                        <p:tav tm="100000">
                                          <p:val>
                                            <p:fltVal val="0"/>
                                          </p:val>
                                        </p:tav>
                                      </p:tavLst>
                                    </p:anim>
                                    <p:anim calcmode="lin" valueType="num">
                                      <p:cBhvr>
                                        <p:cTn id="22" dur="500"/>
                                        <p:tgtEl>
                                          <p:spTgt spid="7"/>
                                        </p:tgtEl>
                                        <p:attrNameLst>
                                          <p:attrName>ppt_h</p:attrName>
                                        </p:attrNameLst>
                                      </p:cBhvr>
                                      <p:tavLst>
                                        <p:tav tm="0">
                                          <p:val>
                                            <p:strVal val="ppt_h"/>
                                          </p:val>
                                        </p:tav>
                                        <p:tav tm="100000">
                                          <p:val>
                                            <p:fltVal val="0"/>
                                          </p:val>
                                        </p:tav>
                                      </p:tavLst>
                                    </p:anim>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grpId="1" nodeType="clickEffect">
                                  <p:stCondLst>
                                    <p:cond delay="0"/>
                                  </p:stCondLst>
                                  <p:childTnLst>
                                    <p:anim calcmode="lin" valueType="num">
                                      <p:cBhvr>
                                        <p:cTn id="39" dur="500"/>
                                        <p:tgtEl>
                                          <p:spTgt spid="4"/>
                                        </p:tgtEl>
                                        <p:attrNameLst>
                                          <p:attrName>ppt_w</p:attrName>
                                        </p:attrNameLst>
                                      </p:cBhvr>
                                      <p:tavLst>
                                        <p:tav tm="0">
                                          <p:val>
                                            <p:strVal val="ppt_w"/>
                                          </p:val>
                                        </p:tav>
                                        <p:tav tm="100000">
                                          <p:val>
                                            <p:fltVal val="0"/>
                                          </p:val>
                                        </p:tav>
                                      </p:tavLst>
                                    </p:anim>
                                    <p:anim calcmode="lin" valueType="num">
                                      <p:cBhvr>
                                        <p:cTn id="40" dur="500"/>
                                        <p:tgtEl>
                                          <p:spTgt spid="4"/>
                                        </p:tgtEl>
                                        <p:attrNameLst>
                                          <p:attrName>ppt_h</p:attrName>
                                        </p:attrNameLst>
                                      </p:cBhvr>
                                      <p:tavLst>
                                        <p:tav tm="0">
                                          <p:val>
                                            <p:strVal val="ppt_h"/>
                                          </p:val>
                                        </p:tav>
                                        <p:tav tm="100000">
                                          <p:val>
                                            <p:fltVal val="0"/>
                                          </p:val>
                                        </p:tav>
                                      </p:tavLst>
                                    </p:anim>
                                    <p:animEffect transition="out" filter="fade">
                                      <p:cBhvr>
                                        <p:cTn id="41" dur="500"/>
                                        <p:tgtEl>
                                          <p:spTgt spid="4"/>
                                        </p:tgtEl>
                                      </p:cBhvr>
                                    </p:animEffect>
                                    <p:set>
                                      <p:cBhvr>
                                        <p:cTn id="42" dur="1" fill="hold">
                                          <p:stCondLst>
                                            <p:cond delay="499"/>
                                          </p:stCondLst>
                                        </p:cTn>
                                        <p:tgtEl>
                                          <p:spTgt spid="4"/>
                                        </p:tgtEl>
                                        <p:attrNameLst>
                                          <p:attrName>style.visibility</p:attrName>
                                        </p:attrNameLst>
                                      </p:cBhvr>
                                      <p:to>
                                        <p:strVal val="hidden"/>
                                      </p:to>
                                    </p:set>
                                  </p:childTnLst>
                                </p:cTn>
                              </p:par>
                            </p:childTnLst>
                          </p:cTn>
                        </p:par>
                        <p:par>
                          <p:cTn id="43" fill="hold">
                            <p:stCondLst>
                              <p:cond delay="500"/>
                            </p:stCondLst>
                            <p:childTnLst>
                              <p:par>
                                <p:cTn id="44" presetID="53" presetClass="entr" presetSubtype="16" fill="hold" grpId="0" nodeType="afterEffect">
                                  <p:stCondLst>
                                    <p:cond delay="0"/>
                                  </p:stCondLst>
                                  <p:iterate type="lt">
                                    <p:tmPct val="10000"/>
                                  </p:iterate>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Effect transition="in" filter="fade">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6" grpId="0"/>
      <p:bldP spid="7" grpId="0"/>
      <p:bldP spid="7" grpId="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5638800"/>
            <a:ext cx="13106400" cy="2308324"/>
          </a:xfrm>
          <a:prstGeom prst="rect">
            <a:avLst/>
          </a:prstGeom>
          <a:noFill/>
        </p:spPr>
        <p:txBody>
          <a:bodyPr wrap="square" rtlCol="0">
            <a:spAutoFit/>
          </a:bodyPr>
          <a:lstStyle/>
          <a:p>
            <a:pPr algn="just"/>
            <a:r>
              <a:rPr lang="en-US" sz="3600" dirty="0" err="1" smtClean="0">
                <a:effectLst>
                  <a:outerShdw blurRad="38100" dist="38100" dir="2700000" algn="tl">
                    <a:srgbClr val="000000">
                      <a:alpha val="43137"/>
                    </a:srgbClr>
                  </a:outerShdw>
                </a:effectLst>
                <a:latin typeface="NikoshBAN" pitchFamily="2" charset="0"/>
                <a:cs typeface="NikoshBAN" pitchFamily="2" charset="0"/>
              </a:rPr>
              <a:t>যৌথ</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মূলধনী</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ব্যবসায়টি কৃত্রিম ব্যাক্তি সত্তার অধিকারী অর্থাৎ ব্যক্তি না হয়েও ব্যক্তির ন্যায় আইনগত মর্যাদা ও অধিকার অর্জন ক</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কোম্পানি যে কোন স্বাধীন ব্যাক্তির মতো নিজ নামে অন্যের সাথে চুক্তি ও লেনদেন করতে পারে এবং প্রয়োজনে মামলাও করতে পারে আবার অন্য কোনো পক্ষও কোম্পানির বিরুদ্ধে মামলা করতে পারে।</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9640" y="1447800"/>
            <a:ext cx="2651760" cy="3444240"/>
          </a:xfrm>
          <a:prstGeom prst="rect">
            <a:avLst/>
          </a:prstGeom>
          <a:scene3d>
            <a:camera prst="orthographicFront"/>
            <a:lightRig rig="threePt" dir="t"/>
          </a:scene3d>
          <a:sp3d>
            <a:bevelT prst="slope"/>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524000"/>
            <a:ext cx="3629025" cy="3333750"/>
          </a:xfrm>
          <a:prstGeom prst="rect">
            <a:avLst/>
          </a:prstGeom>
          <a:scene3d>
            <a:camera prst="orthographicFront"/>
            <a:lightRig rig="threePt" dir="t"/>
          </a:scene3d>
          <a:sp3d>
            <a:bevelT prst="slope"/>
          </a:sp3d>
        </p:spPr>
      </p:pic>
      <p:sp>
        <p:nvSpPr>
          <p:cNvPr id="6" name="TextBox 5"/>
          <p:cNvSpPr txBox="1"/>
          <p:nvPr/>
        </p:nvSpPr>
        <p:spPr>
          <a:xfrm>
            <a:off x="3962400" y="5036640"/>
            <a:ext cx="2286000" cy="646331"/>
          </a:xfrm>
          <a:prstGeom prst="rect">
            <a:avLst/>
          </a:prstGeom>
          <a:noFill/>
        </p:spPr>
        <p:txBody>
          <a:bodyPr wrap="square" rtlCol="0">
            <a:spAutoFit/>
          </a:bodyPr>
          <a:lstStyle/>
          <a:p>
            <a:pPr algn="ct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কৃত্রিম</a:t>
            </a:r>
            <a:endParaRPr lang="en-US" sz="3600" dirty="0"/>
          </a:p>
        </p:txBody>
      </p:sp>
      <p:sp>
        <p:nvSpPr>
          <p:cNvPr id="7" name="TextBox 6"/>
          <p:cNvSpPr txBox="1"/>
          <p:nvPr/>
        </p:nvSpPr>
        <p:spPr>
          <a:xfrm>
            <a:off x="9067800" y="5029200"/>
            <a:ext cx="1752600" cy="646331"/>
          </a:xfrm>
          <a:prstGeom prst="rect">
            <a:avLst/>
          </a:prstGeom>
          <a:noFill/>
        </p:spPr>
        <p:txBody>
          <a:bodyPr wrap="square" rtlCol="0">
            <a:spAutoFit/>
          </a:bodyPr>
          <a:lstStyle/>
          <a:p>
            <a:pPr algn="ct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ব্যক্তি</a:t>
            </a:r>
            <a:endParaRPr lang="en-US" sz="3600" dirty="0"/>
          </a:p>
        </p:txBody>
      </p:sp>
      <p:sp>
        <p:nvSpPr>
          <p:cNvPr id="8" name="Rectangle 7">
            <a:extLst>
              <a:ext uri="{FF2B5EF4-FFF2-40B4-BE49-F238E27FC236}">
                <a16:creationId xmlns:a16="http://schemas.microsoft.com/office/drawing/2014/main" xmlns="" id="{AE6A3C9A-17D8-4BA5-85FB-F734021DD164}"/>
              </a:ext>
            </a:extLst>
          </p:cNvPr>
          <p:cNvSpPr/>
          <p:nvPr/>
        </p:nvSpPr>
        <p:spPr>
          <a:xfrm>
            <a:off x="3429000" y="409261"/>
            <a:ext cx="7893130" cy="669224"/>
          </a:xfrm>
          <a:prstGeom prst="rect">
            <a:avLst/>
          </a:prstGeom>
        </p:spPr>
        <p:txBody>
          <a:bodyPr wrap="square" lIns="114114" tIns="57056" rIns="114114" bIns="57056">
            <a:spAutoFit/>
          </a:bodyPr>
          <a:lstStyle/>
          <a:p>
            <a:pPr algn="ct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ছবিগুলোতে </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দেখছ</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8071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p:stCondLst>
                              <p:cond delay="1000"/>
                            </p:stCondLst>
                            <p:childTnLst>
                              <p:par>
                                <p:cTn id="9" presetID="21"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8)">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1" nodeType="clickEffect">
                                  <p:stCondLst>
                                    <p:cond delay="0"/>
                                  </p:stCondLst>
                                  <p:childTnLst>
                                    <p:anim calcmode="lin" valueType="num">
                                      <p:cBhvr>
                                        <p:cTn id="28" dur="500"/>
                                        <p:tgtEl>
                                          <p:spTgt spid="6"/>
                                        </p:tgtEl>
                                        <p:attrNameLst>
                                          <p:attrName>ppt_w</p:attrName>
                                        </p:attrNameLst>
                                      </p:cBhvr>
                                      <p:tavLst>
                                        <p:tav tm="0">
                                          <p:val>
                                            <p:strVal val="ppt_w"/>
                                          </p:val>
                                        </p:tav>
                                        <p:tav tm="100000">
                                          <p:val>
                                            <p:fltVal val="0"/>
                                          </p:val>
                                        </p:tav>
                                      </p:tavLst>
                                    </p:anim>
                                    <p:anim calcmode="lin" valueType="num">
                                      <p:cBhvr>
                                        <p:cTn id="29" dur="500"/>
                                        <p:tgtEl>
                                          <p:spTgt spid="6"/>
                                        </p:tgtEl>
                                        <p:attrNameLst>
                                          <p:attrName>ppt_h</p:attrName>
                                        </p:attrNameLst>
                                      </p:cBhvr>
                                      <p:tavLst>
                                        <p:tav tm="0">
                                          <p:val>
                                            <p:strVal val="ppt_h"/>
                                          </p:val>
                                        </p:tav>
                                        <p:tav tm="100000">
                                          <p:val>
                                            <p:fltVal val="0"/>
                                          </p:val>
                                        </p:tav>
                                      </p:tavLst>
                                    </p:anim>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53" presetClass="exit" presetSubtype="32" fill="hold" grpId="1" nodeType="withEffect">
                                  <p:stCondLst>
                                    <p:cond delay="0"/>
                                  </p:stCondLst>
                                  <p:childTnLst>
                                    <p:anim calcmode="lin" valueType="num">
                                      <p:cBhvr>
                                        <p:cTn id="33" dur="500"/>
                                        <p:tgtEl>
                                          <p:spTgt spid="7"/>
                                        </p:tgtEl>
                                        <p:attrNameLst>
                                          <p:attrName>ppt_w</p:attrName>
                                        </p:attrNameLst>
                                      </p:cBhvr>
                                      <p:tavLst>
                                        <p:tav tm="0">
                                          <p:val>
                                            <p:strVal val="ppt_w"/>
                                          </p:val>
                                        </p:tav>
                                        <p:tav tm="100000">
                                          <p:val>
                                            <p:fltVal val="0"/>
                                          </p:val>
                                        </p:tav>
                                      </p:tavLst>
                                    </p:anim>
                                    <p:anim calcmode="lin" valueType="num">
                                      <p:cBhvr>
                                        <p:cTn id="34" dur="500"/>
                                        <p:tgtEl>
                                          <p:spTgt spid="7"/>
                                        </p:tgtEl>
                                        <p:attrNameLst>
                                          <p:attrName>ppt_h</p:attrName>
                                        </p:attrNameLst>
                                      </p:cBhvr>
                                      <p:tavLst>
                                        <p:tav tm="0">
                                          <p:val>
                                            <p:strVal val="ppt_h"/>
                                          </p:val>
                                        </p:tav>
                                        <p:tav tm="100000">
                                          <p:val>
                                            <p:fltVal val="0"/>
                                          </p:val>
                                        </p:tav>
                                      </p:tavLst>
                                    </p:anim>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1000" fill="hold"/>
                                        <p:tgtEl>
                                          <p:spTgt spid="4"/>
                                        </p:tgtEl>
                                        <p:attrNameLst>
                                          <p:attrName>ppt_x</p:attrName>
                                        </p:attrNameLst>
                                      </p:cBhvr>
                                      <p:tavLst>
                                        <p:tav tm="0">
                                          <p:val>
                                            <p:strVal val="#ppt_x"/>
                                          </p:val>
                                        </p:tav>
                                        <p:tav tm="100000">
                                          <p:val>
                                            <p:strVal val="#ppt_x"/>
                                          </p:val>
                                        </p:tav>
                                      </p:tavLst>
                                    </p:anim>
                                    <p:anim calcmode="lin" valueType="num">
                                      <p:cBhvr additive="base">
                                        <p:cTn id="41"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P spid="7" grpId="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0731" y="1295399"/>
            <a:ext cx="4078069" cy="4078069"/>
          </a:xfrm>
          <a:prstGeom prst="rect">
            <a:avLst/>
          </a:prstGeom>
          <a:scene3d>
            <a:camera prst="orthographicFront"/>
            <a:lightRig rig="threePt" dir="t"/>
          </a:scene3d>
          <a:sp3d>
            <a:bevelT prst="relaxedInset"/>
          </a:sp3d>
        </p:spPr>
      </p:pic>
      <p:sp>
        <p:nvSpPr>
          <p:cNvPr id="3" name="TextBox 2"/>
          <p:cNvSpPr txBox="1"/>
          <p:nvPr/>
        </p:nvSpPr>
        <p:spPr>
          <a:xfrm>
            <a:off x="914400" y="6343471"/>
            <a:ext cx="13030200" cy="1200329"/>
          </a:xfrm>
          <a:prstGeom prst="rect">
            <a:avLst/>
          </a:prstGeom>
          <a:noFill/>
        </p:spPr>
        <p:txBody>
          <a:bodyPr wrap="square" rtlCol="0">
            <a:spAutoFit/>
          </a:bodyPr>
          <a:lstStyle/>
          <a:p>
            <a:r>
              <a:rPr lang="en-US" sz="3600" dirty="0" err="1">
                <a:effectLst>
                  <a:outerShdw blurRad="38100" dist="38100" dir="2700000" algn="tl">
                    <a:srgbClr val="000000">
                      <a:alpha val="43137"/>
                    </a:srgbClr>
                  </a:outerShdw>
                </a:effectLst>
                <a:latin typeface="NikoshBAN" pitchFamily="2" charset="0"/>
                <a:cs typeface="NikoshBAN" pitchFamily="2" charset="0"/>
              </a:rPr>
              <a:t>যৌথ</a:t>
            </a:r>
            <a:r>
              <a:rPr lang="en-US" sz="3600" dirty="0">
                <a:effectLst>
                  <a:outerShdw blurRad="38100" dist="38100" dir="2700000" algn="tl">
                    <a:srgbClr val="000000">
                      <a:alpha val="43137"/>
                    </a:srgbClr>
                  </a:outerShdw>
                </a:effectLst>
                <a:latin typeface="NikoshBAN" pitchFamily="2" charset="0"/>
                <a:cs typeface="NikoshBAN" pitchFamily="2" charset="0"/>
              </a:rPr>
              <a:t> </a:t>
            </a:r>
            <a:r>
              <a:rPr lang="en-US" sz="3600" dirty="0" err="1">
                <a:effectLst>
                  <a:outerShdw blurRad="38100" dist="38100" dir="2700000" algn="tl">
                    <a:srgbClr val="000000">
                      <a:alpha val="43137"/>
                    </a:srgbClr>
                  </a:outerShdw>
                </a:effectLst>
                <a:latin typeface="NikoshBAN" pitchFamily="2" charset="0"/>
                <a:cs typeface="NikoshBAN" pitchFamily="2" charset="0"/>
              </a:rPr>
              <a:t>মূলধনী</a:t>
            </a:r>
            <a:r>
              <a:rPr lang="en-US" sz="3600" dirty="0">
                <a:effectLst>
                  <a:outerShdw blurRad="38100" dist="38100" dir="2700000" algn="tl">
                    <a:srgbClr val="000000">
                      <a:alpha val="43137"/>
                    </a:srgbClr>
                  </a:outerShdw>
                </a:effectLst>
                <a:latin typeface="NikoshBAN" pitchFamily="2" charset="0"/>
                <a:cs typeface="NikoshBAN" pitchFamily="2" charset="0"/>
              </a:rPr>
              <a:t> </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ব্যবসায়টি কৃত্রিম </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ব্যক্তি হওয়ার কারণে কোম্পানিকে একটি সিল ব্যবহার করতে হয়। কোম্পানির সকল কাজে ও কাগজপত্রে এ সিলের ব্যবহার বাধ্যতামূলোক।</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6248400" y="5525869"/>
            <a:ext cx="2438400" cy="646331"/>
          </a:xfrm>
          <a:prstGeom prst="rect">
            <a:avLst/>
          </a:prstGeom>
          <a:noFill/>
        </p:spPr>
        <p:txBody>
          <a:bodyPr wrap="square" rtlCol="0">
            <a:spAutoFit/>
          </a:bodyPr>
          <a:lstStyle/>
          <a:p>
            <a:pPr algn="ct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সিল মোহর</a:t>
            </a:r>
            <a:endParaRPr lang="en-US" sz="3600" dirty="0"/>
          </a:p>
        </p:txBody>
      </p:sp>
      <p:sp>
        <p:nvSpPr>
          <p:cNvPr id="5" name="Rectangle 4">
            <a:extLst>
              <a:ext uri="{FF2B5EF4-FFF2-40B4-BE49-F238E27FC236}">
                <a16:creationId xmlns:a16="http://schemas.microsoft.com/office/drawing/2014/main" xmlns="" id="{AE6A3C9A-17D8-4BA5-85FB-F734021DD164}"/>
              </a:ext>
            </a:extLst>
          </p:cNvPr>
          <p:cNvSpPr/>
          <p:nvPr/>
        </p:nvSpPr>
        <p:spPr>
          <a:xfrm>
            <a:off x="3429000" y="409261"/>
            <a:ext cx="7893130" cy="669224"/>
          </a:xfrm>
          <a:prstGeom prst="rect">
            <a:avLst/>
          </a:prstGeom>
        </p:spPr>
        <p:txBody>
          <a:bodyPr wrap="square" lIns="114114" tIns="57056" rIns="114114" bIns="57056">
            <a:spAutoFit/>
          </a:bodyPr>
          <a:lstStyle/>
          <a:p>
            <a:pPr algn="ct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a:t>
            </a: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ছবিতে </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দেখছ</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504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4"/>
                                        </p:tgtEl>
                                        <p:attrNameLst>
                                          <p:attrName>ppt_w</p:attrName>
                                        </p:attrNameLst>
                                      </p:cBhvr>
                                      <p:tavLst>
                                        <p:tav tm="0">
                                          <p:val>
                                            <p:strVal val="ppt_w"/>
                                          </p:val>
                                        </p:tav>
                                        <p:tav tm="100000">
                                          <p:val>
                                            <p:fltVal val="0"/>
                                          </p:val>
                                        </p:tav>
                                      </p:tavLst>
                                    </p:anim>
                                    <p:anim calcmode="lin" valueType="num">
                                      <p:cBhvr>
                                        <p:cTn id="19" dur="500"/>
                                        <p:tgtEl>
                                          <p:spTgt spid="4"/>
                                        </p:tgtEl>
                                        <p:attrNameLst>
                                          <p:attrName>ppt_h</p:attrName>
                                        </p:attrNameLst>
                                      </p:cBhvr>
                                      <p:tavLst>
                                        <p:tav tm="0">
                                          <p:val>
                                            <p:strVal val="ppt_h"/>
                                          </p:val>
                                        </p:tav>
                                        <p:tav tm="100000">
                                          <p:val>
                                            <p:fltVal val="0"/>
                                          </p:val>
                                        </p:tav>
                                      </p:tavLst>
                                    </p:anim>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par>
                          <p:cTn id="22" fill="hold">
                            <p:stCondLst>
                              <p:cond delay="50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5791200"/>
            <a:ext cx="12725400" cy="1754326"/>
          </a:xfrm>
          <a:prstGeom prst="rect">
            <a:avLst/>
          </a:prstGeom>
          <a:noFill/>
        </p:spPr>
        <p:txBody>
          <a:bodyPr wrap="square" rtlCol="0">
            <a:spAutoFit/>
          </a:bodyPr>
          <a:lstStyle/>
          <a:p>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আইনগতভাবেই কোম্পানির মূলধনকে কতকগুলো সমান অঙ্কের ক্ষুদ্র এককে ভাগ করা হয়। এরূপ প্রত্যেকটি একককে একটি করে শেয়ার বলে। শেয়ার বিক্রির মাধ্যমে কোম্পানি মূলধন সংগ্রহ করে।</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6248400" y="5191125"/>
            <a:ext cx="2133600" cy="646331"/>
          </a:xfrm>
          <a:prstGeom prst="rect">
            <a:avLst/>
          </a:prstGeom>
          <a:noFill/>
        </p:spPr>
        <p:txBody>
          <a:bodyPr wrap="square" rtlCol="0">
            <a:spAutoFit/>
          </a:bodyPr>
          <a:lstStyle/>
          <a:p>
            <a:pPr algn="ct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শেয়ার</a:t>
            </a:r>
            <a:endParaRPr lang="en-US" sz="36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7250" y="1447800"/>
            <a:ext cx="8631350" cy="3505200"/>
          </a:xfrm>
          <a:prstGeom prst="rect">
            <a:avLst/>
          </a:prstGeom>
          <a:ln w="88900" cap="sq" cmpd="thickThin">
            <a:solidFill>
              <a:srgbClr val="000000"/>
            </a:solidFill>
            <a:prstDash val="solid"/>
            <a:miter lim="800000"/>
          </a:ln>
          <a:effectLst>
            <a:innerShdw blurRad="76200">
              <a:srgbClr val="000000"/>
            </a:innerShdw>
          </a:effectLst>
        </p:spPr>
      </p:pic>
      <p:sp>
        <p:nvSpPr>
          <p:cNvPr id="9" name="Rectangle 8">
            <a:extLst>
              <a:ext uri="{FF2B5EF4-FFF2-40B4-BE49-F238E27FC236}">
                <a16:creationId xmlns:a16="http://schemas.microsoft.com/office/drawing/2014/main" xmlns="" id="{AE6A3C9A-17D8-4BA5-85FB-F734021DD164}"/>
              </a:ext>
            </a:extLst>
          </p:cNvPr>
          <p:cNvSpPr/>
          <p:nvPr/>
        </p:nvSpPr>
        <p:spPr>
          <a:xfrm>
            <a:off x="3429000" y="409261"/>
            <a:ext cx="7893130" cy="669224"/>
          </a:xfrm>
          <a:prstGeom prst="rect">
            <a:avLst/>
          </a:prstGeom>
        </p:spPr>
        <p:txBody>
          <a:bodyPr wrap="square" lIns="114114" tIns="57056" rIns="114114" bIns="57056">
            <a:spAutoFit/>
          </a:bodyPr>
          <a:lstStyle/>
          <a:p>
            <a:pPr algn="ct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a:t>
            </a: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ছবিতে </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দেখছ</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6611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8)">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4"/>
                                        </p:tgtEl>
                                        <p:attrNameLst>
                                          <p:attrName>ppt_w</p:attrName>
                                        </p:attrNameLst>
                                      </p:cBhvr>
                                      <p:tavLst>
                                        <p:tav tm="0">
                                          <p:val>
                                            <p:strVal val="ppt_w"/>
                                          </p:val>
                                        </p:tav>
                                        <p:tav tm="100000">
                                          <p:val>
                                            <p:fltVal val="0"/>
                                          </p:val>
                                        </p:tav>
                                      </p:tavLst>
                                    </p:anim>
                                    <p:anim calcmode="lin" valueType="num">
                                      <p:cBhvr>
                                        <p:cTn id="19" dur="500"/>
                                        <p:tgtEl>
                                          <p:spTgt spid="4"/>
                                        </p:tgtEl>
                                        <p:attrNameLst>
                                          <p:attrName>ppt_h</p:attrName>
                                        </p:attrNameLst>
                                      </p:cBhvr>
                                      <p:tavLst>
                                        <p:tav tm="0">
                                          <p:val>
                                            <p:strVal val="ppt_h"/>
                                          </p:val>
                                        </p:tav>
                                        <p:tav tm="100000">
                                          <p:val>
                                            <p:fltVal val="0"/>
                                          </p:val>
                                        </p:tav>
                                      </p:tavLst>
                                    </p:anim>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par>
                          <p:cTn id="22" fill="hold">
                            <p:stCondLst>
                              <p:cond delay="50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600200"/>
            <a:ext cx="6705599" cy="3767695"/>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065" y="1600200"/>
            <a:ext cx="4885014" cy="3767696"/>
          </a:xfrm>
          <a:prstGeom prst="rect">
            <a:avLst/>
          </a:prstGeom>
          <a:ln w="88900" cap="sq" cmpd="thickThin">
            <a:solidFill>
              <a:srgbClr val="000000"/>
            </a:solidFill>
            <a:prstDash val="solid"/>
            <a:miter lim="800000"/>
          </a:ln>
          <a:effectLst>
            <a:innerShdw blurRad="76200">
              <a:srgbClr val="000000"/>
            </a:innerShdw>
          </a:effectLst>
        </p:spPr>
      </p:pic>
      <p:sp>
        <p:nvSpPr>
          <p:cNvPr id="11" name="TextBox 10"/>
          <p:cNvSpPr txBox="1"/>
          <p:nvPr/>
        </p:nvSpPr>
        <p:spPr>
          <a:xfrm>
            <a:off x="2209800" y="5638800"/>
            <a:ext cx="4703298" cy="646331"/>
          </a:xfrm>
          <a:prstGeom prst="rect">
            <a:avLst/>
          </a:prstGeom>
          <a:noFill/>
        </p:spPr>
        <p:txBody>
          <a:bodyPr wrap="square" rtlCol="0">
            <a:spAutoFit/>
          </a:bodyPr>
          <a:lstStyle/>
          <a:p>
            <a:pPr algn="ct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কোম্পানির </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মালিক</a:t>
            </a:r>
            <a:endParaRPr lang="en-US" sz="3600" dirty="0"/>
          </a:p>
        </p:txBody>
      </p:sp>
      <p:sp>
        <p:nvSpPr>
          <p:cNvPr id="13" name="TextBox 12"/>
          <p:cNvSpPr txBox="1"/>
          <p:nvPr/>
        </p:nvSpPr>
        <p:spPr>
          <a:xfrm>
            <a:off x="9753600" y="5562600"/>
            <a:ext cx="2819400" cy="646331"/>
          </a:xfrm>
          <a:prstGeom prst="rect">
            <a:avLst/>
          </a:prstGeom>
          <a:noFill/>
        </p:spPr>
        <p:txBody>
          <a:bodyPr wrap="square" rtlCol="0">
            <a:spAutoFit/>
          </a:bodyPr>
          <a:lstStyle/>
          <a:p>
            <a:pPr algn="ct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ব্যবস্থাপ</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endParaRPr lang="en-US" sz="3600" dirty="0"/>
          </a:p>
        </p:txBody>
      </p:sp>
      <p:sp>
        <p:nvSpPr>
          <p:cNvPr id="7" name="Rectangle 6">
            <a:extLst>
              <a:ext uri="{FF2B5EF4-FFF2-40B4-BE49-F238E27FC236}">
                <a16:creationId xmlns:a16="http://schemas.microsoft.com/office/drawing/2014/main" xmlns="" id="{AE6A3C9A-17D8-4BA5-85FB-F734021DD164}"/>
              </a:ext>
            </a:extLst>
          </p:cNvPr>
          <p:cNvSpPr/>
          <p:nvPr/>
        </p:nvSpPr>
        <p:spPr>
          <a:xfrm>
            <a:off x="3429000" y="473776"/>
            <a:ext cx="7893130" cy="669224"/>
          </a:xfrm>
          <a:prstGeom prst="rect">
            <a:avLst/>
          </a:prstGeom>
        </p:spPr>
        <p:txBody>
          <a:bodyPr wrap="square" lIns="114114" tIns="57056" rIns="114114" bIns="57056">
            <a:spAutoFit/>
          </a:bodyPr>
          <a:lstStyle/>
          <a:p>
            <a:pPr algn="ct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ছবিগুলোতে </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দেখছ</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xmlns="" id="{AE6A3C9A-17D8-4BA5-85FB-F734021DD164}"/>
              </a:ext>
            </a:extLst>
          </p:cNvPr>
          <p:cNvSpPr/>
          <p:nvPr/>
        </p:nvSpPr>
        <p:spPr>
          <a:xfrm>
            <a:off x="3581400" y="457200"/>
            <a:ext cx="7893130" cy="669224"/>
          </a:xfrm>
          <a:prstGeom prst="rect">
            <a:avLst/>
          </a:prstGeom>
        </p:spPr>
        <p:txBody>
          <a:bodyPr wrap="square" lIns="114114" tIns="57056" rIns="114114" bIns="57056">
            <a:spAutoFit/>
          </a:bodyPr>
          <a:lstStyle/>
          <a:p>
            <a:pPr algn="ct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কোম্পানি</a:t>
            </a: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এদের সম্পর্ক</a:t>
            </a: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3276600" y="6248400"/>
            <a:ext cx="8305800" cy="646331"/>
          </a:xfrm>
          <a:prstGeom prst="rect">
            <a:avLst/>
          </a:prstGeom>
          <a:noFill/>
        </p:spPr>
        <p:txBody>
          <a:bodyPr wrap="square" rtlCol="0">
            <a:spAutoFit/>
          </a:bodyPr>
          <a:lstStyle/>
          <a:p>
            <a:pPr algn="ct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মালিকানা থেকে ব্যবস্থাপনা সম্পূর্ন আলাদা।</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4" name="TextBox 13"/>
          <p:cNvSpPr txBox="1"/>
          <p:nvPr/>
        </p:nvSpPr>
        <p:spPr>
          <a:xfrm>
            <a:off x="838200" y="6781800"/>
            <a:ext cx="13307817" cy="1200329"/>
          </a:xfrm>
          <a:prstGeom prst="rect">
            <a:avLst/>
          </a:prstGeom>
          <a:noFill/>
        </p:spPr>
        <p:txBody>
          <a:bodyPr wrap="square" rtlCol="0">
            <a:spAutoFit/>
          </a:bodyPr>
          <a:lstStyle/>
          <a:p>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কোম্পানি পরিচালনার </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দায়িত্ব </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থাকে বেতনভুক্ত ব্যবস্থাপকের উপর। মালিক</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পরিচালক</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গণ</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নীতি নির্ধারণ কাজে অংশগ্রহণ করে থাকেন।</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6457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8)">
                                      <p:cBhvr>
                                        <p:cTn id="7" dur="1000"/>
                                        <p:tgtEl>
                                          <p:spTgt spid="10"/>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7"/>
                                        </p:tgtEl>
                                        <p:attrNameLst>
                                          <p:attrName>ppt_w</p:attrName>
                                        </p:attrNameLst>
                                      </p:cBhvr>
                                      <p:tavLst>
                                        <p:tav tm="0">
                                          <p:val>
                                            <p:strVal val="ppt_w"/>
                                          </p:val>
                                        </p:tav>
                                        <p:tav tm="100000">
                                          <p:val>
                                            <p:fltVal val="0"/>
                                          </p:val>
                                        </p:tav>
                                      </p:tavLst>
                                    </p:anim>
                                    <p:anim calcmode="lin" valueType="num">
                                      <p:cBhvr>
                                        <p:cTn id="29" dur="500"/>
                                        <p:tgtEl>
                                          <p:spTgt spid="7"/>
                                        </p:tgtEl>
                                        <p:attrNameLst>
                                          <p:attrName>ppt_h</p:attrName>
                                        </p:attrNameLst>
                                      </p:cBhvr>
                                      <p:tavLst>
                                        <p:tav tm="0">
                                          <p:val>
                                            <p:strVal val="ppt_h"/>
                                          </p:val>
                                        </p:tav>
                                        <p:tav tm="100000">
                                          <p:val>
                                            <p:fltVal val="0"/>
                                          </p:val>
                                        </p:tav>
                                      </p:tavLst>
                                    </p:anim>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53" presetClass="exit" presetSubtype="32" fill="hold" grpId="1" nodeType="withEffect">
                                  <p:stCondLst>
                                    <p:cond delay="0"/>
                                  </p:stCondLst>
                                  <p:childTnLst>
                                    <p:anim calcmode="lin" valueType="num">
                                      <p:cBhvr>
                                        <p:cTn id="33" dur="500"/>
                                        <p:tgtEl>
                                          <p:spTgt spid="11"/>
                                        </p:tgtEl>
                                        <p:attrNameLst>
                                          <p:attrName>ppt_w</p:attrName>
                                        </p:attrNameLst>
                                      </p:cBhvr>
                                      <p:tavLst>
                                        <p:tav tm="0">
                                          <p:val>
                                            <p:strVal val="ppt_w"/>
                                          </p:val>
                                        </p:tav>
                                        <p:tav tm="100000">
                                          <p:val>
                                            <p:fltVal val="0"/>
                                          </p:val>
                                        </p:tav>
                                      </p:tavLst>
                                    </p:anim>
                                    <p:anim calcmode="lin" valueType="num">
                                      <p:cBhvr>
                                        <p:cTn id="34" dur="500"/>
                                        <p:tgtEl>
                                          <p:spTgt spid="11"/>
                                        </p:tgtEl>
                                        <p:attrNameLst>
                                          <p:attrName>ppt_h</p:attrName>
                                        </p:attrNameLst>
                                      </p:cBhvr>
                                      <p:tavLst>
                                        <p:tav tm="0">
                                          <p:val>
                                            <p:strVal val="ppt_h"/>
                                          </p:val>
                                        </p:tav>
                                        <p:tav tm="100000">
                                          <p:val>
                                            <p:fltVal val="0"/>
                                          </p:val>
                                        </p:tav>
                                      </p:tavLst>
                                    </p:anim>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par>
                                <p:cTn id="37" presetID="53" presetClass="exit" presetSubtype="32" fill="hold" grpId="1" nodeType="withEffect">
                                  <p:stCondLst>
                                    <p:cond delay="0"/>
                                  </p:stCondLst>
                                  <p:childTnLst>
                                    <p:anim calcmode="lin" valueType="num">
                                      <p:cBhvr>
                                        <p:cTn id="38" dur="500"/>
                                        <p:tgtEl>
                                          <p:spTgt spid="13"/>
                                        </p:tgtEl>
                                        <p:attrNameLst>
                                          <p:attrName>ppt_w</p:attrName>
                                        </p:attrNameLst>
                                      </p:cBhvr>
                                      <p:tavLst>
                                        <p:tav tm="0">
                                          <p:val>
                                            <p:strVal val="ppt_w"/>
                                          </p:val>
                                        </p:tav>
                                        <p:tav tm="100000">
                                          <p:val>
                                            <p:fltVal val="0"/>
                                          </p:val>
                                        </p:tav>
                                      </p:tavLst>
                                    </p:anim>
                                    <p:anim calcmode="lin" valueType="num">
                                      <p:cBhvr>
                                        <p:cTn id="39" dur="500"/>
                                        <p:tgtEl>
                                          <p:spTgt spid="13"/>
                                        </p:tgtEl>
                                        <p:attrNameLst>
                                          <p:attrName>ppt_h</p:attrName>
                                        </p:attrNameLst>
                                      </p:cBhvr>
                                      <p:tavLst>
                                        <p:tav tm="0">
                                          <p:val>
                                            <p:strVal val="ppt_h"/>
                                          </p:val>
                                        </p:tav>
                                        <p:tav tm="100000">
                                          <p:val>
                                            <p:fltVal val="0"/>
                                          </p:val>
                                        </p:tav>
                                      </p:tavLst>
                                    </p:anim>
                                    <p:animEffect transition="out" filter="fad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1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1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xit" presetSubtype="32" fill="hold" grpId="1" nodeType="clickEffect">
                                  <p:stCondLst>
                                    <p:cond delay="0"/>
                                  </p:stCondLst>
                                  <p:childTnLst>
                                    <p:anim calcmode="lin" valueType="num">
                                      <p:cBhvr>
                                        <p:cTn id="54" dur="500"/>
                                        <p:tgtEl>
                                          <p:spTgt spid="12"/>
                                        </p:tgtEl>
                                        <p:attrNameLst>
                                          <p:attrName>ppt_w</p:attrName>
                                        </p:attrNameLst>
                                      </p:cBhvr>
                                      <p:tavLst>
                                        <p:tav tm="0">
                                          <p:val>
                                            <p:strVal val="ppt_w"/>
                                          </p:val>
                                        </p:tav>
                                        <p:tav tm="100000">
                                          <p:val>
                                            <p:fltVal val="0"/>
                                          </p:val>
                                        </p:tav>
                                      </p:tavLst>
                                    </p:anim>
                                    <p:anim calcmode="lin" valueType="num">
                                      <p:cBhvr>
                                        <p:cTn id="55" dur="500"/>
                                        <p:tgtEl>
                                          <p:spTgt spid="12"/>
                                        </p:tgtEl>
                                        <p:attrNameLst>
                                          <p:attrName>ppt_h</p:attrName>
                                        </p:attrNameLst>
                                      </p:cBhvr>
                                      <p:tavLst>
                                        <p:tav tm="0">
                                          <p:val>
                                            <p:strVal val="ppt_h"/>
                                          </p:val>
                                        </p:tav>
                                        <p:tav tm="100000">
                                          <p:val>
                                            <p:fltVal val="0"/>
                                          </p:val>
                                        </p:tav>
                                      </p:tavLst>
                                    </p:anim>
                                    <p:animEffect transition="out" filter="fade">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childTnLst>
                          </p:cTn>
                        </p:par>
                        <p:par>
                          <p:cTn id="58" fill="hold">
                            <p:stCondLst>
                              <p:cond delay="50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3" grpId="1"/>
      <p:bldP spid="7" grpId="0"/>
      <p:bldP spid="9" grpId="0"/>
      <p:bldP spid="12" grpId="0"/>
      <p:bldP spid="12" grpId="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7385" y="1219200"/>
            <a:ext cx="7049215" cy="4693601"/>
          </a:xfrm>
          <a:prstGeom prst="rect">
            <a:avLst/>
          </a:prstGeom>
          <a:scene3d>
            <a:camera prst="orthographicFront"/>
            <a:lightRig rig="threePt" dir="t"/>
          </a:scene3d>
          <a:sp3d>
            <a:bevelT prst="relaxedInset"/>
          </a:sp3d>
        </p:spPr>
      </p:pic>
      <p:sp>
        <p:nvSpPr>
          <p:cNvPr id="14" name="TextBox 13"/>
          <p:cNvSpPr txBox="1"/>
          <p:nvPr/>
        </p:nvSpPr>
        <p:spPr>
          <a:xfrm>
            <a:off x="990600" y="6627674"/>
            <a:ext cx="12801600" cy="1754326"/>
          </a:xfrm>
          <a:prstGeom prst="rect">
            <a:avLst/>
          </a:prstGeom>
          <a:noFill/>
        </p:spPr>
        <p:txBody>
          <a:bodyPr wrap="square" rtlCol="0">
            <a:spAutoFit/>
          </a:bodyPr>
          <a:lstStyle/>
          <a:p>
            <a:pPr algn="just"/>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কোম্পানি</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ব্যবসায়ের</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সদস্যগণের</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দায়</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সীমিত</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অর্থাৎ</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কোম্পানি</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দেউলিয়াত্ব ঘটলে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একজন</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শেয়ার</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মালিক</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মূল্যমানের</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শেয়ার</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ক্রয়</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শুধু</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মাত্র</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পরিমাণ</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অর্থের</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জন্য</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দায়বদ্ধ</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থাকবেন</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5" name="Rectangle 14">
            <a:extLst>
              <a:ext uri="{FF2B5EF4-FFF2-40B4-BE49-F238E27FC236}">
                <a16:creationId xmlns:a16="http://schemas.microsoft.com/office/drawing/2014/main" xmlns="" id="{AE6A3C9A-17D8-4BA5-85FB-F734021DD164}"/>
              </a:ext>
            </a:extLst>
          </p:cNvPr>
          <p:cNvSpPr/>
          <p:nvPr/>
        </p:nvSpPr>
        <p:spPr>
          <a:xfrm>
            <a:off x="3429000" y="409261"/>
            <a:ext cx="7893130" cy="669224"/>
          </a:xfrm>
          <a:prstGeom prst="rect">
            <a:avLst/>
          </a:prstGeom>
        </p:spPr>
        <p:txBody>
          <a:bodyPr wrap="square" lIns="114114" tIns="57056" rIns="114114" bIns="57056">
            <a:spAutoFit/>
          </a:bodyPr>
          <a:lstStyle/>
          <a:p>
            <a:pPr algn="ct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a:t>
            </a: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ছবিতে </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দেখছ</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6" name="TextBox 15"/>
          <p:cNvSpPr txBox="1"/>
          <p:nvPr/>
        </p:nvSpPr>
        <p:spPr>
          <a:xfrm>
            <a:off x="6248400" y="5983069"/>
            <a:ext cx="2438400" cy="646331"/>
          </a:xfrm>
          <a:prstGeom prst="rect">
            <a:avLst/>
          </a:prstGeom>
          <a:noFill/>
        </p:spPr>
        <p:txBody>
          <a:bodyPr wrap="square" rtlCol="0">
            <a:spAutoFit/>
          </a:bodyPr>
          <a:lstStyle/>
          <a:p>
            <a:pPr algn="ct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সীমিত</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দায়</a:t>
            </a:r>
            <a:endParaRPr lang="en-US" sz="3600" dirty="0"/>
          </a:p>
        </p:txBody>
      </p:sp>
    </p:spTree>
    <p:extLst>
      <p:ext uri="{BB962C8B-B14F-4D97-AF65-F5344CB8AC3E}">
        <p14:creationId xmlns:p14="http://schemas.microsoft.com/office/powerpoint/2010/main" val="199189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8)">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16"/>
                                        </p:tgtEl>
                                        <p:attrNameLst>
                                          <p:attrName>ppt_w</p:attrName>
                                        </p:attrNameLst>
                                      </p:cBhvr>
                                      <p:tavLst>
                                        <p:tav tm="0">
                                          <p:val>
                                            <p:strVal val="ppt_w"/>
                                          </p:val>
                                        </p:tav>
                                        <p:tav tm="100000">
                                          <p:val>
                                            <p:fltVal val="0"/>
                                          </p:val>
                                        </p:tav>
                                      </p:tavLst>
                                    </p:anim>
                                    <p:anim calcmode="lin" valueType="num">
                                      <p:cBhvr>
                                        <p:cTn id="19" dur="500"/>
                                        <p:tgtEl>
                                          <p:spTgt spid="16"/>
                                        </p:tgtEl>
                                        <p:attrNameLst>
                                          <p:attrName>ppt_h</p:attrName>
                                        </p:attrNameLst>
                                      </p:cBhvr>
                                      <p:tavLst>
                                        <p:tav tm="0">
                                          <p:val>
                                            <p:strVal val="ppt_h"/>
                                          </p:val>
                                        </p:tav>
                                        <p:tav tm="100000">
                                          <p:val>
                                            <p:fltVal val="0"/>
                                          </p:val>
                                        </p:tav>
                                      </p:tavLst>
                                    </p:anim>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childTnLst>
                          </p:cTn>
                        </p:par>
                        <p:par>
                          <p:cTn id="22" fill="hold">
                            <p:stCondLst>
                              <p:cond delay="50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6469" y="4741333"/>
            <a:ext cx="6494717" cy="371618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114090" tIns="57044" rIns="114090" bIns="57044">
            <a:spAutoFit/>
          </a:bodyPr>
          <a:lstStyle/>
          <a:p>
            <a:pPr algn="ctr">
              <a:defRPr/>
            </a:pPr>
            <a:r>
              <a:rPr lang="en-US" sz="3900" b="1" dirty="0" err="1">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সিকদার</a:t>
            </a:r>
            <a:r>
              <a:rPr lang="bn-BD" sz="39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 মোঃ শাজিদুর জাহান</a:t>
            </a:r>
            <a:endParaRPr lang="en-US" sz="39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defRPr/>
            </a:pPr>
            <a:r>
              <a:rPr lang="en-US" sz="3900" b="1" dirty="0" err="1">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সিনিয়র</a:t>
            </a:r>
            <a:r>
              <a:rPr lang="en-US" sz="39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900" b="1" dirty="0" err="1">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সহকারী</a:t>
            </a:r>
            <a:r>
              <a:rPr lang="en-US" sz="39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900" b="1" dirty="0" err="1">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শিক্ষক</a:t>
            </a:r>
            <a:endParaRPr lang="en-US" sz="39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defRPr/>
            </a:pPr>
            <a:r>
              <a:rPr lang="bn-BD" sz="39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ফুলহরি মাধ্যমিক বিদ্যালয়</a:t>
            </a:r>
          </a:p>
          <a:p>
            <a:pPr algn="ctr">
              <a:defRPr/>
            </a:pPr>
            <a:r>
              <a:rPr lang="bn-BD" sz="39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শৈলকুপা, ঝিনাইদহ।</a:t>
            </a:r>
            <a:endParaRPr lang="en-US" sz="39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defRPr/>
            </a:pPr>
            <a:r>
              <a:rPr lang="bn-BD" sz="39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shajidur</a:t>
            </a:r>
            <a:r>
              <a:rPr lang="en-US" sz="3900" b="1" dirty="0">
                <a:ln w="1905"/>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79</a:t>
            </a:r>
            <a:r>
              <a:rPr lang="en-US" sz="39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@gmail.com</a:t>
            </a:r>
          </a:p>
          <a:p>
            <a:pPr algn="ctr">
              <a:defRPr/>
            </a:pPr>
            <a:r>
              <a:rPr lang="en-US" sz="39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Mob: 017</a:t>
            </a:r>
            <a:r>
              <a:rPr lang="bn-BD" sz="3900" b="1" dirty="0">
                <a:ln w="1905"/>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25</a:t>
            </a:r>
            <a:r>
              <a:rPr lang="en-US" sz="3900" b="1" dirty="0">
                <a:ln w="1905"/>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3900" b="1" dirty="0">
                <a:ln w="1905"/>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816731</a:t>
            </a:r>
            <a:endParaRPr lang="en-US" sz="3900" b="1" dirty="0">
              <a:ln w="1905"/>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8554" y="1524000"/>
            <a:ext cx="2389526" cy="2948864"/>
          </a:xfrm>
          <a:prstGeom prst="rect">
            <a:avLst/>
          </a:prstGeom>
          <a:ln w="57150">
            <a:solidFill>
              <a:srgbClr val="C00000"/>
            </a:solidFill>
          </a:ln>
          <a:scene3d>
            <a:camera prst="orthographicFront"/>
            <a:lightRig rig="threePt" dir="t"/>
          </a:scene3d>
          <a:sp3d>
            <a:bevelT prst="relaxedInset"/>
          </a:sp3d>
        </p:spPr>
      </p:pic>
      <p:sp>
        <p:nvSpPr>
          <p:cNvPr id="12" name="TextBox 11">
            <a:extLst>
              <a:ext uri="{FF2B5EF4-FFF2-40B4-BE49-F238E27FC236}">
                <a16:creationId xmlns="" xmlns:a16="http://schemas.microsoft.com/office/drawing/2014/main" id="{CE3C4632-9603-4ED4-9B9F-E9F1776A6461}"/>
              </a:ext>
            </a:extLst>
          </p:cNvPr>
          <p:cNvSpPr txBox="1"/>
          <p:nvPr/>
        </p:nvSpPr>
        <p:spPr>
          <a:xfrm>
            <a:off x="5595707" y="346684"/>
            <a:ext cx="3548293" cy="923317"/>
          </a:xfrm>
          <a:prstGeom prst="rect">
            <a:avLst/>
          </a:prstGeom>
          <a:noFill/>
        </p:spPr>
        <p:txBody>
          <a:bodyPr wrap="square" lIns="99046" tIns="49522" rIns="99046" bIns="49522" rtlCol="0">
            <a:spAutoFit/>
          </a:bodyPr>
          <a:lstStyle/>
          <a:p>
            <a:pPr algn="ctr"/>
            <a:r>
              <a:rPr lang="bn-IN" sz="5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endParaRPr lang="en-US" sz="5200" b="1" dirty="0">
              <a:ln w="0"/>
              <a:effectLst>
                <a:outerShdw blurRad="38100" dist="19050" dir="2700000" algn="tl" rotWithShape="0">
                  <a:schemeClr val="dk1">
                    <a:alpha val="40000"/>
                  </a:schemeClr>
                </a:outerShdw>
              </a:effectLst>
            </a:endParaRPr>
          </a:p>
        </p:txBody>
      </p:sp>
      <p:sp>
        <p:nvSpPr>
          <p:cNvPr id="10" name="Flowchart: Decision 9"/>
          <p:cNvSpPr/>
          <p:nvPr/>
        </p:nvSpPr>
        <p:spPr>
          <a:xfrm>
            <a:off x="7391400" y="1270000"/>
            <a:ext cx="121920" cy="7282824"/>
          </a:xfrm>
          <a:prstGeom prst="flowChartDecision">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9057" tIns="49528" rIns="99057" bIns="49528"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1848" y="1524001"/>
            <a:ext cx="2356313" cy="3024774"/>
          </a:xfrm>
          <a:prstGeom prst="rect">
            <a:avLst/>
          </a:prstGeom>
          <a:ln w="76200">
            <a:solidFill>
              <a:srgbClr val="C00000"/>
            </a:solidFill>
          </a:ln>
        </p:spPr>
      </p:pic>
      <p:sp>
        <p:nvSpPr>
          <p:cNvPr id="9" name="TextBox 8"/>
          <p:cNvSpPr txBox="1"/>
          <p:nvPr/>
        </p:nvSpPr>
        <p:spPr>
          <a:xfrm>
            <a:off x="7696200" y="4741333"/>
            <a:ext cx="6164585" cy="319592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114090" tIns="57044" rIns="114090" bIns="57044" rtlCol="0">
            <a:spAutoFit/>
          </a:bodyPr>
          <a:lstStyle/>
          <a:p>
            <a:pPr algn="ctr"/>
            <a:r>
              <a:rPr lang="en-US" sz="40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r>
              <a:rPr lang="en-US" sz="4000" b="1" dirty="0">
                <a:solidFill>
                  <a:schemeClr val="tx1"/>
                </a:solidFill>
                <a:effectLst>
                  <a:outerShdw blurRad="38100" dist="38100" dir="2700000" algn="tl">
                    <a:srgbClr val="000000">
                      <a:alpha val="43137"/>
                    </a:srgbClr>
                  </a:outerShdw>
                </a:effectLst>
                <a:latin typeface="NikoshBAN"/>
                <a:cs typeface="NikoshBAN"/>
              </a:rPr>
              <a:t>:</a:t>
            </a:r>
            <a:r>
              <a:rPr lang="en-US" sz="4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ব্যবসায় উদ্যোগ</a:t>
            </a:r>
          </a:p>
          <a:p>
            <a:pPr algn="ctr"/>
            <a:r>
              <a:rPr lang="en-US" sz="40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r>
              <a:rPr lang="en-US" sz="4000" b="1" dirty="0">
                <a:solidFill>
                  <a:schemeClr val="tx1"/>
                </a:solidFill>
                <a:effectLst>
                  <a:outerShdw blurRad="38100" dist="38100" dir="2700000" algn="tl">
                    <a:srgbClr val="000000">
                      <a:alpha val="43137"/>
                    </a:srgbClr>
                  </a:outerShdw>
                </a:effectLst>
                <a:latin typeface="NikoshBAN"/>
                <a:cs typeface="NikoshBAN"/>
              </a:rPr>
              <a:t>:</a:t>
            </a:r>
            <a:r>
              <a:rPr lang="en-US" sz="4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দশম</a:t>
            </a:r>
            <a:r>
              <a:rPr lang="en-US" sz="4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bn-BD" sz="4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as-IN" sz="4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a:t>
            </a:r>
            <a:r>
              <a:rPr lang="en-US" sz="4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a:t>
            </a:r>
            <a:r>
              <a:rPr lang="as-IN" sz="4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4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a:t>
            </a:r>
            <a:r>
              <a:rPr lang="as-IN" sz="4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4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r>
              <a:rPr lang="en-US" sz="4000" b="1" dirty="0">
                <a:solidFill>
                  <a:schemeClr val="tx1"/>
                </a:solidFill>
                <a:effectLst>
                  <a:outerShdw blurRad="38100" dist="38100" dir="2700000" algn="tl">
                    <a:srgbClr val="000000">
                      <a:alpha val="43137"/>
                    </a:srgbClr>
                  </a:outerShdw>
                </a:effectLst>
                <a:latin typeface="NikoshBAN"/>
                <a:cs typeface="NikoshBAN"/>
              </a:rPr>
              <a:t>:</a:t>
            </a:r>
            <a:r>
              <a:rPr lang="en-US" sz="4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চতুর্থ</a:t>
            </a:r>
            <a:endParaRPr lang="en-US" sz="4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মালিকানার</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ভিত্তিতে</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ব্যবসায়</a:t>
            </a:r>
            <a:endParaRPr lang="en-US" sz="4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40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a:t>
            </a:r>
            <a:r>
              <a:rPr lang="en-US" sz="4000" b="1" dirty="0">
                <a:solidFill>
                  <a:schemeClr val="tx1"/>
                </a:solidFill>
                <a:effectLst>
                  <a:outerShdw blurRad="38100" dist="38100" dir="2700000" algn="tl">
                    <a:srgbClr val="000000">
                      <a:alpha val="43137"/>
                    </a:srgbClr>
                  </a:outerShdw>
                </a:effectLst>
                <a:latin typeface="NikoshBAN"/>
                <a:cs typeface="NikoshBAN"/>
              </a:rPr>
              <a:t>:</a:t>
            </a:r>
            <a:r>
              <a:rPr lang="en-US" sz="4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৫০ </a:t>
            </a:r>
            <a:r>
              <a:rPr lang="en-US" sz="40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মিনিট</a:t>
            </a:r>
            <a:r>
              <a:rPr lang="bn-BD" sz="4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57614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5943600"/>
            <a:ext cx="12649200" cy="1754326"/>
          </a:xfrm>
          <a:prstGeom prst="rect">
            <a:avLst/>
          </a:prstGeom>
          <a:noFill/>
        </p:spPr>
        <p:txBody>
          <a:bodyPr wrap="square" rtlCol="0">
            <a:spAutoFit/>
          </a:bodyPr>
          <a:lstStyle/>
          <a:p>
            <a:pPr algn="just"/>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কোম্পানি ব্যবসায়ের পরিচালনা ও ব্যবস্থাপনায় গণতান্ত্রিক রীতি-নীতি ও মূল্যবোধ অনুসরণ করা হয়। শেয়ারমালিকগণ প্রত্যক্ষভাবে ভোট দিয়ে পরিচালনা পরিষদ নিয়োগ করেন এবং পরিচালনা পরিষদের সিদ্ধান্ত মোতাবেক ব্যবসায় পরিচালিত হয়।</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5410200" y="5029200"/>
            <a:ext cx="3886200" cy="646331"/>
          </a:xfrm>
          <a:prstGeom prst="rect">
            <a:avLst/>
          </a:prstGeom>
          <a:noFill/>
        </p:spPr>
        <p:txBody>
          <a:bodyPr wrap="square" rtlCol="0">
            <a:spAutoFit/>
          </a:bodyPr>
          <a:lstStyle/>
          <a:p>
            <a:pPr algn="ct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ভোট প্রদান</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599" y="1524000"/>
            <a:ext cx="6614069" cy="3339352"/>
          </a:xfrm>
          <a:prstGeom prst="rect">
            <a:avLst/>
          </a:prstGeom>
          <a:scene3d>
            <a:camera prst="orthographicFront"/>
            <a:lightRig rig="threePt" dir="t"/>
          </a:scene3d>
          <a:sp3d>
            <a:bevelT prst="relaxedInset"/>
          </a:sp3d>
        </p:spPr>
      </p:pic>
      <p:sp>
        <p:nvSpPr>
          <p:cNvPr id="7" name="Rectangle 6">
            <a:extLst>
              <a:ext uri="{FF2B5EF4-FFF2-40B4-BE49-F238E27FC236}">
                <a16:creationId xmlns:a16="http://schemas.microsoft.com/office/drawing/2014/main" xmlns="" id="{AE6A3C9A-17D8-4BA5-85FB-F734021DD164}"/>
              </a:ext>
            </a:extLst>
          </p:cNvPr>
          <p:cNvSpPr/>
          <p:nvPr/>
        </p:nvSpPr>
        <p:spPr>
          <a:xfrm>
            <a:off x="3429000" y="409261"/>
            <a:ext cx="7893130" cy="669224"/>
          </a:xfrm>
          <a:prstGeom prst="rect">
            <a:avLst/>
          </a:prstGeom>
        </p:spPr>
        <p:txBody>
          <a:bodyPr wrap="square" lIns="114114" tIns="57056" rIns="114114" bIns="57056">
            <a:spAutoFit/>
          </a:bodyPr>
          <a:lstStyle/>
          <a:p>
            <a:pPr algn="ct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a:t>
            </a: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ছবিতে </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দেখছ</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2072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4"/>
                                        </p:tgtEl>
                                        <p:attrNameLst>
                                          <p:attrName>ppt_w</p:attrName>
                                        </p:attrNameLst>
                                      </p:cBhvr>
                                      <p:tavLst>
                                        <p:tav tm="0">
                                          <p:val>
                                            <p:strVal val="ppt_w"/>
                                          </p:val>
                                        </p:tav>
                                        <p:tav tm="100000">
                                          <p:val>
                                            <p:fltVal val="0"/>
                                          </p:val>
                                        </p:tav>
                                      </p:tavLst>
                                    </p:anim>
                                    <p:anim calcmode="lin" valueType="num">
                                      <p:cBhvr>
                                        <p:cTn id="19" dur="500"/>
                                        <p:tgtEl>
                                          <p:spTgt spid="4"/>
                                        </p:tgtEl>
                                        <p:attrNameLst>
                                          <p:attrName>ppt_h</p:attrName>
                                        </p:attrNameLst>
                                      </p:cBhvr>
                                      <p:tavLst>
                                        <p:tav tm="0">
                                          <p:val>
                                            <p:strVal val="ppt_h"/>
                                          </p:val>
                                        </p:tav>
                                        <p:tav tm="100000">
                                          <p:val>
                                            <p:fltVal val="0"/>
                                          </p:val>
                                        </p:tav>
                                      </p:tavLst>
                                    </p:anim>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par>
                          <p:cTn id="22" fill="hold">
                            <p:stCondLst>
                              <p:cond delay="50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7550F06-C910-4E1B-80F9-AE9ED6FAD420}"/>
              </a:ext>
            </a:extLst>
          </p:cNvPr>
          <p:cNvSpPr txBox="1"/>
          <p:nvPr/>
        </p:nvSpPr>
        <p:spPr>
          <a:xfrm>
            <a:off x="4343400" y="550783"/>
            <a:ext cx="5053544" cy="1354217"/>
          </a:xfrm>
          <a:prstGeom prst="rect">
            <a:avLst/>
          </a:prstGeom>
          <a:noFill/>
          <a:ln>
            <a:noFill/>
          </a:ln>
        </p:spPr>
        <p:txBody>
          <a:bodyPr wrap="square" lIns="118872" tIns="59436" rIns="118872" bIns="59436" rtlCol="0">
            <a:spAutoFit/>
            <a:scene3d>
              <a:camera prst="orthographicFront"/>
              <a:lightRig rig="soft" dir="t">
                <a:rot lat="0" lon="0" rev="15600000"/>
              </a:lightRig>
            </a:scene3d>
            <a:sp3d extrusionH="57150" prstMaterial="softEdge">
              <a:bevelT w="25400" h="38100"/>
            </a:sp3d>
          </a:bodyPr>
          <a:lstStyle/>
          <a:p>
            <a:pPr algn="ctr"/>
            <a:r>
              <a:rPr lang="bn-IN" sz="7800" b="1"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7200" b="1"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দলগত কাজ </a:t>
            </a:r>
            <a:r>
              <a:rPr lang="en-US" sz="7200" b="1"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3" name="TextBox 2"/>
          <p:cNvSpPr txBox="1"/>
          <p:nvPr/>
        </p:nvSpPr>
        <p:spPr>
          <a:xfrm>
            <a:off x="762000" y="2057400"/>
            <a:ext cx="12954000" cy="707886"/>
          </a:xfrm>
          <a:prstGeom prst="rect">
            <a:avLst/>
          </a:prstGeom>
          <a:noFill/>
        </p:spPr>
        <p:txBody>
          <a:bodyPr wrap="square" rtlCol="0">
            <a:spAutoFit/>
          </a:bodyPr>
          <a:lstStyle/>
          <a:p>
            <a:pPr marL="571500" indent="-571500" algn="ctr">
              <a:buFont typeface="Wingdings" panose="05000000000000000000" pitchFamily="2" charset="2"/>
              <a:buChar char="v"/>
            </a:pPr>
            <a:r>
              <a:rPr lang="en-US" sz="4000" dirty="0" err="1">
                <a:effectLst>
                  <a:outerShdw blurRad="38100" dist="38100" dir="2700000" algn="tl">
                    <a:srgbClr val="000000">
                      <a:alpha val="43137"/>
                    </a:srgbClr>
                  </a:outerShdw>
                </a:effectLst>
                <a:latin typeface="NikoshBAN" pitchFamily="2" charset="0"/>
                <a:cs typeface="NikoshBAN" pitchFamily="2" charset="0"/>
              </a:rPr>
              <a:t>যৌথ</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মূলধনী</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ব্যবসা</a:t>
            </a:r>
            <a:r>
              <a:rPr lang="bn-IN" sz="4000" dirty="0">
                <a:effectLst>
                  <a:outerShdw blurRad="38100" dist="38100" dir="2700000" algn="tl">
                    <a:srgbClr val="000000">
                      <a:alpha val="43137"/>
                    </a:srgbClr>
                  </a:outerShdw>
                </a:effectLst>
                <a:latin typeface="NikoshBAN" pitchFamily="2" charset="0"/>
                <a:cs typeface="NikoshBAN" pitchFamily="2" charset="0"/>
              </a:rPr>
              <a:t>য়ের </a:t>
            </a:r>
            <a:r>
              <a:rPr lang="bn-IN" sz="4000" dirty="0" smtClean="0">
                <a:effectLst>
                  <a:outerShdw blurRad="38100" dist="38100" dir="2700000" algn="tl">
                    <a:srgbClr val="000000">
                      <a:alpha val="43137"/>
                    </a:srgbClr>
                  </a:outerShdw>
                </a:effectLst>
                <a:latin typeface="NikoshBAN" pitchFamily="2" charset="0"/>
                <a:cs typeface="NikoshBAN" pitchFamily="2" charset="0"/>
              </a:rPr>
              <a:t>বৈশিষ্ট্য</a:t>
            </a:r>
            <a:r>
              <a:rPr lang="bn-BD" sz="4000" dirty="0" smtClean="0">
                <a:effectLst>
                  <a:outerShdw blurRad="38100" dist="38100" dir="2700000" algn="tl">
                    <a:srgbClr val="000000">
                      <a:alpha val="43137"/>
                    </a:srgbClr>
                  </a:outerShdw>
                </a:effectLst>
                <a:latin typeface="NikoshBAN" pitchFamily="2" charset="0"/>
                <a:cs typeface="NikoshBAN" pitchFamily="2" charset="0"/>
              </a:rPr>
              <a:t> </a:t>
            </a:r>
            <a:r>
              <a:rPr lang="bn-BD" sz="4000" dirty="0">
                <a:effectLst>
                  <a:outerShdw blurRad="38100" dist="38100" dir="2700000" algn="tl">
                    <a:srgbClr val="000000">
                      <a:alpha val="43137"/>
                    </a:srgbClr>
                  </a:outerShdw>
                </a:effectLst>
                <a:latin typeface="NikoshBAN" pitchFamily="2" charset="0"/>
                <a:cs typeface="NikoshBAN" pitchFamily="2" charset="0"/>
              </a:rPr>
              <a:t>ব্যাখ্যা </a:t>
            </a:r>
            <a:r>
              <a:rPr lang="bn-IN" sz="4000" dirty="0" smtClean="0">
                <a:effectLst>
                  <a:outerShdw blurRad="38100" dist="38100" dir="2700000" algn="tl">
                    <a:srgbClr val="000000">
                      <a:alpha val="43137"/>
                    </a:srgbClr>
                  </a:outerShdw>
                </a:effectLst>
                <a:latin typeface="NikoshBAN" pitchFamily="2" charset="0"/>
                <a:cs typeface="NikoshBAN" pitchFamily="2" charset="0"/>
              </a:rPr>
              <a:t>করে লিখ।</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923" y="3200400"/>
            <a:ext cx="7455287" cy="4343400"/>
          </a:xfrm>
          <a:prstGeom prst="rect">
            <a:avLst/>
          </a:prstGeom>
          <a:scene3d>
            <a:camera prst="orthographicFront"/>
            <a:lightRig rig="threePt" dir="t"/>
          </a:scene3d>
          <a:sp3d>
            <a:bevelT prst="relaxedInset"/>
          </a:sp3d>
        </p:spPr>
      </p:pic>
    </p:spTree>
    <p:extLst>
      <p:ext uri="{BB962C8B-B14F-4D97-AF65-F5344CB8AC3E}">
        <p14:creationId xmlns:p14="http://schemas.microsoft.com/office/powerpoint/2010/main" val="13208695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2133600"/>
            <a:ext cx="9525000" cy="3793342"/>
          </a:xfrm>
          <a:prstGeom prst="rect">
            <a:avLst/>
          </a:prstGeom>
        </p:spPr>
        <p:txBody>
          <a:bodyPr wrap="square" lIns="99057" tIns="49528" rIns="99057" bIns="49528">
            <a:spAutoFit/>
          </a:bodyPr>
          <a:lstStyle/>
          <a:p>
            <a:pPr marL="804838" indent="-804838">
              <a:buFont typeface="+mj-lt"/>
              <a:buAutoNum type="arabicPeriod"/>
            </a:pPr>
            <a:r>
              <a:rPr lang="en-US" sz="4000" dirty="0" err="1">
                <a:effectLst>
                  <a:outerShdw blurRad="38100" dist="38100" dir="2700000" algn="tl">
                    <a:srgbClr val="000000">
                      <a:alpha val="43137"/>
                    </a:srgbClr>
                  </a:outerShdw>
                </a:effectLst>
                <a:latin typeface="NikoshBAN" pitchFamily="2" charset="0"/>
                <a:cs typeface="NikoshBAN" pitchFamily="2" charset="0"/>
              </a:rPr>
              <a:t>যৌথ</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মূলধনী</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ব্যবসায়</a:t>
            </a:r>
            <a:r>
              <a:rPr lang="bn-BD"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কাকে </a:t>
            </a:r>
            <a:r>
              <a:rPr lang="bn-BD"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p>
          <a:p>
            <a:pPr marL="804838" indent="-804838">
              <a:buFont typeface="+mj-lt"/>
              <a:buAutoNum type="arabicPeriod"/>
            </a:pP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বাংলাদেশে</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কোম্পানি</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ব্যবসায়</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কত</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সালের</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আইন</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অনুযায়ী</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পরিচালিত</a:t>
            </a:r>
            <a:r>
              <a:rPr lang="bn-BD"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bn-BD"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804838" indent="-804838">
              <a:buFont typeface="+mj-lt"/>
              <a:buAutoNum type="arabicPeriod"/>
            </a:pP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যৌথ</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মূলধনী</a:t>
            </a:r>
            <a:r>
              <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ব্যবসায়</a:t>
            </a:r>
            <a:r>
              <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প্রধানত</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কয়</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প্রকার</a:t>
            </a:r>
            <a:r>
              <a:rPr lang="bn-BD"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bn-BD"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804838" indent="-804838">
              <a:buFont typeface="+mj-lt"/>
              <a:buAutoNum type="arabicPeriod"/>
            </a:pPr>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কোম্পানি মুলধনের ক্ষুদ্র এককে কী বলে</a:t>
            </a:r>
            <a:r>
              <a:rPr lang="bn-BD"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804838" indent="-804838">
              <a:buFont typeface="+mj-lt"/>
              <a:buAutoNum type="arabicPeriod"/>
            </a:pPr>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পাবলিক লিমিটেড কোম্পানি বলতে কী বুঝ?</a:t>
            </a:r>
            <a:endParaRPr lang="bn-BD"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5120641" y="346670"/>
            <a:ext cx="3781366" cy="1115674"/>
          </a:xfrm>
          <a:prstGeom prst="rect">
            <a:avLst/>
          </a:prstGeom>
          <a:noFill/>
        </p:spPr>
        <p:txBody>
          <a:bodyPr wrap="square" lIns="99046" tIns="49522" rIns="99046" bIns="49522" rtlCol="0">
            <a:spAutoFit/>
          </a:bodyPr>
          <a:lstStyle/>
          <a:p>
            <a:pPr algn="ctr"/>
            <a:r>
              <a:rPr lang="bn-BD" sz="6600" dirty="0">
                <a:effectLst>
                  <a:outerShdw blurRad="38100" dist="38100" dir="2700000" algn="tl">
                    <a:srgbClr val="000000">
                      <a:alpha val="43137"/>
                    </a:srgbClr>
                  </a:outerShdw>
                </a:effectLst>
                <a:latin typeface="NikoshBAN" pitchFamily="2" charset="0"/>
                <a:cs typeface="NikoshBAN" pitchFamily="2" charset="0"/>
              </a:rPr>
              <a:t>মূল্যায়ন</a:t>
            </a:r>
            <a:r>
              <a:rPr lang="en-US" sz="6600" dirty="0">
                <a:effectLst>
                  <a:outerShdw blurRad="38100" dist="38100" dir="2700000" algn="tl">
                    <a:srgbClr val="000000">
                      <a:alpha val="43137"/>
                    </a:srgbClr>
                  </a:outerShdw>
                </a:effectLst>
                <a:latin typeface="NikoshBAN" pitchFamily="2" charset="0"/>
                <a:cs typeface="NikoshBAN" pitchFamily="2" charset="0"/>
              </a:rPr>
              <a:t>  </a:t>
            </a:r>
          </a:p>
        </p:txBody>
      </p:sp>
    </p:spTree>
    <p:extLst>
      <p:ext uri="{BB962C8B-B14F-4D97-AF65-F5344CB8AC3E}">
        <p14:creationId xmlns:p14="http://schemas.microsoft.com/office/powerpoint/2010/main" val="164991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4320" y="1439335"/>
            <a:ext cx="5039360" cy="1269179"/>
          </a:xfrm>
          <a:prstGeom prst="rect">
            <a:avLst/>
          </a:prstGeom>
          <a:solidFill>
            <a:srgbClr val="FFFFCC"/>
          </a:solidFill>
          <a:ln w="12700" cmpd="dbl">
            <a:solidFill>
              <a:schemeClr val="tx1"/>
            </a:solidFill>
          </a:ln>
          <a:scene3d>
            <a:camera prst="orthographicFront"/>
            <a:lightRig rig="threePt" dir="t"/>
          </a:scene3d>
          <a:sp3d>
            <a:bevelT prst="relaxedInset"/>
          </a:sp3d>
        </p:spPr>
        <p:txBody>
          <a:bodyPr wrap="square" lIns="135817" tIns="67909" rIns="135817" bIns="67909" rtlCol="0">
            <a:spAutoFit/>
          </a:bodyPr>
          <a:lstStyle/>
          <a:p>
            <a:pPr algn="ctr"/>
            <a:r>
              <a:rPr lang="bn-BD" sz="71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 কাজ</a:t>
            </a:r>
            <a:endParaRPr lang="en-US" sz="71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xmlns="" id="{865A59C9-0429-43CC-9D05-0EEC70CC88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82022" y="508000"/>
            <a:ext cx="5998138" cy="2837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81000" y="3486773"/>
            <a:ext cx="14102080" cy="752697"/>
          </a:xfrm>
          <a:prstGeom prst="rect">
            <a:avLst/>
          </a:prstGeom>
          <a:noFill/>
        </p:spPr>
        <p:txBody>
          <a:bodyPr wrap="square" lIns="135817" tIns="67909" rIns="135817" bIns="67909" rtlCol="0">
            <a:spAutoFit/>
          </a:bodyPr>
          <a:lstStyle/>
          <a:p>
            <a:pPr marL="619106" indent="-619106">
              <a:buFont typeface="Wingdings" panose="05000000000000000000" pitchFamily="2" charset="2"/>
              <a:buChar char="v"/>
            </a:pPr>
            <a:r>
              <a:rPr lang="bn-IN" sz="4000" dirty="0" smtClean="0">
                <a:effectLst>
                  <a:outerShdw blurRad="38100" dist="38100" dir="2700000" algn="tl">
                    <a:srgbClr val="000000">
                      <a:alpha val="43137"/>
                    </a:srgbClr>
                  </a:outerShdw>
                </a:effectLst>
                <a:latin typeface="NikoshBAN" pitchFamily="2" charset="0"/>
                <a:cs typeface="NikoshBAN" pitchFamily="2" charset="0"/>
              </a:rPr>
              <a:t>যৌথ মূলধনী কোম্পানী একটি </a:t>
            </a:r>
            <a:r>
              <a:rPr lang="en-US" sz="4000" dirty="0" smtClean="0">
                <a:effectLst>
                  <a:outerShdw blurRad="38100" dist="38100" dir="2700000" algn="tl">
                    <a:srgbClr val="000000">
                      <a:alpha val="43137"/>
                    </a:srgbClr>
                  </a:outerShdw>
                </a:effectLst>
                <a:latin typeface="NikoshBAN" pitchFamily="2" charset="0"/>
                <a:cs typeface="NikoshBAN" pitchFamily="2" charset="0"/>
              </a:rPr>
              <a:t>‘</a:t>
            </a:r>
            <a:r>
              <a:rPr lang="bn-IN" sz="4000" dirty="0" smtClean="0">
                <a:effectLst>
                  <a:outerShdw blurRad="38100" dist="38100" dir="2700000" algn="tl">
                    <a:srgbClr val="000000">
                      <a:alpha val="43137"/>
                    </a:srgbClr>
                  </a:outerShdw>
                </a:effectLst>
                <a:latin typeface="NikoshBAN" pitchFamily="2" charset="0"/>
                <a:cs typeface="NikoshBAN" pitchFamily="2" charset="0"/>
              </a:rPr>
              <a:t>আইনসৃষ্ট </a:t>
            </a:r>
            <a:r>
              <a:rPr lang="bn-IN" sz="4000" dirty="0">
                <a:effectLst>
                  <a:outerShdw blurRad="38100" dist="38100" dir="2700000" algn="tl">
                    <a:srgbClr val="000000">
                      <a:alpha val="43137"/>
                    </a:srgbClr>
                  </a:outerShdw>
                </a:effectLst>
                <a:latin typeface="NikoshBAN" pitchFamily="2" charset="0"/>
                <a:cs typeface="NikoshBAN" pitchFamily="2" charset="0"/>
              </a:rPr>
              <a:t>ব্যবসায় </a:t>
            </a:r>
            <a:r>
              <a:rPr lang="bn-IN" sz="4000" dirty="0" smtClean="0">
                <a:effectLst>
                  <a:outerShdw blurRad="38100" dist="38100" dir="2700000" algn="tl">
                    <a:srgbClr val="000000">
                      <a:alpha val="43137"/>
                    </a:srgbClr>
                  </a:outerShdw>
                </a:effectLst>
                <a:latin typeface="NikoshBAN" pitchFamily="2" charset="0"/>
                <a:cs typeface="NikoshBAN" pitchFamily="2" charset="0"/>
              </a:rPr>
              <a:t>সংগঠন</a:t>
            </a:r>
            <a:r>
              <a:rPr lang="en-US" sz="4000" dirty="0" smtClean="0">
                <a:effectLst>
                  <a:outerShdw blurRad="38100" dist="38100" dir="2700000" algn="tl">
                    <a:srgbClr val="000000">
                      <a:alpha val="43137"/>
                    </a:srgbClr>
                  </a:outerShdw>
                </a:effectLst>
                <a:latin typeface="NikoshBAN" pitchFamily="2" charset="0"/>
                <a:cs typeface="NikoshBAN" pitchFamily="2" charset="0"/>
              </a:rPr>
              <a:t>’-</a:t>
            </a:r>
            <a:r>
              <a:rPr lang="bn-IN" sz="4000" dirty="0" smtClean="0">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effectLst>
                  <a:outerShdw blurRad="38100" dist="38100" dir="2700000" algn="tl">
                    <a:srgbClr val="000000">
                      <a:alpha val="43137"/>
                    </a:srgbClr>
                  </a:outerShdw>
                </a:effectLst>
                <a:latin typeface="NikoshBAN" pitchFamily="2" charset="0"/>
                <a:cs typeface="NikoshBAN" pitchFamily="2" charset="0"/>
              </a:rPr>
              <a:t>ব্যাখ্যা</a:t>
            </a:r>
            <a:r>
              <a:rPr lang="en-US" sz="4000" dirty="0" smtClean="0">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effectLst>
                  <a:outerShdw blurRad="38100" dist="38100" dir="2700000" algn="tl">
                    <a:srgbClr val="000000">
                      <a:alpha val="43137"/>
                    </a:srgbClr>
                  </a:outerShdw>
                </a:effectLst>
                <a:latin typeface="NikoshBAN" pitchFamily="2" charset="0"/>
                <a:cs typeface="NikoshBAN" pitchFamily="2" charset="0"/>
              </a:rPr>
              <a:t>করে</a:t>
            </a:r>
            <a:r>
              <a:rPr lang="bn-BD" sz="4000" dirty="0" smtClean="0">
                <a:effectLst>
                  <a:outerShdw blurRad="38100" dist="38100" dir="2700000" algn="tl">
                    <a:srgbClr val="000000">
                      <a:alpha val="43137"/>
                    </a:srgbClr>
                  </a:outerShdw>
                </a:effectLst>
                <a:latin typeface="NikoshBAN" pitchFamily="2" charset="0"/>
                <a:cs typeface="NikoshBAN" pitchFamily="2" charset="0"/>
              </a:rPr>
              <a:t> </a:t>
            </a:r>
            <a:r>
              <a:rPr lang="bn-BD" sz="4000" dirty="0">
                <a:effectLst>
                  <a:outerShdw blurRad="38100" dist="38100" dir="2700000" algn="tl">
                    <a:srgbClr val="000000">
                      <a:alpha val="43137"/>
                    </a:srgbClr>
                  </a:outerShdw>
                </a:effectLst>
                <a:latin typeface="NikoshBAN" pitchFamily="2" charset="0"/>
                <a:cs typeface="NikoshBAN" pitchFamily="2" charset="0"/>
              </a:rPr>
              <a:t>লিখে আনবে। </a:t>
            </a:r>
            <a:r>
              <a:rPr lang="bn-BD" sz="4000" dirty="0" smtClean="0">
                <a:effectLst>
                  <a:outerShdw blurRad="38100" dist="38100" dir="2700000" algn="tl">
                    <a:srgbClr val="000000">
                      <a:alpha val="43137"/>
                    </a:srgbClr>
                  </a:outerShdw>
                </a:effectLst>
                <a:latin typeface="NikoshBAN" pitchFamily="2" charset="0"/>
                <a:cs typeface="NikoshBAN" pitchFamily="2" charset="0"/>
              </a:rPr>
              <a:t> </a:t>
            </a:r>
            <a:endParaRPr lang="en-US" sz="40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4311188"/>
            <a:ext cx="6934200" cy="3905250"/>
          </a:xfrm>
          <a:prstGeom prst="rect">
            <a:avLst/>
          </a:prstGeom>
        </p:spPr>
      </p:pic>
    </p:spTree>
    <p:extLst>
      <p:ext uri="{BB962C8B-B14F-4D97-AF65-F5344CB8AC3E}">
        <p14:creationId xmlns:p14="http://schemas.microsoft.com/office/powerpoint/2010/main" val="31043822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2"/>
                                        </p:tgtEl>
                                      </p:cBhvr>
                                      <p:by x="150000" y="150000"/>
                                    </p:animScale>
                                  </p:childTnLst>
                                </p:cTn>
                              </p:par>
                              <p:par>
                                <p:cTn id="7" presetID="22" presetClass="entr" presetSubtype="8"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left)">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7243BF4-3054-4D9B-AED5-5C06A10EFCA0}"/>
              </a:ext>
            </a:extLst>
          </p:cNvPr>
          <p:cNvSpPr/>
          <p:nvPr/>
        </p:nvSpPr>
        <p:spPr>
          <a:xfrm>
            <a:off x="2926080" y="667412"/>
            <a:ext cx="8864471" cy="1023341"/>
          </a:xfrm>
          <a:prstGeom prst="rect">
            <a:avLst/>
          </a:prstGeom>
          <a:scene3d>
            <a:camera prst="orthographicFront"/>
            <a:lightRig rig="threePt" dir="t"/>
          </a:scene3d>
          <a:sp3d>
            <a:bevelT prst="relaxedInset"/>
          </a:sp3d>
        </p:spPr>
        <p:txBody>
          <a:bodyPr wrap="square" lIns="99046" tIns="49522" rIns="99046" bIns="49522">
            <a:spAutoFit/>
          </a:bodyPr>
          <a:lstStyle/>
          <a:p>
            <a:pPr algn="ctr"/>
            <a:r>
              <a:rPr lang="bn-BD" sz="6000" b="1" dirty="0">
                <a:ln w="11430"/>
                <a:effectLst>
                  <a:outerShdw blurRad="50800" dist="39000" dir="5460000" algn="tl">
                    <a:srgbClr val="000000">
                      <a:alpha val="38000"/>
                    </a:srgbClr>
                  </a:outerShdw>
                </a:effectLst>
                <a:latin typeface="NikoshBAN" pitchFamily="2" charset="0"/>
                <a:cs typeface="NikoshBAN" pitchFamily="2" charset="0"/>
              </a:rPr>
              <a:t>আজকের মত সবাইকে </a:t>
            </a:r>
            <a:r>
              <a:rPr lang="bn-BD" sz="6000" b="1" dirty="0" smtClean="0">
                <a:ln w="11430"/>
                <a:effectLst>
                  <a:outerShdw blurRad="50800" dist="39000" dir="5460000" algn="tl">
                    <a:srgbClr val="000000">
                      <a:alpha val="38000"/>
                    </a:srgbClr>
                  </a:outerShdw>
                </a:effectLst>
                <a:latin typeface="NikoshBAN" pitchFamily="2" charset="0"/>
                <a:cs typeface="NikoshBAN" pitchFamily="2" charset="0"/>
              </a:rPr>
              <a:t>ধন্যবাদ</a:t>
            </a:r>
            <a:r>
              <a:rPr lang="bn-IN" sz="5700" dirty="0" smtClean="0">
                <a:ln w="0"/>
                <a:effectLst>
                  <a:outerShdw blurRad="38100" dist="38100" dir="2700000" algn="tl">
                    <a:srgbClr val="000000">
                      <a:alpha val="43137"/>
                    </a:srgbClr>
                  </a:outerShdw>
                </a:effectLst>
                <a:latin typeface="NikoshBAN" pitchFamily="2" charset="0"/>
                <a:cs typeface="NikoshBAN" pitchFamily="2" charset="0"/>
              </a:rPr>
              <a:t> </a:t>
            </a:r>
            <a:endParaRPr lang="en-US" sz="5700" dirty="0">
              <a:ln w="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956816"/>
            <a:ext cx="9534144" cy="5510784"/>
          </a:xfrm>
          <a:prstGeom prst="rect">
            <a:avLst/>
          </a:prstGeom>
          <a:scene3d>
            <a:camera prst="orthographicFront"/>
            <a:lightRig rig="threePt" dir="t"/>
          </a:scene3d>
          <a:sp3d>
            <a:bevelT prst="relaxedInset"/>
          </a:sp3d>
        </p:spPr>
      </p:pic>
    </p:spTree>
    <p:extLst>
      <p:ext uri="{BB962C8B-B14F-4D97-AF65-F5344CB8AC3E}">
        <p14:creationId xmlns:p14="http://schemas.microsoft.com/office/powerpoint/2010/main" val="102351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00" y="1066800"/>
            <a:ext cx="4965444" cy="3310295"/>
          </a:xfrm>
          <a:prstGeom prst="rect">
            <a:avLst/>
          </a:prstGeom>
          <a:scene3d>
            <a:camera prst="orthographicFront"/>
            <a:lightRig rig="threePt" dir="t"/>
          </a:scene3d>
          <a:sp3d>
            <a:bevelT prst="convex"/>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143000"/>
            <a:ext cx="5202805" cy="3310295"/>
          </a:xfrm>
          <a:prstGeom prst="rect">
            <a:avLst/>
          </a:prstGeom>
          <a:scene3d>
            <a:camera prst="orthographicFront"/>
            <a:lightRig rig="threePt" dir="t"/>
          </a:scene3d>
          <a:sp3d>
            <a:bevelT prst="slope"/>
          </a:sp3d>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4572000"/>
            <a:ext cx="4965444" cy="3520023"/>
          </a:xfrm>
          <a:prstGeom prst="rect">
            <a:avLst/>
          </a:prstGeom>
          <a:scene3d>
            <a:camera prst="orthographicFront"/>
            <a:lightRig rig="threePt" dir="t"/>
          </a:scene3d>
          <a:sp3d>
            <a:bevelT prst="relaxedInset"/>
          </a:sp3d>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4648200"/>
            <a:ext cx="5152786" cy="3429111"/>
          </a:xfrm>
          <a:prstGeom prst="rect">
            <a:avLst/>
          </a:prstGeom>
          <a:scene3d>
            <a:camera prst="orthographicFront"/>
            <a:lightRig rig="threePt" dir="t"/>
          </a:scene3d>
          <a:sp3d>
            <a:bevelT prst="relaxedInset"/>
          </a:sp3d>
        </p:spPr>
      </p:pic>
      <p:sp>
        <p:nvSpPr>
          <p:cNvPr id="6" name="TextBox 5"/>
          <p:cNvSpPr txBox="1"/>
          <p:nvPr/>
        </p:nvSpPr>
        <p:spPr>
          <a:xfrm>
            <a:off x="3200400" y="358914"/>
            <a:ext cx="8229600" cy="707886"/>
          </a:xfrm>
          <a:prstGeom prst="rect">
            <a:avLst/>
          </a:prstGeom>
          <a:noFill/>
        </p:spPr>
        <p:txBody>
          <a:bodyPr wrap="square" rtlCol="0">
            <a:spAutoFit/>
          </a:bodyPr>
          <a:lstStyle/>
          <a:p>
            <a:pPr algn="ct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a:t>
            </a: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মনোযোগ</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দিয়ে</a:t>
            </a:r>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লক্ষ্য কর</a:t>
            </a:r>
            <a:r>
              <a:rPr lang="en-US" sz="4000" dirty="0" smtClean="0">
                <a:effectLst>
                  <a:outerShdw blurRad="38100" dist="38100" dir="2700000" algn="tl">
                    <a:srgbClr val="000000">
                      <a:alpha val="43137"/>
                    </a:srgbClr>
                  </a:outerShdw>
                </a:effectLst>
                <a:latin typeface="NikoshBAN"/>
                <a:cs typeface="NikoshBAN"/>
              </a:rPr>
              <a:t>:</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4953000" y="5311914"/>
            <a:ext cx="5029200" cy="707886"/>
          </a:xfrm>
          <a:prstGeom prst="rect">
            <a:avLst/>
          </a:prstGeom>
          <a:noFill/>
        </p:spPr>
        <p:txBody>
          <a:bodyPr wrap="square" rtlCol="0">
            <a:spAutoFit/>
          </a:bodyPr>
          <a:lstStyle/>
          <a:p>
            <a:pPr algn="ct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উপরের</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a:t>
            </a:r>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কিসের</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4800600" y="4724400"/>
            <a:ext cx="4724400" cy="646331"/>
          </a:xfrm>
          <a:prstGeom prst="rect">
            <a:avLst/>
          </a:prstGeom>
          <a:noFill/>
        </p:spPr>
        <p:txBody>
          <a:bodyPr wrap="square" rtlCol="0">
            <a:spAutoFit/>
          </a:bodyPr>
          <a:lstStyle/>
          <a:p>
            <a:pPr algn="ct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বৃহ</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ৎ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শিল্পের</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4" name="TextBox 13"/>
          <p:cNvSpPr txBox="1"/>
          <p:nvPr/>
        </p:nvSpPr>
        <p:spPr>
          <a:xfrm>
            <a:off x="1981200" y="358914"/>
            <a:ext cx="10668000" cy="707886"/>
          </a:xfrm>
          <a:prstGeom prst="rect">
            <a:avLst/>
          </a:prstGeom>
          <a:noFill/>
        </p:spPr>
        <p:txBody>
          <a:bodyPr wrap="square" rtlCol="0">
            <a:spAutoFit/>
          </a:bodyPr>
          <a:lstStyle/>
          <a:p>
            <a:pPr algn="ctr"/>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 ধরণের শিল্প </a:t>
            </a: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প্রতিষ্ঠান</a:t>
            </a:r>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তৈরীতে কী কী প্রয়োজন?</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9" name="TextBox 28"/>
          <p:cNvSpPr txBox="1"/>
          <p:nvPr/>
        </p:nvSpPr>
        <p:spPr>
          <a:xfrm>
            <a:off x="1905000" y="8077200"/>
            <a:ext cx="3581400" cy="646331"/>
          </a:xfrm>
          <a:prstGeom prst="rect">
            <a:avLst/>
          </a:prstGeom>
          <a:noFill/>
        </p:spPr>
        <p:txBody>
          <a:bodyPr wrap="square" rtlCol="0">
            <a:spAutoFit/>
          </a:bodyPr>
          <a:lstStyle/>
          <a:p>
            <a:pPr algn="ct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যৌথ</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ব্যবস্থাপনা</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0" name="TextBox 29"/>
          <p:cNvSpPr txBox="1"/>
          <p:nvPr/>
        </p:nvSpPr>
        <p:spPr>
          <a:xfrm>
            <a:off x="8763000" y="8077200"/>
            <a:ext cx="4800600" cy="646331"/>
          </a:xfrm>
          <a:prstGeom prst="rect">
            <a:avLst/>
          </a:prstGeom>
          <a:noFill/>
        </p:spPr>
        <p:txBody>
          <a:bodyPr wrap="square" rtlCol="0">
            <a:spAutoFit/>
          </a:bodyPr>
          <a:lstStyle/>
          <a:p>
            <a:pPr algn="ct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অধিক</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মূলধন</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বিনিয়োগ</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1" name="TextBox 30"/>
          <p:cNvSpPr txBox="1"/>
          <p:nvPr/>
        </p:nvSpPr>
        <p:spPr>
          <a:xfrm>
            <a:off x="1905000" y="8077200"/>
            <a:ext cx="11146546" cy="707886"/>
          </a:xfrm>
          <a:prstGeom prst="rect">
            <a:avLst/>
          </a:prstGeom>
          <a:noFill/>
        </p:spPr>
        <p:txBody>
          <a:bodyPr wrap="square" rtlCol="0">
            <a:spAutoFit/>
          </a:bodyPr>
          <a:lstStyle/>
          <a:p>
            <a:pPr algn="ctr"/>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বলতে পারবে এধরণের </a:t>
            </a: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বৃহ</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ৎ </a:t>
            </a: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শিল্প</a:t>
            </a:r>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প্রতিষ্ঠান</a:t>
            </a:r>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কী বলে?</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23107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grpId="1" nodeType="clickEffect">
                                  <p:stCondLst>
                                    <p:cond delay="0"/>
                                  </p:stCondLst>
                                  <p:childTnLst>
                                    <p:anim calcmode="lin" valueType="num">
                                      <p:cBhvr>
                                        <p:cTn id="23" dur="500"/>
                                        <p:tgtEl>
                                          <p:spTgt spid="7"/>
                                        </p:tgtEl>
                                        <p:attrNameLst>
                                          <p:attrName>ppt_w</p:attrName>
                                        </p:attrNameLst>
                                      </p:cBhvr>
                                      <p:tavLst>
                                        <p:tav tm="0">
                                          <p:val>
                                            <p:strVal val="ppt_w"/>
                                          </p:val>
                                        </p:tav>
                                        <p:tav tm="100000">
                                          <p:val>
                                            <p:fltVal val="0"/>
                                          </p:val>
                                        </p:tav>
                                      </p:tavLst>
                                    </p:anim>
                                    <p:anim calcmode="lin" valueType="num">
                                      <p:cBhvr>
                                        <p:cTn id="24" dur="500"/>
                                        <p:tgtEl>
                                          <p:spTgt spid="7"/>
                                        </p:tgtEl>
                                        <p:attrNameLst>
                                          <p:attrName>ppt_h</p:attrName>
                                        </p:attrNameLst>
                                      </p:cBhvr>
                                      <p:tavLst>
                                        <p:tav tm="0">
                                          <p:val>
                                            <p:strVal val="ppt_h"/>
                                          </p:val>
                                        </p:tav>
                                        <p:tav tm="100000">
                                          <p:val>
                                            <p:fltVal val="0"/>
                                          </p:val>
                                        </p:tav>
                                      </p:tavLst>
                                    </p:anim>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53" presetClass="exit" presetSubtype="32" fill="hold" grpId="1" nodeType="withEffect">
                                  <p:stCondLst>
                                    <p:cond delay="0"/>
                                  </p:stCondLst>
                                  <p:childTnLst>
                                    <p:anim calcmode="lin" valueType="num">
                                      <p:cBhvr>
                                        <p:cTn id="28" dur="500"/>
                                        <p:tgtEl>
                                          <p:spTgt spid="8"/>
                                        </p:tgtEl>
                                        <p:attrNameLst>
                                          <p:attrName>ppt_w</p:attrName>
                                        </p:attrNameLst>
                                      </p:cBhvr>
                                      <p:tavLst>
                                        <p:tav tm="0">
                                          <p:val>
                                            <p:strVal val="ppt_w"/>
                                          </p:val>
                                        </p:tav>
                                        <p:tav tm="100000">
                                          <p:val>
                                            <p:fltVal val="0"/>
                                          </p:val>
                                        </p:tav>
                                      </p:tavLst>
                                    </p:anim>
                                    <p:anim calcmode="lin" valueType="num">
                                      <p:cBhvr>
                                        <p:cTn id="29" dur="500"/>
                                        <p:tgtEl>
                                          <p:spTgt spid="8"/>
                                        </p:tgtEl>
                                        <p:attrNameLst>
                                          <p:attrName>ppt_h</p:attrName>
                                        </p:attrNameLst>
                                      </p:cBhvr>
                                      <p:tavLst>
                                        <p:tav tm="0">
                                          <p:val>
                                            <p:strVal val="ppt_h"/>
                                          </p:val>
                                        </p:tav>
                                        <p:tav tm="100000">
                                          <p:val>
                                            <p:fltVal val="0"/>
                                          </p:val>
                                        </p:tav>
                                      </p:tavLst>
                                    </p:anim>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53" presetClass="exit" presetSubtype="32" fill="hold" grpId="0" nodeType="withEffect">
                                  <p:stCondLst>
                                    <p:cond delay="0"/>
                                  </p:stCondLst>
                                  <p:childTnLst>
                                    <p:anim calcmode="lin" valueType="num">
                                      <p:cBhvr>
                                        <p:cTn id="33" dur="500"/>
                                        <p:tgtEl>
                                          <p:spTgt spid="6"/>
                                        </p:tgtEl>
                                        <p:attrNameLst>
                                          <p:attrName>ppt_w</p:attrName>
                                        </p:attrNameLst>
                                      </p:cBhvr>
                                      <p:tavLst>
                                        <p:tav tm="0">
                                          <p:val>
                                            <p:strVal val="ppt_w"/>
                                          </p:val>
                                        </p:tav>
                                        <p:tav tm="100000">
                                          <p:val>
                                            <p:fltVal val="0"/>
                                          </p:val>
                                        </p:tav>
                                      </p:tavLst>
                                    </p:anim>
                                    <p:anim calcmode="lin" valueType="num">
                                      <p:cBhvr>
                                        <p:cTn id="34" dur="500"/>
                                        <p:tgtEl>
                                          <p:spTgt spid="6"/>
                                        </p:tgtEl>
                                        <p:attrNameLst>
                                          <p:attrName>ppt_h</p:attrName>
                                        </p:attrNameLst>
                                      </p:cBhvr>
                                      <p:tavLst>
                                        <p:tav tm="0">
                                          <p:val>
                                            <p:strVal val="ppt_h"/>
                                          </p:val>
                                        </p:tav>
                                        <p:tav tm="100000">
                                          <p:val>
                                            <p:fltVal val="0"/>
                                          </p:val>
                                        </p:tav>
                                      </p:tavLst>
                                    </p:anim>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2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1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circle(in)">
                                      <p:cBhvr>
                                        <p:cTn id="44" dur="2000"/>
                                        <p:tgtEl>
                                          <p:spTgt spid="28"/>
                                        </p:tgtEl>
                                      </p:cBhvr>
                                    </p:animEffect>
                                  </p:childTnLst>
                                </p:cTn>
                              </p:par>
                            </p:childTnLst>
                          </p:cTn>
                        </p:par>
                        <p:par>
                          <p:cTn id="45" fill="hold">
                            <p:stCondLst>
                              <p:cond delay="2000"/>
                            </p:stCondLst>
                            <p:childTnLst>
                              <p:par>
                                <p:cTn id="46" presetID="21" presetClass="entr" presetSubtype="4"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heel(4)">
                                      <p:cBhvr>
                                        <p:cTn id="48" dur="10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xit" presetSubtype="32" fill="hold" grpId="1" nodeType="clickEffect">
                                  <p:stCondLst>
                                    <p:cond delay="0"/>
                                  </p:stCondLst>
                                  <p:childTnLst>
                                    <p:anim calcmode="lin" valueType="num">
                                      <p:cBhvr>
                                        <p:cTn id="61" dur="500"/>
                                        <p:tgtEl>
                                          <p:spTgt spid="29"/>
                                        </p:tgtEl>
                                        <p:attrNameLst>
                                          <p:attrName>ppt_w</p:attrName>
                                        </p:attrNameLst>
                                      </p:cBhvr>
                                      <p:tavLst>
                                        <p:tav tm="0">
                                          <p:val>
                                            <p:strVal val="ppt_w"/>
                                          </p:val>
                                        </p:tav>
                                        <p:tav tm="100000">
                                          <p:val>
                                            <p:fltVal val="0"/>
                                          </p:val>
                                        </p:tav>
                                      </p:tavLst>
                                    </p:anim>
                                    <p:anim calcmode="lin" valueType="num">
                                      <p:cBhvr>
                                        <p:cTn id="62" dur="500"/>
                                        <p:tgtEl>
                                          <p:spTgt spid="29"/>
                                        </p:tgtEl>
                                        <p:attrNameLst>
                                          <p:attrName>ppt_h</p:attrName>
                                        </p:attrNameLst>
                                      </p:cBhvr>
                                      <p:tavLst>
                                        <p:tav tm="0">
                                          <p:val>
                                            <p:strVal val="ppt_h"/>
                                          </p:val>
                                        </p:tav>
                                        <p:tav tm="100000">
                                          <p:val>
                                            <p:fltVal val="0"/>
                                          </p:val>
                                        </p:tav>
                                      </p:tavLst>
                                    </p:anim>
                                    <p:animEffect transition="out" filter="fade">
                                      <p:cBhvr>
                                        <p:cTn id="63" dur="500"/>
                                        <p:tgtEl>
                                          <p:spTgt spid="29"/>
                                        </p:tgtEl>
                                      </p:cBhvr>
                                    </p:animEffect>
                                    <p:set>
                                      <p:cBhvr>
                                        <p:cTn id="64" dur="1" fill="hold">
                                          <p:stCondLst>
                                            <p:cond delay="499"/>
                                          </p:stCondLst>
                                        </p:cTn>
                                        <p:tgtEl>
                                          <p:spTgt spid="29"/>
                                        </p:tgtEl>
                                        <p:attrNameLst>
                                          <p:attrName>style.visibility</p:attrName>
                                        </p:attrNameLst>
                                      </p:cBhvr>
                                      <p:to>
                                        <p:strVal val="hidden"/>
                                      </p:to>
                                    </p:set>
                                  </p:childTnLst>
                                </p:cTn>
                              </p:par>
                              <p:par>
                                <p:cTn id="65" presetID="53" presetClass="exit" presetSubtype="32" fill="hold" grpId="1" nodeType="withEffect">
                                  <p:stCondLst>
                                    <p:cond delay="0"/>
                                  </p:stCondLst>
                                  <p:childTnLst>
                                    <p:anim calcmode="lin" valueType="num">
                                      <p:cBhvr>
                                        <p:cTn id="66" dur="500"/>
                                        <p:tgtEl>
                                          <p:spTgt spid="30"/>
                                        </p:tgtEl>
                                        <p:attrNameLst>
                                          <p:attrName>ppt_w</p:attrName>
                                        </p:attrNameLst>
                                      </p:cBhvr>
                                      <p:tavLst>
                                        <p:tav tm="0">
                                          <p:val>
                                            <p:strVal val="ppt_w"/>
                                          </p:val>
                                        </p:tav>
                                        <p:tav tm="100000">
                                          <p:val>
                                            <p:fltVal val="0"/>
                                          </p:val>
                                        </p:tav>
                                      </p:tavLst>
                                    </p:anim>
                                    <p:anim calcmode="lin" valueType="num">
                                      <p:cBhvr>
                                        <p:cTn id="67" dur="500"/>
                                        <p:tgtEl>
                                          <p:spTgt spid="30"/>
                                        </p:tgtEl>
                                        <p:attrNameLst>
                                          <p:attrName>ppt_h</p:attrName>
                                        </p:attrNameLst>
                                      </p:cBhvr>
                                      <p:tavLst>
                                        <p:tav tm="0">
                                          <p:val>
                                            <p:strVal val="ppt_h"/>
                                          </p:val>
                                        </p:tav>
                                        <p:tav tm="100000">
                                          <p:val>
                                            <p:fltVal val="0"/>
                                          </p:val>
                                        </p:tav>
                                      </p:tavLst>
                                    </p:anim>
                                    <p:animEffect transition="out" filter="fade">
                                      <p:cBhvr>
                                        <p:cTn id="68" dur="500"/>
                                        <p:tgtEl>
                                          <p:spTgt spid="30"/>
                                        </p:tgtEl>
                                      </p:cBhvr>
                                    </p:animEffect>
                                    <p:set>
                                      <p:cBhvr>
                                        <p:cTn id="69" dur="1" fill="hold">
                                          <p:stCondLst>
                                            <p:cond delay="499"/>
                                          </p:stCondLst>
                                        </p:cTn>
                                        <p:tgtEl>
                                          <p:spTgt spid="30"/>
                                        </p:tgtEl>
                                        <p:attrNameLst>
                                          <p:attrName>style.visibility</p:attrName>
                                        </p:attrNameLst>
                                      </p:cBhvr>
                                      <p:to>
                                        <p:strVal val="hidden"/>
                                      </p:to>
                                    </p:se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left)">
                                      <p:cBhvr>
                                        <p:cTn id="7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8" grpId="0"/>
      <p:bldP spid="8" grpId="1"/>
      <p:bldP spid="14" grpId="0"/>
      <p:bldP spid="29" grpId="0"/>
      <p:bldP spid="29" grpId="1"/>
      <p:bldP spid="30" grpId="0"/>
      <p:bldP spid="30" grpId="1"/>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886361"/>
            <a:ext cx="11506200" cy="1323439"/>
          </a:xfrm>
          <a:prstGeom prst="rect">
            <a:avLst/>
          </a:prstGeom>
        </p:spPr>
        <p:txBody>
          <a:bodyPr wrap="square">
            <a:spAutoFit/>
          </a:bodyPr>
          <a:lstStyle/>
          <a:p>
            <a:pPr algn="ctr"/>
            <a:r>
              <a:rPr lang="en-US" sz="8000" b="1" u="sng" dirty="0" err="1" smtClean="0">
                <a:effectLst>
                  <a:outerShdw blurRad="38100" dist="38100" dir="2700000" algn="tl">
                    <a:srgbClr val="000000">
                      <a:alpha val="43137"/>
                    </a:srgbClr>
                  </a:outerShdw>
                </a:effectLst>
                <a:latin typeface="NikoshBAN" pitchFamily="2" charset="0"/>
                <a:cs typeface="NikoshBAN" pitchFamily="2" charset="0"/>
              </a:rPr>
              <a:t>যৌথ</a:t>
            </a:r>
            <a:r>
              <a:rPr lang="en-US" sz="8000" b="1" u="sng" dirty="0" smtClean="0">
                <a:effectLst>
                  <a:outerShdw blurRad="38100" dist="38100" dir="2700000" algn="tl">
                    <a:srgbClr val="000000">
                      <a:alpha val="43137"/>
                    </a:srgbClr>
                  </a:outerShdw>
                </a:effectLst>
                <a:latin typeface="NikoshBAN" pitchFamily="2" charset="0"/>
                <a:cs typeface="NikoshBAN" pitchFamily="2" charset="0"/>
              </a:rPr>
              <a:t> </a:t>
            </a:r>
            <a:r>
              <a:rPr lang="en-US" sz="8000" b="1" u="sng" dirty="0" err="1">
                <a:effectLst>
                  <a:outerShdw blurRad="38100" dist="38100" dir="2700000" algn="tl">
                    <a:srgbClr val="000000">
                      <a:alpha val="43137"/>
                    </a:srgbClr>
                  </a:outerShdw>
                </a:effectLst>
                <a:latin typeface="NikoshBAN" pitchFamily="2" charset="0"/>
                <a:cs typeface="NikoshBAN" pitchFamily="2" charset="0"/>
              </a:rPr>
              <a:t>মূলধনী</a:t>
            </a:r>
            <a:r>
              <a:rPr lang="en-US" sz="8000" b="1" u="sng" dirty="0">
                <a:effectLst>
                  <a:outerShdw blurRad="38100" dist="38100" dir="2700000" algn="tl">
                    <a:srgbClr val="000000">
                      <a:alpha val="43137"/>
                    </a:srgbClr>
                  </a:outerShdw>
                </a:effectLst>
                <a:latin typeface="NikoshBAN" pitchFamily="2" charset="0"/>
                <a:cs typeface="NikoshBAN" pitchFamily="2" charset="0"/>
              </a:rPr>
              <a:t> </a:t>
            </a:r>
            <a:r>
              <a:rPr lang="en-US" sz="8000" b="1" u="sng" dirty="0" err="1" smtClean="0">
                <a:effectLst>
                  <a:outerShdw blurRad="38100" dist="38100" dir="2700000" algn="tl">
                    <a:srgbClr val="000000">
                      <a:alpha val="43137"/>
                    </a:srgbClr>
                  </a:outerShdw>
                </a:effectLst>
                <a:latin typeface="NikoshBAN" pitchFamily="2" charset="0"/>
                <a:cs typeface="NikoshBAN" pitchFamily="2" charset="0"/>
              </a:rPr>
              <a:t>ব্যবসায়</a:t>
            </a:r>
            <a:r>
              <a:rPr lang="bn-BD" sz="8000" b="1" u="sng" dirty="0" smtClean="0">
                <a:effectLst>
                  <a:outerShdw blurRad="38100" dist="38100" dir="2700000" algn="tl">
                    <a:srgbClr val="000000">
                      <a:alpha val="43137"/>
                    </a:srgbClr>
                  </a:outerShdw>
                </a:effectLst>
                <a:latin typeface="NikoshBAN" pitchFamily="2" charset="0"/>
                <a:cs typeface="NikoshBAN" pitchFamily="2" charset="0"/>
              </a:rPr>
              <a:t> </a:t>
            </a:r>
            <a:endParaRPr lang="en-US" sz="8000" b="1" u="sng"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743200"/>
            <a:ext cx="9067800" cy="45339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784894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44495" y="1031838"/>
            <a:ext cx="3389905" cy="1015663"/>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6000" b="1" dirty="0">
                <a:ln w="11430"/>
                <a:effectLst>
                  <a:outerShdw blurRad="50800" dist="39000" dir="5460000" algn="tl">
                    <a:srgbClr val="000000">
                      <a:alpha val="38000"/>
                    </a:srgbClr>
                  </a:outerShdw>
                </a:effectLst>
                <a:latin typeface="NikoshBAN" pitchFamily="2" charset="0"/>
                <a:cs typeface="NikoshBAN" pitchFamily="2" charset="0"/>
              </a:rPr>
              <a:t>শিখনফল</a:t>
            </a:r>
            <a:endParaRPr lang="en-US" sz="60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2" name="TextBox 1"/>
          <p:cNvSpPr txBox="1"/>
          <p:nvPr/>
        </p:nvSpPr>
        <p:spPr>
          <a:xfrm>
            <a:off x="1809563" y="2209800"/>
            <a:ext cx="11449237" cy="2308324"/>
          </a:xfrm>
          <a:prstGeom prst="rect">
            <a:avLst/>
          </a:prstGeom>
          <a:noFill/>
        </p:spPr>
        <p:txBody>
          <a:bodyPr wrap="square" rtlCol="0">
            <a:spAutoFit/>
          </a:bodyPr>
          <a:lstStyle/>
          <a:p>
            <a:r>
              <a:rPr lang="bn-BD" sz="3600" dirty="0">
                <a:effectLst>
                  <a:outerShdw blurRad="38100" dist="38100" dir="2700000" algn="tl">
                    <a:srgbClr val="000000">
                      <a:alpha val="43137"/>
                    </a:srgbClr>
                  </a:outerShdw>
                </a:effectLst>
                <a:latin typeface="NikoshBAN" pitchFamily="2" charset="0"/>
                <a:cs typeface="NikoshBAN" pitchFamily="2" charset="0"/>
              </a:rPr>
              <a:t>এই পাঠ শেষে শিক্ষার্থীরা...</a:t>
            </a:r>
          </a:p>
          <a:p>
            <a:r>
              <a:rPr lang="bn-BD" sz="3600" dirty="0">
                <a:effectLst>
                  <a:outerShdw blurRad="38100" dist="38100" dir="2700000" algn="tl">
                    <a:srgbClr val="000000">
                      <a:alpha val="43137"/>
                    </a:srgbClr>
                  </a:outerShdw>
                </a:effectLst>
                <a:latin typeface="NikoshBAN" pitchFamily="2" charset="0"/>
                <a:cs typeface="NikoshBAN" pitchFamily="2" charset="0"/>
              </a:rPr>
              <a:t>১</a:t>
            </a:r>
            <a:r>
              <a:rPr lang="en-US" sz="3600" dirty="0">
                <a:effectLst>
                  <a:outerShdw blurRad="38100" dist="38100" dir="2700000" algn="tl">
                    <a:srgbClr val="000000">
                      <a:alpha val="43137"/>
                    </a:srgbClr>
                  </a:outerShdw>
                </a:effectLst>
                <a:latin typeface="NikoshBAN"/>
                <a:cs typeface="NikoshBAN"/>
              </a:rPr>
              <a:t>.</a:t>
            </a:r>
            <a:r>
              <a:rPr lang="bn-BD" sz="3600" dirty="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যৌথ</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মূলধনী</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ব্যবসায়</a:t>
            </a:r>
            <a:r>
              <a:rPr lang="bn-BD" sz="3600" dirty="0" smtClean="0">
                <a:effectLst>
                  <a:outerShdw blurRad="38100" dist="38100" dir="2700000" algn="tl">
                    <a:srgbClr val="000000">
                      <a:alpha val="43137"/>
                    </a:srgbClr>
                  </a:outerShdw>
                </a:effectLst>
                <a:latin typeface="NikoshBAN" pitchFamily="2" charset="0"/>
                <a:cs typeface="NikoshBAN" pitchFamily="2" charset="0"/>
              </a:rPr>
              <a:t> </a:t>
            </a:r>
            <a:r>
              <a:rPr lang="bn-BD" sz="3600" dirty="0">
                <a:effectLst>
                  <a:outerShdw blurRad="38100" dist="38100" dir="2700000" algn="tl">
                    <a:srgbClr val="000000">
                      <a:alpha val="43137"/>
                    </a:srgbClr>
                  </a:outerShdw>
                </a:effectLst>
                <a:latin typeface="NikoshBAN" pitchFamily="2" charset="0"/>
                <a:cs typeface="NikoshBAN" pitchFamily="2" charset="0"/>
              </a:rPr>
              <a:t>কী তা বলতে পার</a:t>
            </a:r>
            <a:r>
              <a:rPr lang="en-US" sz="3600" dirty="0" err="1">
                <a:effectLst>
                  <a:outerShdw blurRad="38100" dist="38100" dir="2700000" algn="tl">
                    <a:srgbClr val="000000">
                      <a:alpha val="43137"/>
                    </a:srgbClr>
                  </a:outerShdw>
                </a:effectLst>
                <a:latin typeface="NikoshBAN" pitchFamily="2" charset="0"/>
                <a:cs typeface="NikoshBAN" pitchFamily="2" charset="0"/>
              </a:rPr>
              <a:t>বে</a:t>
            </a:r>
            <a:r>
              <a:rPr lang="en-US" sz="3600" dirty="0">
                <a:effectLst>
                  <a:outerShdw blurRad="38100" dist="38100" dir="2700000" algn="tl">
                    <a:srgbClr val="000000">
                      <a:alpha val="43137"/>
                    </a:srgbClr>
                  </a:outerShdw>
                </a:effectLst>
                <a:latin typeface="NikoshBAN" pitchFamily="2" charset="0"/>
                <a:cs typeface="NikoshBAN" pitchFamily="2" charset="0"/>
              </a:rPr>
              <a:t>;</a:t>
            </a:r>
            <a:endParaRPr lang="bn-BD" sz="3600" dirty="0">
              <a:effectLst>
                <a:outerShdw blurRad="38100" dist="38100" dir="2700000" algn="tl">
                  <a:srgbClr val="000000">
                    <a:alpha val="43137"/>
                  </a:srgbClr>
                </a:outerShdw>
              </a:effectLst>
              <a:latin typeface="NikoshBAN" pitchFamily="2" charset="0"/>
              <a:cs typeface="NikoshBAN" pitchFamily="2" charset="0"/>
            </a:endParaRPr>
          </a:p>
          <a:p>
            <a:r>
              <a:rPr lang="bn-BD" sz="3600" dirty="0">
                <a:effectLst>
                  <a:outerShdw blurRad="38100" dist="38100" dir="2700000" algn="tl">
                    <a:srgbClr val="000000">
                      <a:alpha val="43137"/>
                    </a:srgbClr>
                  </a:outerShdw>
                </a:effectLst>
                <a:latin typeface="NikoshBAN" pitchFamily="2" charset="0"/>
                <a:cs typeface="NikoshBAN" pitchFamily="2" charset="0"/>
              </a:rPr>
              <a:t>২</a:t>
            </a:r>
            <a:r>
              <a:rPr lang="en-US" sz="3600" dirty="0">
                <a:effectLst>
                  <a:outerShdw blurRad="38100" dist="38100" dir="2700000" algn="tl">
                    <a:srgbClr val="000000">
                      <a:alpha val="43137"/>
                    </a:srgbClr>
                  </a:outerShdw>
                </a:effectLst>
                <a:latin typeface="NikoshBAN"/>
                <a:cs typeface="NikoshBAN"/>
              </a:rPr>
              <a:t>.</a:t>
            </a:r>
            <a:r>
              <a:rPr lang="bn-BD" sz="3600" dirty="0">
                <a:effectLst>
                  <a:outerShdw blurRad="38100" dist="38100" dir="2700000" algn="tl">
                    <a:srgbClr val="000000">
                      <a:alpha val="43137"/>
                    </a:srgbClr>
                  </a:outerShdw>
                </a:effectLst>
                <a:latin typeface="NikoshBAN" pitchFamily="2" charset="0"/>
                <a:cs typeface="NikoshBAN" pitchFamily="2" charset="0"/>
              </a:rPr>
              <a:t> </a:t>
            </a:r>
            <a:r>
              <a:rPr lang="en-US" sz="3600" dirty="0" err="1">
                <a:effectLst>
                  <a:outerShdw blurRad="38100" dist="38100" dir="2700000" algn="tl">
                    <a:srgbClr val="000000">
                      <a:alpha val="43137"/>
                    </a:srgbClr>
                  </a:outerShdw>
                </a:effectLst>
                <a:latin typeface="NikoshBAN" pitchFamily="2" charset="0"/>
                <a:cs typeface="NikoshBAN" pitchFamily="2" charset="0"/>
              </a:rPr>
              <a:t>যৌথ</a:t>
            </a:r>
            <a:r>
              <a:rPr lang="en-US" sz="3600" dirty="0">
                <a:effectLst>
                  <a:outerShdw blurRad="38100" dist="38100" dir="2700000" algn="tl">
                    <a:srgbClr val="000000">
                      <a:alpha val="43137"/>
                    </a:srgbClr>
                  </a:outerShdw>
                </a:effectLst>
                <a:latin typeface="NikoshBAN" pitchFamily="2" charset="0"/>
                <a:cs typeface="NikoshBAN" pitchFamily="2" charset="0"/>
              </a:rPr>
              <a:t> </a:t>
            </a:r>
            <a:r>
              <a:rPr lang="en-US" sz="3600" dirty="0" err="1">
                <a:effectLst>
                  <a:outerShdw blurRad="38100" dist="38100" dir="2700000" algn="tl">
                    <a:srgbClr val="000000">
                      <a:alpha val="43137"/>
                    </a:srgbClr>
                  </a:outerShdw>
                </a:effectLst>
                <a:latin typeface="NikoshBAN" pitchFamily="2" charset="0"/>
                <a:cs typeface="NikoshBAN" pitchFamily="2" charset="0"/>
              </a:rPr>
              <a:t>মূলধনী</a:t>
            </a:r>
            <a:r>
              <a:rPr lang="en-US" sz="3600" dirty="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ব্যবসা</a:t>
            </a:r>
            <a:r>
              <a:rPr lang="bn-IN" sz="3600" dirty="0" smtClean="0">
                <a:effectLst>
                  <a:outerShdw blurRad="38100" dist="38100" dir="2700000" algn="tl">
                    <a:srgbClr val="000000">
                      <a:alpha val="43137"/>
                    </a:srgbClr>
                  </a:outerShdw>
                </a:effectLst>
                <a:latin typeface="NikoshBAN" pitchFamily="2" charset="0"/>
                <a:cs typeface="NikoshBAN" pitchFamily="2" charset="0"/>
              </a:rPr>
              <a:t>য়ের </a:t>
            </a:r>
            <a:r>
              <a:rPr lang="bn-IN" sz="3600" dirty="0">
                <a:effectLst>
                  <a:outerShdw blurRad="38100" dist="38100" dir="2700000" algn="tl">
                    <a:srgbClr val="000000">
                      <a:alpha val="43137"/>
                    </a:srgbClr>
                  </a:outerShdw>
                </a:effectLst>
                <a:latin typeface="NikoshBAN" pitchFamily="2" charset="0"/>
                <a:cs typeface="NikoshBAN" pitchFamily="2" charset="0"/>
              </a:rPr>
              <a:t>শ্রেণি বিভাগগুলো</a:t>
            </a:r>
            <a:r>
              <a:rPr lang="bn-BD" sz="3600" dirty="0" smtClean="0">
                <a:effectLst>
                  <a:outerShdw blurRad="38100" dist="38100" dir="2700000" algn="tl">
                    <a:srgbClr val="000000">
                      <a:alpha val="43137"/>
                    </a:srgbClr>
                  </a:outerShdw>
                </a:effectLst>
                <a:latin typeface="NikoshBAN" pitchFamily="2" charset="0"/>
                <a:cs typeface="NikoshBAN" pitchFamily="2" charset="0"/>
              </a:rPr>
              <a:t> </a:t>
            </a:r>
            <a:r>
              <a:rPr lang="bn-BD" sz="3600" dirty="0">
                <a:effectLst>
                  <a:outerShdw blurRad="38100" dist="38100" dir="2700000" algn="tl">
                    <a:srgbClr val="000000">
                      <a:alpha val="43137"/>
                    </a:srgbClr>
                  </a:outerShdw>
                </a:effectLst>
                <a:latin typeface="NikoshBAN" pitchFamily="2" charset="0"/>
                <a:cs typeface="NikoshBAN" pitchFamily="2" charset="0"/>
              </a:rPr>
              <a:t>বর্ণনা করতে পারবে</a:t>
            </a:r>
            <a:r>
              <a:rPr lang="en-US" sz="3600" dirty="0">
                <a:effectLst>
                  <a:outerShdw blurRad="38100" dist="38100" dir="2700000" algn="tl">
                    <a:srgbClr val="000000">
                      <a:alpha val="43137"/>
                    </a:srgbClr>
                  </a:outerShdw>
                </a:effectLst>
                <a:latin typeface="NikoshBAN" pitchFamily="2" charset="0"/>
                <a:cs typeface="NikoshBAN" pitchFamily="2" charset="0"/>
              </a:rPr>
              <a:t>;</a:t>
            </a:r>
            <a:endParaRPr lang="bn-BD" sz="3600" dirty="0">
              <a:effectLst>
                <a:outerShdw blurRad="38100" dist="38100" dir="2700000" algn="tl">
                  <a:srgbClr val="000000">
                    <a:alpha val="43137"/>
                  </a:srgbClr>
                </a:outerShdw>
              </a:effectLst>
              <a:latin typeface="NikoshBAN" pitchFamily="2" charset="0"/>
              <a:cs typeface="NikoshBAN" pitchFamily="2" charset="0"/>
            </a:endParaRPr>
          </a:p>
          <a:p>
            <a:r>
              <a:rPr lang="bn-BD" sz="3600" dirty="0">
                <a:effectLst>
                  <a:outerShdw blurRad="38100" dist="38100" dir="2700000" algn="tl">
                    <a:srgbClr val="000000">
                      <a:alpha val="43137"/>
                    </a:srgbClr>
                  </a:outerShdw>
                </a:effectLst>
                <a:latin typeface="NikoshBAN" pitchFamily="2" charset="0"/>
                <a:cs typeface="NikoshBAN" pitchFamily="2" charset="0"/>
              </a:rPr>
              <a:t>৩</a:t>
            </a:r>
            <a:r>
              <a:rPr lang="en-US" sz="3600" dirty="0">
                <a:effectLst>
                  <a:outerShdw blurRad="38100" dist="38100" dir="2700000" algn="tl">
                    <a:srgbClr val="000000">
                      <a:alpha val="43137"/>
                    </a:srgbClr>
                  </a:outerShdw>
                </a:effectLst>
                <a:latin typeface="NikoshBAN"/>
                <a:cs typeface="NikoshBAN"/>
              </a:rPr>
              <a:t>.</a:t>
            </a:r>
            <a:r>
              <a:rPr lang="bn-IN" sz="3600" dirty="0">
                <a:effectLst>
                  <a:outerShdw blurRad="38100" dist="38100" dir="2700000" algn="tl">
                    <a:srgbClr val="000000">
                      <a:alpha val="43137"/>
                    </a:srgbClr>
                  </a:outerShdw>
                </a:effectLst>
                <a:latin typeface="NikoshBAN" pitchFamily="2" charset="0"/>
                <a:cs typeface="NikoshBAN" pitchFamily="2" charset="0"/>
              </a:rPr>
              <a:t> </a:t>
            </a:r>
            <a:r>
              <a:rPr lang="en-US" sz="3600" dirty="0" err="1">
                <a:effectLst>
                  <a:outerShdw blurRad="38100" dist="38100" dir="2700000" algn="tl">
                    <a:srgbClr val="000000">
                      <a:alpha val="43137"/>
                    </a:srgbClr>
                  </a:outerShdw>
                </a:effectLst>
                <a:latin typeface="NikoshBAN" pitchFamily="2" charset="0"/>
                <a:cs typeface="NikoshBAN" pitchFamily="2" charset="0"/>
              </a:rPr>
              <a:t>যৌথ</a:t>
            </a:r>
            <a:r>
              <a:rPr lang="en-US" sz="3600" dirty="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মূলধনী</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en-US" sz="3600" dirty="0" err="1">
                <a:effectLst>
                  <a:outerShdw blurRad="38100" dist="38100" dir="2700000" algn="tl">
                    <a:srgbClr val="000000">
                      <a:alpha val="43137"/>
                    </a:srgbClr>
                  </a:outerShdw>
                </a:effectLst>
                <a:latin typeface="NikoshBAN" pitchFamily="2" charset="0"/>
                <a:cs typeface="NikoshBAN" pitchFamily="2" charset="0"/>
              </a:rPr>
              <a:t>ব্যবসা</a:t>
            </a:r>
            <a:r>
              <a:rPr lang="bn-IN" sz="3600" dirty="0" smtClean="0">
                <a:effectLst>
                  <a:outerShdw blurRad="38100" dist="38100" dir="2700000" algn="tl">
                    <a:srgbClr val="000000">
                      <a:alpha val="43137"/>
                    </a:srgbClr>
                  </a:outerShdw>
                </a:effectLst>
                <a:latin typeface="NikoshBAN" pitchFamily="2" charset="0"/>
                <a:cs typeface="NikoshBAN" pitchFamily="2" charset="0"/>
              </a:rPr>
              <a:t>য়ের বৈশিষ্ট্য</a:t>
            </a:r>
            <a:r>
              <a:rPr lang="bn-BD" sz="3600" dirty="0" smtClean="0">
                <a:effectLst>
                  <a:outerShdw blurRad="38100" dist="38100" dir="2700000" algn="tl">
                    <a:srgbClr val="000000">
                      <a:alpha val="43137"/>
                    </a:srgbClr>
                  </a:outerShdw>
                </a:effectLst>
                <a:latin typeface="NikoshBAN" pitchFamily="2" charset="0"/>
                <a:cs typeface="NikoshBAN" pitchFamily="2" charset="0"/>
              </a:rPr>
              <a:t> </a:t>
            </a:r>
            <a:r>
              <a:rPr lang="bn-BD" sz="3600" dirty="0">
                <a:effectLst>
                  <a:outerShdw blurRad="38100" dist="38100" dir="2700000" algn="tl">
                    <a:srgbClr val="000000">
                      <a:alpha val="43137"/>
                    </a:srgbClr>
                  </a:outerShdw>
                </a:effectLst>
                <a:latin typeface="NikoshBAN" pitchFamily="2" charset="0"/>
                <a:cs typeface="NikoshBAN" pitchFamily="2" charset="0"/>
              </a:rPr>
              <a:t>ব্যাখ্যা করতে </a:t>
            </a:r>
            <a:r>
              <a:rPr lang="bn-BD" sz="3600" dirty="0" smtClean="0">
                <a:effectLst>
                  <a:outerShdw blurRad="38100" dist="38100" dir="2700000" algn="tl">
                    <a:srgbClr val="000000">
                      <a:alpha val="43137"/>
                    </a:srgbClr>
                  </a:outerShdw>
                </a:effectLst>
                <a:latin typeface="NikoshBAN" pitchFamily="2" charset="0"/>
                <a:cs typeface="NikoshBAN" pitchFamily="2" charset="0"/>
              </a:rPr>
              <a:t>পারবে</a:t>
            </a:r>
            <a:r>
              <a:rPr lang="bn-IN" sz="3600" dirty="0">
                <a:effectLst>
                  <a:outerShdw blurRad="38100" dist="38100" dir="2700000" algn="tl">
                    <a:srgbClr val="000000">
                      <a:alpha val="43137"/>
                    </a:srgbClr>
                  </a:outerShdw>
                </a:effectLst>
                <a:latin typeface="NikoshBAN" pitchFamily="2" charset="0"/>
                <a:cs typeface="NikoshBAN" pitchFamily="2" charset="0"/>
              </a:rPr>
              <a:t>।</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r>
              <a:rPr lang="bn-BD" sz="3600" dirty="0" smtClean="0">
                <a:effectLst>
                  <a:outerShdw blurRad="38100" dist="38100" dir="2700000" algn="tl">
                    <a:srgbClr val="000000">
                      <a:alpha val="43137"/>
                    </a:srgbClr>
                  </a:outerShdw>
                </a:effectLst>
                <a:latin typeface="NikoshBAN" pitchFamily="2" charset="0"/>
                <a:cs typeface="NikoshBAN" pitchFamily="2" charset="0"/>
              </a:rPr>
              <a:t> </a:t>
            </a:r>
            <a:endParaRPr lang="bn-BD" sz="3600"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98936527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0" y="685800"/>
            <a:ext cx="4724400" cy="646331"/>
          </a:xfrm>
          <a:prstGeom prst="rect">
            <a:avLst/>
          </a:prstGeom>
          <a:noFill/>
        </p:spPr>
        <p:txBody>
          <a:bodyPr wrap="square" rtlCol="0">
            <a:spAutoFit/>
          </a:bodyPr>
          <a:lstStyle/>
          <a:p>
            <a:pPr algn="ctr"/>
            <a:r>
              <a:rPr lang="en-US" sz="3600" dirty="0" err="1">
                <a:effectLst>
                  <a:outerShdw blurRad="38100" dist="38100" dir="2700000" algn="tl">
                    <a:srgbClr val="000000">
                      <a:alpha val="43137"/>
                    </a:srgbClr>
                  </a:outerShdw>
                </a:effectLst>
                <a:latin typeface="NikoshBAN" pitchFamily="2" charset="0"/>
                <a:cs typeface="NikoshBAN" pitchFamily="2" charset="0"/>
              </a:rPr>
              <a:t>যৌথ</a:t>
            </a:r>
            <a:r>
              <a:rPr lang="en-US" sz="3600" dirty="0">
                <a:effectLst>
                  <a:outerShdw blurRad="38100" dist="38100" dir="2700000" algn="tl">
                    <a:srgbClr val="000000">
                      <a:alpha val="43137"/>
                    </a:srgbClr>
                  </a:outerShdw>
                </a:effectLst>
                <a:latin typeface="NikoshBAN" pitchFamily="2" charset="0"/>
                <a:cs typeface="NikoshBAN" pitchFamily="2" charset="0"/>
              </a:rPr>
              <a:t> </a:t>
            </a:r>
            <a:r>
              <a:rPr lang="en-US" sz="3600" dirty="0" err="1">
                <a:effectLst>
                  <a:outerShdw blurRad="38100" dist="38100" dir="2700000" algn="tl">
                    <a:srgbClr val="000000">
                      <a:alpha val="43137"/>
                    </a:srgbClr>
                  </a:outerShdw>
                </a:effectLst>
                <a:latin typeface="NikoshBAN" pitchFamily="2" charset="0"/>
                <a:cs typeface="NikoshBAN" pitchFamily="2" charset="0"/>
              </a:rPr>
              <a:t>মূলধনী</a:t>
            </a:r>
            <a:r>
              <a:rPr lang="en-US" sz="3600" dirty="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ব্যবসায়</a:t>
            </a:r>
            <a:r>
              <a:rPr lang="bn-IN" sz="3600" dirty="0" smtClean="0">
                <a:effectLst>
                  <a:outerShdw blurRad="38100" dist="38100" dir="2700000" algn="tl">
                    <a:srgbClr val="000000">
                      <a:alpha val="43137"/>
                    </a:srgbClr>
                  </a:outerShdw>
                </a:effectLst>
                <a:latin typeface="NikoshBAN" pitchFamily="2" charset="0"/>
                <a:cs typeface="NikoshBAN" pitchFamily="2" charset="0"/>
              </a:rPr>
              <a:t> কী?</a:t>
            </a:r>
            <a:r>
              <a:rPr lang="en-US" sz="3600" dirty="0" smtClean="0">
                <a:effectLst>
                  <a:outerShdw blurRad="38100" dist="38100" dir="2700000" algn="tl">
                    <a:srgbClr val="000000">
                      <a:alpha val="43137"/>
                    </a:srgbClr>
                  </a:outerShdw>
                </a:effectLst>
                <a:latin typeface="NikoshBAN" pitchFamily="2" charset="0"/>
                <a:cs typeface="NikoshBAN" pitchFamily="2" charset="0"/>
              </a:rPr>
              <a:t> </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
        <p:nvSpPr>
          <p:cNvPr id="3" name="TextBox 2"/>
          <p:cNvSpPr txBox="1"/>
          <p:nvPr/>
        </p:nvSpPr>
        <p:spPr>
          <a:xfrm>
            <a:off x="685800" y="6551474"/>
            <a:ext cx="13335000" cy="175432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600" dirty="0" err="1">
                <a:effectLst>
                  <a:outerShdw blurRad="38100" dist="38100" dir="2700000" algn="tl">
                    <a:srgbClr val="000000">
                      <a:alpha val="43137"/>
                    </a:srgbClr>
                  </a:outerShdw>
                </a:effectLst>
                <a:latin typeface="NikoshBAN" pitchFamily="2" charset="0"/>
                <a:cs typeface="NikoshBAN" pitchFamily="2" charset="0"/>
              </a:rPr>
              <a:t>যৌথ</a:t>
            </a:r>
            <a:r>
              <a:rPr lang="en-US" sz="3600" dirty="0">
                <a:effectLst>
                  <a:outerShdw blurRad="38100" dist="38100" dir="2700000" algn="tl">
                    <a:srgbClr val="000000">
                      <a:alpha val="43137"/>
                    </a:srgbClr>
                  </a:outerShdw>
                </a:effectLst>
                <a:latin typeface="NikoshBAN" pitchFamily="2" charset="0"/>
                <a:cs typeface="NikoshBAN" pitchFamily="2" charset="0"/>
              </a:rPr>
              <a:t> </a:t>
            </a:r>
            <a:r>
              <a:rPr lang="en-US" sz="3600" dirty="0" err="1">
                <a:effectLst>
                  <a:outerShdw blurRad="38100" dist="38100" dir="2700000" algn="tl">
                    <a:srgbClr val="000000">
                      <a:alpha val="43137"/>
                    </a:srgbClr>
                  </a:outerShdw>
                </a:effectLst>
                <a:latin typeface="NikoshBAN" pitchFamily="2" charset="0"/>
                <a:cs typeface="NikoshBAN" pitchFamily="2" charset="0"/>
              </a:rPr>
              <a:t>মূলধনী</a:t>
            </a:r>
            <a:r>
              <a:rPr lang="en-US" sz="3600" dirty="0">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itchFamily="2" charset="0"/>
                <a:cs typeface="NikoshBAN" pitchFamily="2" charset="0"/>
              </a:rPr>
              <a:t>ব্যবসায়</a:t>
            </a:r>
            <a:r>
              <a:rPr lang="bn-BD" sz="3600" dirty="0" smtClean="0">
                <a:effectLst>
                  <a:outerShdw blurRad="38100" dist="38100" dir="2700000" algn="tl">
                    <a:srgbClr val="000000">
                      <a:alpha val="43137"/>
                    </a:srgbClr>
                  </a:outerShdw>
                </a:effectLst>
                <a:latin typeface="NikoshBAN" pitchFamily="2" charset="0"/>
                <a:cs typeface="NikoshBAN" pitchFamily="2" charset="0"/>
              </a:rPr>
              <a:t> </a:t>
            </a:r>
            <a:r>
              <a:rPr lang="bn-IN" sz="3600" dirty="0" smtClean="0">
                <a:effectLst>
                  <a:outerShdw blurRad="38100" dist="38100" dir="2700000" algn="tl">
                    <a:srgbClr val="000000">
                      <a:alpha val="43137"/>
                    </a:srgbClr>
                  </a:outerShdw>
                </a:effectLst>
                <a:latin typeface="NikoshBAN" pitchFamily="2" charset="0"/>
                <a:cs typeface="NikoshBAN" pitchFamily="2" charset="0"/>
              </a:rPr>
              <a:t>হলো আইন দ্বারা সৃষ্ট, পৃথক অস্তিত্বসম্পন্ন, কৃত্রিম ব্যাক্তি সত্তার অধিকারী এবং সীমিত দায়ের এমন এক ধরনের প্রতিষ্ঠান যেখানে কতিপয় ব্যাক্তি মুনাফা অর্জনের উদ্দেশ্যে যৌথভাবে মূলধন  বিনিয়োগ করে।</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4847" y="1676400"/>
            <a:ext cx="7377953" cy="451530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460906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43840" y="423334"/>
            <a:ext cx="14144094" cy="1135691"/>
          </a:xfrm>
          <a:prstGeom prst="rect">
            <a:avLst/>
          </a:prstGeom>
          <a:noFill/>
        </p:spPr>
        <p:txBody>
          <a:bodyPr wrap="square" lIns="118868" tIns="59434" rIns="118868" bIns="59434">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bn-IN" sz="6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 কাজ</a:t>
            </a:r>
            <a:endParaRPr lang="en-US" sz="6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Rectangle 2"/>
          <p:cNvSpPr/>
          <p:nvPr/>
        </p:nvSpPr>
        <p:spPr>
          <a:xfrm>
            <a:off x="2357121" y="1511486"/>
            <a:ext cx="10019265" cy="797137"/>
          </a:xfrm>
          <a:prstGeom prst="rect">
            <a:avLst/>
          </a:prstGeom>
        </p:spPr>
        <p:txBody>
          <a:bodyPr wrap="square" lIns="118868" tIns="59434" rIns="118868" bIns="59434">
            <a:spAutoFit/>
          </a:bodyPr>
          <a:lstStyle/>
          <a:p>
            <a:pPr marL="742927" indent="-742927" algn="ctr">
              <a:buFont typeface="Wingdings" pitchFamily="2" charset="2"/>
              <a:buChar char="q"/>
            </a:pPr>
            <a:r>
              <a:rPr lang="en-US" sz="4400" dirty="0" err="1" smtClean="0">
                <a:effectLst>
                  <a:outerShdw blurRad="38100" dist="38100" dir="2700000" algn="tl">
                    <a:srgbClr val="000000">
                      <a:alpha val="43137"/>
                    </a:srgbClr>
                  </a:outerShdw>
                </a:effectLst>
                <a:latin typeface="NikoshBAN" pitchFamily="2" charset="0"/>
                <a:cs typeface="NikoshBAN" pitchFamily="2" charset="0"/>
              </a:rPr>
              <a:t>যৌথ</a:t>
            </a:r>
            <a:r>
              <a:rPr lang="en-US" sz="4400" dirty="0" smtClean="0">
                <a:effectLst>
                  <a:outerShdw blurRad="38100" dist="38100" dir="2700000" algn="tl">
                    <a:srgbClr val="000000">
                      <a:alpha val="43137"/>
                    </a:srgbClr>
                  </a:outerShdw>
                </a:effectLst>
                <a:latin typeface="NikoshBAN" pitchFamily="2" charset="0"/>
                <a:cs typeface="NikoshBAN" pitchFamily="2" charset="0"/>
              </a:rPr>
              <a:t> </a:t>
            </a:r>
            <a:r>
              <a:rPr lang="en-US" sz="4400" dirty="0" err="1">
                <a:effectLst>
                  <a:outerShdw blurRad="38100" dist="38100" dir="2700000" algn="tl">
                    <a:srgbClr val="000000">
                      <a:alpha val="43137"/>
                    </a:srgbClr>
                  </a:outerShdw>
                </a:effectLst>
                <a:latin typeface="NikoshBAN" pitchFamily="2" charset="0"/>
                <a:cs typeface="NikoshBAN" pitchFamily="2" charset="0"/>
              </a:rPr>
              <a:t>মূলধনী</a:t>
            </a:r>
            <a:r>
              <a:rPr lang="en-US" sz="4400" dirty="0">
                <a:effectLst>
                  <a:outerShdw blurRad="38100" dist="38100" dir="2700000" algn="tl">
                    <a:srgbClr val="000000">
                      <a:alpha val="43137"/>
                    </a:srgbClr>
                  </a:outerShdw>
                </a:effectLst>
                <a:latin typeface="NikoshBAN" pitchFamily="2" charset="0"/>
                <a:cs typeface="NikoshBAN" pitchFamily="2" charset="0"/>
              </a:rPr>
              <a:t> </a:t>
            </a:r>
            <a:r>
              <a:rPr lang="en-US" sz="4400" dirty="0" err="1" smtClean="0">
                <a:effectLst>
                  <a:outerShdw blurRad="38100" dist="38100" dir="2700000" algn="tl">
                    <a:srgbClr val="000000">
                      <a:alpha val="43137"/>
                    </a:srgbClr>
                  </a:outerShdw>
                </a:effectLst>
                <a:latin typeface="NikoshBAN" pitchFamily="2" charset="0"/>
                <a:cs typeface="NikoshBAN" pitchFamily="2" charset="0"/>
              </a:rPr>
              <a:t>ব্যবসায়</a:t>
            </a:r>
            <a:r>
              <a:rPr lang="bn-IN" sz="4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বলতে কী বোঝায় </a:t>
            </a:r>
            <a:r>
              <a:rPr lang="bn-BD" sz="4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a:t>
            </a:r>
            <a:r>
              <a:rPr lang="en-US" sz="4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a:t>
            </a:r>
            <a:r>
              <a:rPr lang="bn-IN"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4400"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590800"/>
            <a:ext cx="10058400" cy="5123402"/>
          </a:xfrm>
          <a:prstGeom prst="rect">
            <a:avLst/>
          </a:prstGeom>
        </p:spPr>
      </p:pic>
    </p:spTree>
    <p:extLst>
      <p:ext uri="{BB962C8B-B14F-4D97-AF65-F5344CB8AC3E}">
        <p14:creationId xmlns:p14="http://schemas.microsoft.com/office/powerpoint/2010/main" val="249292420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48229755"/>
              </p:ext>
            </p:extLst>
          </p:nvPr>
        </p:nvGraphicFramePr>
        <p:xfrm>
          <a:off x="304800" y="381000"/>
          <a:ext cx="139446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400" y="3809999"/>
            <a:ext cx="6096000" cy="4014479"/>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72400" y="3733800"/>
            <a:ext cx="6324601" cy="4161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524945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Terminator 2"/>
          <p:cNvSpPr/>
          <p:nvPr/>
        </p:nvSpPr>
        <p:spPr>
          <a:xfrm>
            <a:off x="2710393" y="838200"/>
            <a:ext cx="6176354" cy="601520"/>
          </a:xfrm>
          <a:prstGeom prst="flowChartTerminator">
            <a:avLst/>
          </a:prstGeom>
          <a:solidFill>
            <a:schemeClr val="accent3">
              <a:lumMod val="20000"/>
              <a:lumOff val="8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প্রাইভেট লিমিটেড </a:t>
            </a:r>
            <a:r>
              <a:rPr lang="bn-IN"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কোম্পানি</a:t>
            </a:r>
            <a:endPar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 xmlns:a16="http://schemas.microsoft.com/office/drawing/2014/main" id="{D414196D-9B59-44F1-83F2-9A9827176522}"/>
              </a:ext>
            </a:extLst>
          </p:cNvPr>
          <p:cNvSpPr txBox="1"/>
          <p:nvPr/>
        </p:nvSpPr>
        <p:spPr>
          <a:xfrm>
            <a:off x="10016197" y="2819400"/>
            <a:ext cx="3699803" cy="3046988"/>
          </a:xfrm>
          <a:prstGeom prst="rect">
            <a:avLst/>
          </a:prstGeom>
          <a:noFill/>
        </p:spPr>
        <p:txBody>
          <a:bodyPr wrap="square" rtlCol="0">
            <a:spAutoFit/>
          </a:bodyPr>
          <a:lstStyle/>
          <a:p>
            <a:pPr algn="just"/>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কোম্পানির</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সদস্য</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সংখ্যা</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সর্বনিম্ন</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২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এবং</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সর্বোচ্চ</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৫০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সীমাবদ্ধ</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এবং</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যার</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শেয়ার</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অবাধে</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হস্তান্তরযোগ্য</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নয়</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তাকে</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প্রাইভেট</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লিমিটেড</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কোম্পানি</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9575074" y="1917442"/>
            <a:ext cx="4140926" cy="5016758"/>
          </a:xfrm>
          <a:prstGeom prst="rect">
            <a:avLst/>
          </a:prstGeom>
          <a:noFill/>
        </p:spPr>
        <p:txBody>
          <a:bodyPr wrap="square" rtlCol="0">
            <a:spAutoFit/>
          </a:bodyPr>
          <a:lstStyle/>
          <a:p>
            <a:pPr algn="just"/>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প্রাইভেট</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লিমিটেড</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কোম্পানিতে</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সদস্যদের</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শেয়ার</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হস্তান্তর</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অধিকার</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সীমিত</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এবং</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শেয়ার</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ঋনপত্র</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ক্রয়ের</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জন্য</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জনগণের</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নিকট</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আমন্ত্রণ</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জানানো</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নিষিদ্ধ</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ৎ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কোম্পানির</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সদস্যগণ</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শুধু</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নিজেরাই</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শেয়ার</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ক্রয়</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পারেন</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আইন অনুযায়ী এ কোম্পানির পরিচালকের সংখ্যা নূন্যতম ২ হতে হবে।</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953300"/>
            <a:ext cx="6714988" cy="513329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408103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5064</TotalTime>
  <Words>794</Words>
  <Application>Microsoft Office PowerPoint</Application>
  <PresentationFormat>Custom</PresentationFormat>
  <Paragraphs>87</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FH</dc:creator>
  <cp:lastModifiedBy>sikdar md. shajidur jahan</cp:lastModifiedBy>
  <cp:revision>523</cp:revision>
  <dcterms:created xsi:type="dcterms:W3CDTF">2006-08-16T00:00:00Z</dcterms:created>
  <dcterms:modified xsi:type="dcterms:W3CDTF">2020-09-08T01:53:30Z</dcterms:modified>
</cp:coreProperties>
</file>