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66" r:id="rId18"/>
    <p:sldId id="267" r:id="rId19"/>
    <p:sldId id="278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2B0F-8C2A-4CDD-9E84-A2EA35B73C60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50C5-DBFD-42B7-A2C5-17F17B2E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850C5-DBFD-42B7-A2C5-17F17B2ED7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533400"/>
            <a:ext cx="3429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606927"/>
            <a:ext cx="6705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গোলাম মোস্তফা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পাথরঘাটা মেনকা সিটি কর্পোরেশন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বালিকা উচ্চ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2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1673"/>
            <a:ext cx="8475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উপদানসমূহের দূষণের কারণ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6846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প্রধানত কয়টি উপদান নিয়ে গঠিত?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333240"/>
            <a:ext cx="3810001" cy="2535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333240"/>
            <a:ext cx="3505201" cy="2625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105400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জনসংখ্যা কত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2" y="763442"/>
            <a:ext cx="7340587" cy="4673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56260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চাষের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বাড়াতে ও বাসস্থান তৈরি করতে মানুষ বন জঙ্গল কেটে ফেলছে।</a:t>
            </a:r>
          </a:p>
        </p:txBody>
      </p:sp>
    </p:spTree>
    <p:extLst>
      <p:ext uri="{BB962C8B-B14F-4D97-AF65-F5344CB8AC3E}">
        <p14:creationId xmlns:p14="http://schemas.microsoft.com/office/powerpoint/2010/main" val="29062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2" y="228600"/>
            <a:ext cx="6407727" cy="5368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" y="5867400"/>
            <a:ext cx="887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বায়ুমণ্ডলে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কার্বন ডাই-অক্সইডের ভারসাম্য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রক্ষা পাচ্ছে না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3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6019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মেরু অঞ্চলের বরফ গলছে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8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5891296"/>
            <a:ext cx="352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সুমুদ্রের উচ্চতা বৃদ্ধি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পাচ্ছে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7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5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CFC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" y="-152400"/>
            <a:ext cx="9121272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6019800"/>
            <a:ext cx="349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CFC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2316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8855" y="1078468"/>
            <a:ext cx="62728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কি 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জন্য প্রধানত কে দায়ী?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দূষকের নাম বল।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9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পরিবেশ পর্যবেক্ষণ করে কোন প্রকার দূষণ ঘটছে কিনা তা  শনাক্ত কর, যে সকল দূষণ শনাক্ত করেছ তা কিভাবে সমাধান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 লিখ।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চারদিকে কিভাবে পরিবেশ দূষিত হচ্ছে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838199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algn="ctr"/>
            <a:r>
              <a:rPr lang="bn-BD" sz="6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6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964" y="222492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900" y="6109856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দূষিত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730"/>
            <a:ext cx="9144000" cy="52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ত্রয়োদশ অধ্যায়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এবং দূষণ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-১৩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9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আমরা-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726802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কি তা বলতে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দূষক কি তা বলতে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3"/>
            <a:ext cx="9144000" cy="5519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21928"/>
            <a:ext cx="913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যখন পরিবেশের অস্বস্তিকর অবস্তার সৃষ্টি হয় তখন      তাকে পরিবেশ দূষণ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403173"/>
            <a:ext cx="4191000" cy="2570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2" y="220235"/>
            <a:ext cx="4127688" cy="2718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782" y="2973762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থেকে নির্গত ধোঁয়া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102" y="2973762"/>
            <a:ext cx="449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কারখানা থেকে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নির্গত ধোঁয়া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79887"/>
            <a:ext cx="378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ব্যবহ্নত রাসায়নিক সার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24" y="3377863"/>
            <a:ext cx="4657876" cy="2934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3345" y="6260514"/>
            <a:ext cx="5410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বিদ্যুৎকেন্দ্রের চিমনি থেকে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নির্গত ধোঁয়া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7864"/>
            <a:ext cx="4015337" cy="29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ক্ষতিকারক উপদান প্রত্যক্ষ বা পরোক্ষভাবে আমাদের পরিবেশকে দূষিত করছে তাদেরকে দূষক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943"/>
            <a:ext cx="3316514" cy="2655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19262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আবর্জনা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71" y="2400299"/>
            <a:ext cx="3563329" cy="2672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519262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</a:p>
        </p:txBody>
      </p:sp>
    </p:spTree>
    <p:extLst>
      <p:ext uri="{BB962C8B-B14F-4D97-AF65-F5344CB8AC3E}">
        <p14:creationId xmlns:p14="http://schemas.microsoft.com/office/powerpoint/2010/main" val="17525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539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56388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</a:p>
        </p:txBody>
      </p:sp>
    </p:spTree>
    <p:extLst>
      <p:ext uri="{BB962C8B-B14F-4D97-AF65-F5344CB8AC3E}">
        <p14:creationId xmlns:p14="http://schemas.microsoft.com/office/powerpoint/2010/main" val="26805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236</Words>
  <Application>Microsoft Office PowerPoint</Application>
  <PresentationFormat>On-screen Show (4:3)</PresentationFormat>
  <Paragraphs>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Morshed</dc:creator>
  <cp:lastModifiedBy>User</cp:lastModifiedBy>
  <cp:revision>54</cp:revision>
  <dcterms:created xsi:type="dcterms:W3CDTF">2006-08-16T00:00:00Z</dcterms:created>
  <dcterms:modified xsi:type="dcterms:W3CDTF">2020-09-08T13:56:48Z</dcterms:modified>
</cp:coreProperties>
</file>