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57" r:id="rId6"/>
    <p:sldId id="258" r:id="rId7"/>
    <p:sldId id="259" r:id="rId8"/>
    <p:sldId id="260" r:id="rId9"/>
    <p:sldId id="270" r:id="rId10"/>
    <p:sldId id="269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00521-62D8-44EC-8062-B4B855B7D10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075766C-A7CC-48F4-B26B-CB39117D00D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AU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7DB031-2F7D-4187-AF82-046994C0EFC9}" type="parTrans" cxnId="{F20F33DA-149D-491E-84CF-4F0032A6BE40}">
      <dgm:prSet/>
      <dgm:spPr/>
      <dgm:t>
        <a:bodyPr/>
        <a:lstStyle/>
        <a:p>
          <a:endParaRPr lang="en-AU"/>
        </a:p>
      </dgm:t>
    </dgm:pt>
    <dgm:pt modelId="{D2284A86-1778-4279-BC00-594C5BADCA22}" type="sibTrans" cxnId="{F20F33DA-149D-491E-84CF-4F0032A6BE40}">
      <dgm:prSet/>
      <dgm:spPr/>
      <dgm:t>
        <a:bodyPr/>
        <a:lstStyle/>
        <a:p>
          <a:endParaRPr lang="en-AU"/>
        </a:p>
      </dgm:t>
    </dgm:pt>
    <dgm:pt modelId="{71A478DC-2F03-49F1-B7EA-1FB3F6EC0B8B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বরিশাল জেলা</a:t>
          </a:r>
          <a:endParaRPr lang="en-AU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1CA17-B0F7-4157-9472-46AC7E38FC86}" type="parTrans" cxnId="{991A7450-BECB-445D-9C9E-5E20056295DE}">
      <dgm:prSet/>
      <dgm:spPr/>
      <dgm:t>
        <a:bodyPr/>
        <a:lstStyle/>
        <a:p>
          <a:endParaRPr lang="en-AU"/>
        </a:p>
      </dgm:t>
    </dgm:pt>
    <dgm:pt modelId="{B11410EC-EF5F-45BD-8320-F83C5658B3F5}" type="sibTrans" cxnId="{991A7450-BECB-445D-9C9E-5E20056295DE}">
      <dgm:prSet/>
      <dgm:spPr/>
      <dgm:t>
        <a:bodyPr/>
        <a:lstStyle/>
        <a:p>
          <a:endParaRPr lang="en-AU"/>
        </a:p>
      </dgm:t>
    </dgm:pt>
    <dgm:pt modelId="{9064CF62-4F75-4BA9-BDBE-4BF00D17B5B5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কবি ও সমাজসেবী</a:t>
          </a:r>
          <a:endParaRPr lang="en-AU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2B0D1D-4A54-488C-9985-7DE803607D0C}" type="parTrans" cxnId="{3385A441-5CC9-4021-B02C-E945113AC109}">
      <dgm:prSet/>
      <dgm:spPr/>
      <dgm:t>
        <a:bodyPr/>
        <a:lstStyle/>
        <a:p>
          <a:endParaRPr lang="en-AU"/>
        </a:p>
      </dgm:t>
    </dgm:pt>
    <dgm:pt modelId="{AB976518-86A1-4D3E-953F-72BDD8F304C8}" type="sibTrans" cxnId="{3385A441-5CC9-4021-B02C-E945113AC109}">
      <dgm:prSet/>
      <dgm:spPr/>
      <dgm:t>
        <a:bodyPr/>
        <a:lstStyle/>
        <a:p>
          <a:endParaRPr lang="en-AU"/>
        </a:p>
      </dgm:t>
    </dgm:pt>
    <dgm:pt modelId="{8358B097-770D-44C6-99B0-B27F397B1BE9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মায়াকানন,</a:t>
          </a:r>
        </a:p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ইতল বিতল ইত্যাদি</a:t>
          </a:r>
          <a:r>
            <a:rPr lang="bn-IN" sz="17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AU" sz="1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E44081-3A37-44F2-9ED2-AAA3655039C6}" type="parTrans" cxnId="{3878F8B6-0A4B-4969-8463-5849DB09895A}">
      <dgm:prSet/>
      <dgm:spPr/>
      <dgm:t>
        <a:bodyPr/>
        <a:lstStyle/>
        <a:p>
          <a:endParaRPr lang="en-AU"/>
        </a:p>
      </dgm:t>
    </dgm:pt>
    <dgm:pt modelId="{AE5F61F3-2785-41B0-8B5E-1AFEE8D842A4}" type="sibTrans" cxnId="{3878F8B6-0A4B-4969-8463-5849DB09895A}">
      <dgm:prSet/>
      <dgm:spPr/>
      <dgm:t>
        <a:bodyPr/>
        <a:lstStyle/>
        <a:p>
          <a:endParaRPr lang="en-AU"/>
        </a:p>
      </dgm:t>
    </dgm:pt>
    <dgm:pt modelId="{718CD85F-4CA9-4724-9724-087CBD2760BA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১৯১১ খ্রি </a:t>
          </a:r>
          <a:endParaRPr lang="en-AU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FA001-28E9-4CD2-AC2E-D204CE275DD9}" type="parTrans" cxnId="{8E141E36-BC00-4C51-BA97-C0115163D15B}">
      <dgm:prSet/>
      <dgm:spPr/>
      <dgm:t>
        <a:bodyPr/>
        <a:lstStyle/>
        <a:p>
          <a:endParaRPr lang="en-AU"/>
        </a:p>
      </dgm:t>
    </dgm:pt>
    <dgm:pt modelId="{F4ADF227-EA4B-4316-98C3-5B029002E119}" type="sibTrans" cxnId="{8E141E36-BC00-4C51-BA97-C0115163D15B}">
      <dgm:prSet/>
      <dgm:spPr/>
      <dgm:t>
        <a:bodyPr/>
        <a:lstStyle/>
        <a:p>
          <a:endParaRPr lang="en-AU"/>
        </a:p>
      </dgm:t>
    </dgm:pt>
    <dgm:pt modelId="{2FFF0179-6516-4392-A6AB-DDEE984ABF2B}">
      <dgm:prSet phldrT="[Text]"/>
      <dgm:spPr/>
    </dgm:pt>
    <dgm:pt modelId="{72E774EE-0FBC-45FB-935A-105E4E411384}" type="parTrans" cxnId="{35AAF13A-9560-460D-84A2-278797A4E63D}">
      <dgm:prSet/>
      <dgm:spPr/>
      <dgm:t>
        <a:bodyPr/>
        <a:lstStyle/>
        <a:p>
          <a:endParaRPr lang="en-AU"/>
        </a:p>
      </dgm:t>
    </dgm:pt>
    <dgm:pt modelId="{C560F79A-00EF-4AD1-A5A7-2810B7408125}" type="sibTrans" cxnId="{35AAF13A-9560-460D-84A2-278797A4E63D}">
      <dgm:prSet/>
      <dgm:spPr/>
      <dgm:t>
        <a:bodyPr/>
        <a:lstStyle/>
        <a:p>
          <a:endParaRPr lang="en-AU"/>
        </a:p>
      </dgm:t>
    </dgm:pt>
    <dgm:pt modelId="{329B2E8B-5C33-4BE0-B124-949A2D0B1106}">
      <dgm:prSet phldrT="[Text]"/>
      <dgm:spPr/>
    </dgm:pt>
    <dgm:pt modelId="{815127BE-4578-4531-ACE0-401A8CCAF2B8}" type="parTrans" cxnId="{B934B0E9-BE83-4494-8448-810254C99F1C}">
      <dgm:prSet/>
      <dgm:spPr/>
      <dgm:t>
        <a:bodyPr/>
        <a:lstStyle/>
        <a:p>
          <a:endParaRPr lang="en-AU"/>
        </a:p>
      </dgm:t>
    </dgm:pt>
    <dgm:pt modelId="{050DDCFD-DFFC-4320-82C8-5DE0EE079280}" type="sibTrans" cxnId="{B934B0E9-BE83-4494-8448-810254C99F1C}">
      <dgm:prSet/>
      <dgm:spPr/>
      <dgm:t>
        <a:bodyPr/>
        <a:lstStyle/>
        <a:p>
          <a:endParaRPr lang="en-AU"/>
        </a:p>
      </dgm:t>
    </dgm:pt>
    <dgm:pt modelId="{532D395D-1BF0-40DE-8214-2B1E025CC844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১৯৯৯ খ্রি</a:t>
          </a:r>
          <a:endParaRPr lang="en-AU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AAC8C0-4DDE-446D-B032-3A85051EB64B}" type="parTrans" cxnId="{A9A22720-BF4D-409A-9A2C-F099132E97D3}">
      <dgm:prSet/>
      <dgm:spPr/>
      <dgm:t>
        <a:bodyPr/>
        <a:lstStyle/>
        <a:p>
          <a:endParaRPr lang="en-AU"/>
        </a:p>
      </dgm:t>
    </dgm:pt>
    <dgm:pt modelId="{6129CEFA-15FF-4AA4-AA9C-5114F19230C5}" type="sibTrans" cxnId="{A9A22720-BF4D-409A-9A2C-F099132E97D3}">
      <dgm:prSet/>
      <dgm:spPr/>
      <dgm:t>
        <a:bodyPr/>
        <a:lstStyle/>
        <a:p>
          <a:endParaRPr lang="en-AU"/>
        </a:p>
      </dgm:t>
    </dgm:pt>
    <dgm:pt modelId="{3D42CA15-087F-4081-AF91-8D99EA1D3962}" type="pres">
      <dgm:prSet presAssocID="{07300521-62D8-44EC-8062-B4B855B7D1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97C405-68EF-4FD4-A53C-67CBBD59F91C}" type="pres">
      <dgm:prSet presAssocID="{D075766C-A7CC-48F4-B26B-CB39117D00DB}" presName="centerShape" presStyleLbl="node0" presStyleIdx="0" presStyleCnt="1"/>
      <dgm:spPr/>
    </dgm:pt>
    <dgm:pt modelId="{4BF4AB4C-AFB5-4916-818F-EF87B5659C45}" type="pres">
      <dgm:prSet presAssocID="{F3F1CA17-B0F7-4157-9472-46AC7E38FC86}" presName="Name9" presStyleLbl="parChTrans1D2" presStyleIdx="0" presStyleCnt="5"/>
      <dgm:spPr/>
    </dgm:pt>
    <dgm:pt modelId="{ED180207-F519-4911-B3F2-DAC8826955EC}" type="pres">
      <dgm:prSet presAssocID="{F3F1CA17-B0F7-4157-9472-46AC7E38FC86}" presName="connTx" presStyleLbl="parChTrans1D2" presStyleIdx="0" presStyleCnt="5"/>
      <dgm:spPr/>
    </dgm:pt>
    <dgm:pt modelId="{C7E15C89-99F4-46BD-9066-FBC417C680C4}" type="pres">
      <dgm:prSet presAssocID="{71A478DC-2F03-49F1-B7EA-1FB3F6EC0B8B}" presName="node" presStyleLbl="node1" presStyleIdx="0" presStyleCnt="5">
        <dgm:presLayoutVars>
          <dgm:bulletEnabled val="1"/>
        </dgm:presLayoutVars>
      </dgm:prSet>
      <dgm:spPr/>
    </dgm:pt>
    <dgm:pt modelId="{E9A3A350-1066-4E95-9E0E-CA324D74589E}" type="pres">
      <dgm:prSet presAssocID="{44AAC8C0-4DDE-446D-B032-3A85051EB64B}" presName="Name9" presStyleLbl="parChTrans1D2" presStyleIdx="1" presStyleCnt="5"/>
      <dgm:spPr/>
    </dgm:pt>
    <dgm:pt modelId="{CD6633F3-C28F-484D-8A52-7522AB866F46}" type="pres">
      <dgm:prSet presAssocID="{44AAC8C0-4DDE-446D-B032-3A85051EB64B}" presName="connTx" presStyleLbl="parChTrans1D2" presStyleIdx="1" presStyleCnt="5"/>
      <dgm:spPr/>
    </dgm:pt>
    <dgm:pt modelId="{4129A81F-B8A3-444D-ADDD-2FFF8B9D5502}" type="pres">
      <dgm:prSet presAssocID="{532D395D-1BF0-40DE-8214-2B1E025CC844}" presName="node" presStyleLbl="node1" presStyleIdx="1" presStyleCnt="5">
        <dgm:presLayoutVars>
          <dgm:bulletEnabled val="1"/>
        </dgm:presLayoutVars>
      </dgm:prSet>
      <dgm:spPr/>
    </dgm:pt>
    <dgm:pt modelId="{2034B06A-6E5C-43C3-914B-20387F13D5E5}" type="pres">
      <dgm:prSet presAssocID="{022B0D1D-4A54-488C-9985-7DE803607D0C}" presName="Name9" presStyleLbl="parChTrans1D2" presStyleIdx="2" presStyleCnt="5"/>
      <dgm:spPr/>
    </dgm:pt>
    <dgm:pt modelId="{062DB659-5CC4-4C7E-8AE9-7C3F7A54CF1E}" type="pres">
      <dgm:prSet presAssocID="{022B0D1D-4A54-488C-9985-7DE803607D0C}" presName="connTx" presStyleLbl="parChTrans1D2" presStyleIdx="2" presStyleCnt="5"/>
      <dgm:spPr/>
    </dgm:pt>
    <dgm:pt modelId="{FA5CFAB1-170F-4AFD-8EB4-E4CE7F1BCDE7}" type="pres">
      <dgm:prSet presAssocID="{9064CF62-4F75-4BA9-BDBE-4BF00D17B5B5}" presName="node" presStyleLbl="node1" presStyleIdx="2" presStyleCnt="5">
        <dgm:presLayoutVars>
          <dgm:bulletEnabled val="1"/>
        </dgm:presLayoutVars>
      </dgm:prSet>
      <dgm:spPr/>
    </dgm:pt>
    <dgm:pt modelId="{D12D0972-911C-428C-8934-3A49DF16DEB8}" type="pres">
      <dgm:prSet presAssocID="{1FE44081-3A37-44F2-9ED2-AAA3655039C6}" presName="Name9" presStyleLbl="parChTrans1D2" presStyleIdx="3" presStyleCnt="5"/>
      <dgm:spPr/>
    </dgm:pt>
    <dgm:pt modelId="{D3D7D90E-2591-4DB3-8A5E-C06AE097924B}" type="pres">
      <dgm:prSet presAssocID="{1FE44081-3A37-44F2-9ED2-AAA3655039C6}" presName="connTx" presStyleLbl="parChTrans1D2" presStyleIdx="3" presStyleCnt="5"/>
      <dgm:spPr/>
    </dgm:pt>
    <dgm:pt modelId="{B2AB048D-2E75-4A33-8BF7-D1E272F86071}" type="pres">
      <dgm:prSet presAssocID="{8358B097-770D-44C6-99B0-B27F397B1BE9}" presName="node" presStyleLbl="node1" presStyleIdx="3" presStyleCnt="5">
        <dgm:presLayoutVars>
          <dgm:bulletEnabled val="1"/>
        </dgm:presLayoutVars>
      </dgm:prSet>
      <dgm:spPr/>
    </dgm:pt>
    <dgm:pt modelId="{B1CF4F7A-F420-4328-9272-BE74CCE82622}" type="pres">
      <dgm:prSet presAssocID="{804FA001-28E9-4CD2-AC2E-D204CE275DD9}" presName="Name9" presStyleLbl="parChTrans1D2" presStyleIdx="4" presStyleCnt="5"/>
      <dgm:spPr/>
    </dgm:pt>
    <dgm:pt modelId="{75D1E8F4-AA94-45E4-B79F-23F5E02440D7}" type="pres">
      <dgm:prSet presAssocID="{804FA001-28E9-4CD2-AC2E-D204CE275DD9}" presName="connTx" presStyleLbl="parChTrans1D2" presStyleIdx="4" presStyleCnt="5"/>
      <dgm:spPr/>
    </dgm:pt>
    <dgm:pt modelId="{EA1193A0-076B-45FC-962D-6CF4A8EA478D}" type="pres">
      <dgm:prSet presAssocID="{718CD85F-4CA9-4724-9724-087CBD2760BA}" presName="node" presStyleLbl="node1" presStyleIdx="4" presStyleCnt="5">
        <dgm:presLayoutVars>
          <dgm:bulletEnabled val="1"/>
        </dgm:presLayoutVars>
      </dgm:prSet>
      <dgm:spPr/>
    </dgm:pt>
  </dgm:ptLst>
  <dgm:cxnLst>
    <dgm:cxn modelId="{7742CD08-50EE-45E9-AD54-ABE9A550CED7}" type="presOf" srcId="{8358B097-770D-44C6-99B0-B27F397B1BE9}" destId="{B2AB048D-2E75-4A33-8BF7-D1E272F86071}" srcOrd="0" destOrd="0" presId="urn:microsoft.com/office/officeart/2005/8/layout/radial1"/>
    <dgm:cxn modelId="{C0D68809-EA79-4239-888C-1729D3F91B1A}" type="presOf" srcId="{1FE44081-3A37-44F2-9ED2-AAA3655039C6}" destId="{D12D0972-911C-428C-8934-3A49DF16DEB8}" srcOrd="0" destOrd="0" presId="urn:microsoft.com/office/officeart/2005/8/layout/radial1"/>
    <dgm:cxn modelId="{47E0BC0C-0395-41DA-8C4A-1BF9661954C4}" type="presOf" srcId="{022B0D1D-4A54-488C-9985-7DE803607D0C}" destId="{062DB659-5CC4-4C7E-8AE9-7C3F7A54CF1E}" srcOrd="1" destOrd="0" presId="urn:microsoft.com/office/officeart/2005/8/layout/radial1"/>
    <dgm:cxn modelId="{502B8615-5A38-4A75-882E-7092719958A2}" type="presOf" srcId="{1FE44081-3A37-44F2-9ED2-AAA3655039C6}" destId="{D3D7D90E-2591-4DB3-8A5E-C06AE097924B}" srcOrd="1" destOrd="0" presId="urn:microsoft.com/office/officeart/2005/8/layout/radial1"/>
    <dgm:cxn modelId="{05FACF1E-1D78-4BB7-BA51-6768C8E1D6FC}" type="presOf" srcId="{D075766C-A7CC-48F4-B26B-CB39117D00DB}" destId="{9297C405-68EF-4FD4-A53C-67CBBD59F91C}" srcOrd="0" destOrd="0" presId="urn:microsoft.com/office/officeart/2005/8/layout/radial1"/>
    <dgm:cxn modelId="{A9A22720-BF4D-409A-9A2C-F099132E97D3}" srcId="{D075766C-A7CC-48F4-B26B-CB39117D00DB}" destId="{532D395D-1BF0-40DE-8214-2B1E025CC844}" srcOrd="1" destOrd="0" parTransId="{44AAC8C0-4DDE-446D-B032-3A85051EB64B}" sibTransId="{6129CEFA-15FF-4AA4-AA9C-5114F19230C5}"/>
    <dgm:cxn modelId="{F8C3D531-C093-45C3-A371-289A2685CC41}" type="presOf" srcId="{44AAC8C0-4DDE-446D-B032-3A85051EB64B}" destId="{E9A3A350-1066-4E95-9E0E-CA324D74589E}" srcOrd="0" destOrd="0" presId="urn:microsoft.com/office/officeart/2005/8/layout/radial1"/>
    <dgm:cxn modelId="{8E141E36-BC00-4C51-BA97-C0115163D15B}" srcId="{D075766C-A7CC-48F4-B26B-CB39117D00DB}" destId="{718CD85F-4CA9-4724-9724-087CBD2760BA}" srcOrd="4" destOrd="0" parTransId="{804FA001-28E9-4CD2-AC2E-D204CE275DD9}" sibTransId="{F4ADF227-EA4B-4316-98C3-5B029002E119}"/>
    <dgm:cxn modelId="{35AAF13A-9560-460D-84A2-278797A4E63D}" srcId="{07300521-62D8-44EC-8062-B4B855B7D107}" destId="{2FFF0179-6516-4392-A6AB-DDEE984ABF2B}" srcOrd="1" destOrd="0" parTransId="{72E774EE-0FBC-45FB-935A-105E4E411384}" sibTransId="{C560F79A-00EF-4AD1-A5A7-2810B7408125}"/>
    <dgm:cxn modelId="{3385A441-5CC9-4021-B02C-E945113AC109}" srcId="{D075766C-A7CC-48F4-B26B-CB39117D00DB}" destId="{9064CF62-4F75-4BA9-BDBE-4BF00D17B5B5}" srcOrd="2" destOrd="0" parTransId="{022B0D1D-4A54-488C-9985-7DE803607D0C}" sibTransId="{AB976518-86A1-4D3E-953F-72BDD8F304C8}"/>
    <dgm:cxn modelId="{040F6F63-5416-49F0-B3E3-D5897B03EB0B}" type="presOf" srcId="{532D395D-1BF0-40DE-8214-2B1E025CC844}" destId="{4129A81F-B8A3-444D-ADDD-2FFF8B9D5502}" srcOrd="0" destOrd="0" presId="urn:microsoft.com/office/officeart/2005/8/layout/radial1"/>
    <dgm:cxn modelId="{8C12D549-B13B-48DF-A65F-4B606E5288DC}" type="presOf" srcId="{F3F1CA17-B0F7-4157-9472-46AC7E38FC86}" destId="{4BF4AB4C-AFB5-4916-818F-EF87B5659C45}" srcOrd="0" destOrd="0" presId="urn:microsoft.com/office/officeart/2005/8/layout/radial1"/>
    <dgm:cxn modelId="{991A7450-BECB-445D-9C9E-5E20056295DE}" srcId="{D075766C-A7CC-48F4-B26B-CB39117D00DB}" destId="{71A478DC-2F03-49F1-B7EA-1FB3F6EC0B8B}" srcOrd="0" destOrd="0" parTransId="{F3F1CA17-B0F7-4157-9472-46AC7E38FC86}" sibTransId="{B11410EC-EF5F-45BD-8320-F83C5658B3F5}"/>
    <dgm:cxn modelId="{ED3D6253-B9C6-477F-9353-B7A2D4187078}" type="presOf" srcId="{804FA001-28E9-4CD2-AC2E-D204CE275DD9}" destId="{B1CF4F7A-F420-4328-9272-BE74CCE82622}" srcOrd="0" destOrd="0" presId="urn:microsoft.com/office/officeart/2005/8/layout/radial1"/>
    <dgm:cxn modelId="{8F37F573-F39E-4E59-8F12-CF2517AB5831}" type="presOf" srcId="{718CD85F-4CA9-4724-9724-087CBD2760BA}" destId="{EA1193A0-076B-45FC-962D-6CF4A8EA478D}" srcOrd="0" destOrd="0" presId="urn:microsoft.com/office/officeart/2005/8/layout/radial1"/>
    <dgm:cxn modelId="{A8903F7A-933A-47A3-A6CE-3F40E726DA71}" type="presOf" srcId="{44AAC8C0-4DDE-446D-B032-3A85051EB64B}" destId="{CD6633F3-C28F-484D-8A52-7522AB866F46}" srcOrd="1" destOrd="0" presId="urn:microsoft.com/office/officeart/2005/8/layout/radial1"/>
    <dgm:cxn modelId="{59775399-2FBE-45AC-BC24-A0CA28FAE914}" type="presOf" srcId="{022B0D1D-4A54-488C-9985-7DE803607D0C}" destId="{2034B06A-6E5C-43C3-914B-20387F13D5E5}" srcOrd="0" destOrd="0" presId="urn:microsoft.com/office/officeart/2005/8/layout/radial1"/>
    <dgm:cxn modelId="{3D1D31A5-0599-42AC-99D4-4FA1856B0E35}" type="presOf" srcId="{9064CF62-4F75-4BA9-BDBE-4BF00D17B5B5}" destId="{FA5CFAB1-170F-4AFD-8EB4-E4CE7F1BCDE7}" srcOrd="0" destOrd="0" presId="urn:microsoft.com/office/officeart/2005/8/layout/radial1"/>
    <dgm:cxn modelId="{3FAC2BB2-1DBB-4363-9EC5-8D5597ECED92}" type="presOf" srcId="{71A478DC-2F03-49F1-B7EA-1FB3F6EC0B8B}" destId="{C7E15C89-99F4-46BD-9066-FBC417C680C4}" srcOrd="0" destOrd="0" presId="urn:microsoft.com/office/officeart/2005/8/layout/radial1"/>
    <dgm:cxn modelId="{3878F8B6-0A4B-4969-8463-5849DB09895A}" srcId="{D075766C-A7CC-48F4-B26B-CB39117D00DB}" destId="{8358B097-770D-44C6-99B0-B27F397B1BE9}" srcOrd="3" destOrd="0" parTransId="{1FE44081-3A37-44F2-9ED2-AAA3655039C6}" sibTransId="{AE5F61F3-2785-41B0-8B5E-1AFEE8D842A4}"/>
    <dgm:cxn modelId="{18581BC7-BA4E-4F7D-9C74-A486B001F2EE}" type="presOf" srcId="{07300521-62D8-44EC-8062-B4B855B7D107}" destId="{3D42CA15-087F-4081-AF91-8D99EA1D3962}" srcOrd="0" destOrd="0" presId="urn:microsoft.com/office/officeart/2005/8/layout/radial1"/>
    <dgm:cxn modelId="{022C7BD9-3F5F-479C-BD31-D786B8E3102A}" type="presOf" srcId="{804FA001-28E9-4CD2-AC2E-D204CE275DD9}" destId="{75D1E8F4-AA94-45E4-B79F-23F5E02440D7}" srcOrd="1" destOrd="0" presId="urn:microsoft.com/office/officeart/2005/8/layout/radial1"/>
    <dgm:cxn modelId="{F20F33DA-149D-491E-84CF-4F0032A6BE40}" srcId="{07300521-62D8-44EC-8062-B4B855B7D107}" destId="{D075766C-A7CC-48F4-B26B-CB39117D00DB}" srcOrd="0" destOrd="0" parTransId="{BD7DB031-2F7D-4187-AF82-046994C0EFC9}" sibTransId="{D2284A86-1778-4279-BC00-594C5BADCA22}"/>
    <dgm:cxn modelId="{B934B0E9-BE83-4494-8448-810254C99F1C}" srcId="{07300521-62D8-44EC-8062-B4B855B7D107}" destId="{329B2E8B-5C33-4BE0-B124-949A2D0B1106}" srcOrd="2" destOrd="0" parTransId="{815127BE-4578-4531-ACE0-401A8CCAF2B8}" sibTransId="{050DDCFD-DFFC-4320-82C8-5DE0EE079280}"/>
    <dgm:cxn modelId="{4BF479FC-A9A0-4589-AB37-AFA201CFF245}" type="presOf" srcId="{F3F1CA17-B0F7-4157-9472-46AC7E38FC86}" destId="{ED180207-F519-4911-B3F2-DAC8826955EC}" srcOrd="1" destOrd="0" presId="urn:microsoft.com/office/officeart/2005/8/layout/radial1"/>
    <dgm:cxn modelId="{C55FB91F-953B-4C6E-B502-BAF0E25587AD}" type="presParOf" srcId="{3D42CA15-087F-4081-AF91-8D99EA1D3962}" destId="{9297C405-68EF-4FD4-A53C-67CBBD59F91C}" srcOrd="0" destOrd="0" presId="urn:microsoft.com/office/officeart/2005/8/layout/radial1"/>
    <dgm:cxn modelId="{3986D4ED-65CE-4948-86E1-ECD1B1029D5C}" type="presParOf" srcId="{3D42CA15-087F-4081-AF91-8D99EA1D3962}" destId="{4BF4AB4C-AFB5-4916-818F-EF87B5659C45}" srcOrd="1" destOrd="0" presId="urn:microsoft.com/office/officeart/2005/8/layout/radial1"/>
    <dgm:cxn modelId="{F595EAFE-EE2C-471E-A964-2D017093D0AF}" type="presParOf" srcId="{4BF4AB4C-AFB5-4916-818F-EF87B5659C45}" destId="{ED180207-F519-4911-B3F2-DAC8826955EC}" srcOrd="0" destOrd="0" presId="urn:microsoft.com/office/officeart/2005/8/layout/radial1"/>
    <dgm:cxn modelId="{56C2EC8B-9B71-4FA1-94F1-A33A96F34579}" type="presParOf" srcId="{3D42CA15-087F-4081-AF91-8D99EA1D3962}" destId="{C7E15C89-99F4-46BD-9066-FBC417C680C4}" srcOrd="2" destOrd="0" presId="urn:microsoft.com/office/officeart/2005/8/layout/radial1"/>
    <dgm:cxn modelId="{B697CC73-E353-4061-AFB7-5A1D6C2B2200}" type="presParOf" srcId="{3D42CA15-087F-4081-AF91-8D99EA1D3962}" destId="{E9A3A350-1066-4E95-9E0E-CA324D74589E}" srcOrd="3" destOrd="0" presId="urn:microsoft.com/office/officeart/2005/8/layout/radial1"/>
    <dgm:cxn modelId="{C313D9F8-99A2-4866-9011-83BC84B6533B}" type="presParOf" srcId="{E9A3A350-1066-4E95-9E0E-CA324D74589E}" destId="{CD6633F3-C28F-484D-8A52-7522AB866F46}" srcOrd="0" destOrd="0" presId="urn:microsoft.com/office/officeart/2005/8/layout/radial1"/>
    <dgm:cxn modelId="{367A4529-E7C3-4C42-BB82-429349B0676A}" type="presParOf" srcId="{3D42CA15-087F-4081-AF91-8D99EA1D3962}" destId="{4129A81F-B8A3-444D-ADDD-2FFF8B9D5502}" srcOrd="4" destOrd="0" presId="urn:microsoft.com/office/officeart/2005/8/layout/radial1"/>
    <dgm:cxn modelId="{6C61F327-9906-4C2F-AF2C-BC837F0FBB3E}" type="presParOf" srcId="{3D42CA15-087F-4081-AF91-8D99EA1D3962}" destId="{2034B06A-6E5C-43C3-914B-20387F13D5E5}" srcOrd="5" destOrd="0" presId="urn:microsoft.com/office/officeart/2005/8/layout/radial1"/>
    <dgm:cxn modelId="{7EF521EB-0BFF-4544-983B-3C07AE8E187C}" type="presParOf" srcId="{2034B06A-6E5C-43C3-914B-20387F13D5E5}" destId="{062DB659-5CC4-4C7E-8AE9-7C3F7A54CF1E}" srcOrd="0" destOrd="0" presId="urn:microsoft.com/office/officeart/2005/8/layout/radial1"/>
    <dgm:cxn modelId="{7E69BB79-C1A5-46E3-B53C-A2B4CB54C371}" type="presParOf" srcId="{3D42CA15-087F-4081-AF91-8D99EA1D3962}" destId="{FA5CFAB1-170F-4AFD-8EB4-E4CE7F1BCDE7}" srcOrd="6" destOrd="0" presId="urn:microsoft.com/office/officeart/2005/8/layout/radial1"/>
    <dgm:cxn modelId="{35456571-0AE6-41B2-A655-488A3355C7FD}" type="presParOf" srcId="{3D42CA15-087F-4081-AF91-8D99EA1D3962}" destId="{D12D0972-911C-428C-8934-3A49DF16DEB8}" srcOrd="7" destOrd="0" presId="urn:microsoft.com/office/officeart/2005/8/layout/radial1"/>
    <dgm:cxn modelId="{1C1EBEBE-746A-4233-98D1-5B1A659364F3}" type="presParOf" srcId="{D12D0972-911C-428C-8934-3A49DF16DEB8}" destId="{D3D7D90E-2591-4DB3-8A5E-C06AE097924B}" srcOrd="0" destOrd="0" presId="urn:microsoft.com/office/officeart/2005/8/layout/radial1"/>
    <dgm:cxn modelId="{74A34F62-D008-42F0-90F0-D924A724B66B}" type="presParOf" srcId="{3D42CA15-087F-4081-AF91-8D99EA1D3962}" destId="{B2AB048D-2E75-4A33-8BF7-D1E272F86071}" srcOrd="8" destOrd="0" presId="urn:microsoft.com/office/officeart/2005/8/layout/radial1"/>
    <dgm:cxn modelId="{72E17A0F-C44B-427A-AF83-DEDBB8A9A48A}" type="presParOf" srcId="{3D42CA15-087F-4081-AF91-8D99EA1D3962}" destId="{B1CF4F7A-F420-4328-9272-BE74CCE82622}" srcOrd="9" destOrd="0" presId="urn:microsoft.com/office/officeart/2005/8/layout/radial1"/>
    <dgm:cxn modelId="{8782CA0F-767C-4954-8551-9A81983C137B}" type="presParOf" srcId="{B1CF4F7A-F420-4328-9272-BE74CCE82622}" destId="{75D1E8F4-AA94-45E4-B79F-23F5E02440D7}" srcOrd="0" destOrd="0" presId="urn:microsoft.com/office/officeart/2005/8/layout/radial1"/>
    <dgm:cxn modelId="{70BF58B7-879B-42C1-B768-458757D6CB97}" type="presParOf" srcId="{3D42CA15-087F-4081-AF91-8D99EA1D3962}" destId="{EA1193A0-076B-45FC-962D-6CF4A8EA478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7C405-68EF-4FD4-A53C-67CBBD59F91C}">
      <dsp:nvSpPr>
        <dsp:cNvPr id="0" name=""/>
        <dsp:cNvSpPr/>
      </dsp:nvSpPr>
      <dsp:spPr>
        <a:xfrm>
          <a:off x="4518199" y="2472917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kern="1200" dirty="0">
              <a:latin typeface="NikoshBAN" panose="02000000000000000000" pitchFamily="2" charset="0"/>
              <a:cs typeface="NikoshBAN" panose="02000000000000000000" pitchFamily="2" charset="0"/>
            </a:rPr>
            <a:t>সুফিয়া কামাল</a:t>
          </a:r>
          <a:endParaRPr lang="en-AU" sz="4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3538" y="2748256"/>
        <a:ext cx="1329452" cy="1329452"/>
      </dsp:txXfrm>
    </dsp:sp>
    <dsp:sp modelId="{4BF4AB4C-AFB5-4916-818F-EF87B5659C45}">
      <dsp:nvSpPr>
        <dsp:cNvPr id="0" name=""/>
        <dsp:cNvSpPr/>
      </dsp:nvSpPr>
      <dsp:spPr>
        <a:xfrm rot="16200000">
          <a:off x="5174739" y="2173891"/>
          <a:ext cx="567050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67050" y="15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5444088" y="2175216"/>
        <a:ext cx="28352" cy="28352"/>
      </dsp:txXfrm>
    </dsp:sp>
    <dsp:sp modelId="{C7E15C89-99F4-46BD-9066-FBC417C680C4}">
      <dsp:nvSpPr>
        <dsp:cNvPr id="0" name=""/>
        <dsp:cNvSpPr/>
      </dsp:nvSpPr>
      <dsp:spPr>
        <a:xfrm>
          <a:off x="4518199" y="25736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বরিশাল জেলা</a:t>
          </a:r>
          <a:endParaRPr lang="en-AU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3538" y="301075"/>
        <a:ext cx="1329452" cy="1329452"/>
      </dsp:txXfrm>
    </dsp:sp>
    <dsp:sp modelId="{E9A3A350-1066-4E95-9E0E-CA324D74589E}">
      <dsp:nvSpPr>
        <dsp:cNvPr id="0" name=""/>
        <dsp:cNvSpPr/>
      </dsp:nvSpPr>
      <dsp:spPr>
        <a:xfrm rot="20520000">
          <a:off x="6338442" y="3019372"/>
          <a:ext cx="567050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67050" y="15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6607792" y="3020696"/>
        <a:ext cx="28352" cy="28352"/>
      </dsp:txXfrm>
    </dsp:sp>
    <dsp:sp modelId="{4129A81F-B8A3-444D-ADDD-2FFF8B9D5502}">
      <dsp:nvSpPr>
        <dsp:cNvPr id="0" name=""/>
        <dsp:cNvSpPr/>
      </dsp:nvSpPr>
      <dsp:spPr>
        <a:xfrm>
          <a:off x="6845606" y="1716697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১৯৯৯ খ্রি</a:t>
          </a:r>
          <a:endParaRPr lang="en-AU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20945" y="1992036"/>
        <a:ext cx="1329452" cy="1329452"/>
      </dsp:txXfrm>
    </dsp:sp>
    <dsp:sp modelId="{2034B06A-6E5C-43C3-914B-20387F13D5E5}">
      <dsp:nvSpPr>
        <dsp:cNvPr id="0" name=""/>
        <dsp:cNvSpPr/>
      </dsp:nvSpPr>
      <dsp:spPr>
        <a:xfrm rot="3240000">
          <a:off x="5893947" y="4387388"/>
          <a:ext cx="567050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67050" y="15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6163296" y="4388712"/>
        <a:ext cx="28352" cy="28352"/>
      </dsp:txXfrm>
    </dsp:sp>
    <dsp:sp modelId="{FA5CFAB1-170F-4AFD-8EB4-E4CE7F1BCDE7}">
      <dsp:nvSpPr>
        <dsp:cNvPr id="0" name=""/>
        <dsp:cNvSpPr/>
      </dsp:nvSpPr>
      <dsp:spPr>
        <a:xfrm>
          <a:off x="5956616" y="4452728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কবি ও সমাজসেবী</a:t>
          </a:r>
          <a:endParaRPr lang="en-AU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1955" y="4728067"/>
        <a:ext cx="1329452" cy="1329452"/>
      </dsp:txXfrm>
    </dsp:sp>
    <dsp:sp modelId="{D12D0972-911C-428C-8934-3A49DF16DEB8}">
      <dsp:nvSpPr>
        <dsp:cNvPr id="0" name=""/>
        <dsp:cNvSpPr/>
      </dsp:nvSpPr>
      <dsp:spPr>
        <a:xfrm rot="7560000">
          <a:off x="4455530" y="4387388"/>
          <a:ext cx="567050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67050" y="15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724879" y="4388712"/>
        <a:ext cx="28352" cy="28352"/>
      </dsp:txXfrm>
    </dsp:sp>
    <dsp:sp modelId="{B2AB048D-2E75-4A33-8BF7-D1E272F86071}">
      <dsp:nvSpPr>
        <dsp:cNvPr id="0" name=""/>
        <dsp:cNvSpPr/>
      </dsp:nvSpPr>
      <dsp:spPr>
        <a:xfrm>
          <a:off x="3079782" y="4452728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মায়াকানন,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ইতল বিতল ইত্যাদি</a:t>
          </a:r>
          <a:r>
            <a:rPr lang="bn-IN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AU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5121" y="4728067"/>
        <a:ext cx="1329452" cy="1329452"/>
      </dsp:txXfrm>
    </dsp:sp>
    <dsp:sp modelId="{B1CF4F7A-F420-4328-9272-BE74CCE82622}">
      <dsp:nvSpPr>
        <dsp:cNvPr id="0" name=""/>
        <dsp:cNvSpPr/>
      </dsp:nvSpPr>
      <dsp:spPr>
        <a:xfrm rot="11880000">
          <a:off x="4011035" y="3019372"/>
          <a:ext cx="567050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67050" y="15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280384" y="3020696"/>
        <a:ext cx="28352" cy="28352"/>
      </dsp:txXfrm>
    </dsp:sp>
    <dsp:sp modelId="{EA1193A0-076B-45FC-962D-6CF4A8EA478D}">
      <dsp:nvSpPr>
        <dsp:cNvPr id="0" name=""/>
        <dsp:cNvSpPr/>
      </dsp:nvSpPr>
      <dsp:spPr>
        <a:xfrm>
          <a:off x="2190791" y="1716697"/>
          <a:ext cx="1880130" cy="188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১৯১১ খ্রি </a:t>
          </a:r>
          <a:endParaRPr lang="en-AU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6130" y="1992036"/>
        <a:ext cx="1329452" cy="132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98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62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19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78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9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22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6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2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6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7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65E3-355F-40F4-890D-81DF5FF1DC94}" type="datetimeFigureOut">
              <a:rPr lang="en-AU" smtClean="0"/>
              <a:t>7/09/2020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C37D-B978-4617-BFFF-D4221BD73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C51FD-06B0-4418-AE3B-C9B6B6532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455C19-68E6-4B07-AEF8-BE7607B45F8C}"/>
              </a:ext>
            </a:extLst>
          </p:cNvPr>
          <p:cNvSpPr txBox="1"/>
          <p:nvPr/>
        </p:nvSpPr>
        <p:spPr>
          <a:xfrm>
            <a:off x="168812" y="0"/>
            <a:ext cx="4431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7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A1AB8-63D7-4113-B61D-16FFE681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8" b="8433"/>
          <a:stretch/>
        </p:blipFill>
        <p:spPr>
          <a:xfrm>
            <a:off x="2558928" y="562708"/>
            <a:ext cx="7496175" cy="5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8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87BA6-2813-41EE-97C5-3F84400644E1}"/>
              </a:ext>
            </a:extLst>
          </p:cNvPr>
          <p:cNvSpPr txBox="1"/>
          <p:nvPr/>
        </p:nvSpPr>
        <p:spPr>
          <a:xfrm>
            <a:off x="1266092" y="942535"/>
            <a:ext cx="93409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মোদের, কামার, কুমার, সহ্য করা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মোদের – আমাদের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কামার – যারা লোহা দিয়ে বিভিন্ন জিনিস তৈরি করে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 – যারা মাটি দিয়ে বিভিন্ন জিনিস তৈরি করে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সহ্য করা – মেনে নেওয়া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8116F1-B34C-4B74-8CFE-97619005D472}"/>
              </a:ext>
            </a:extLst>
          </p:cNvPr>
          <p:cNvSpPr/>
          <p:nvPr/>
        </p:nvSpPr>
        <p:spPr>
          <a:xfrm>
            <a:off x="1078522" y="4148329"/>
            <a:ext cx="10086536" cy="2470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FC7F6E-E27C-4550-860C-B359D008E1DF}"/>
              </a:ext>
            </a:extLst>
          </p:cNvPr>
          <p:cNvSpPr/>
          <p:nvPr/>
        </p:nvSpPr>
        <p:spPr>
          <a:xfrm>
            <a:off x="1097280" y="1598323"/>
            <a:ext cx="10086536" cy="2222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08489-9DFC-43E6-B758-5936B84C193A}"/>
              </a:ext>
            </a:extLst>
          </p:cNvPr>
          <p:cNvSpPr txBox="1"/>
          <p:nvPr/>
        </p:nvSpPr>
        <p:spPr>
          <a:xfrm>
            <a:off x="1659988" y="1832507"/>
            <a:ext cx="877824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 – কামার, কুমার।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DD8E-0118-4F26-830F-584768BA836F}"/>
              </a:ext>
            </a:extLst>
          </p:cNvPr>
          <p:cNvSpPr txBox="1"/>
          <p:nvPr/>
        </p:nvSpPr>
        <p:spPr>
          <a:xfrm>
            <a:off x="1659988" y="4352537"/>
            <a:ext cx="896112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বেলি দল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খালিঘরে সঠিক শব্দ বসাই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লোহা পিতল দিয়ে জিনিসপত্র তৈরি করেন ______________।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মাটি দিয়ে জিনিসপত্র তৈরি করেন ____________________।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9AECCF8-52DE-46C9-8EFB-707D0BED0730}"/>
              </a:ext>
            </a:extLst>
          </p:cNvPr>
          <p:cNvSpPr/>
          <p:nvPr/>
        </p:nvSpPr>
        <p:spPr>
          <a:xfrm>
            <a:off x="3601329" y="407963"/>
            <a:ext cx="5430129" cy="86304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2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E5BEFA-9382-4B43-8E7D-29B1057EAD0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35BA4-B957-496E-834C-D7ADD70EA53F}"/>
              </a:ext>
            </a:extLst>
          </p:cNvPr>
          <p:cNvSpPr txBox="1"/>
          <p:nvPr/>
        </p:nvSpPr>
        <p:spPr>
          <a:xfrm>
            <a:off x="239151" y="1645920"/>
            <a:ext cx="11535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বাংলাদেশের কামার কুমার জেলে চাষা কোন ভাষাতে কথা বলেন?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উঃ বাংলা ভাষা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কীসের ছড়াছড়ি সহ্য করতে মানা করা হয়েছে?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উঃ বিজাতীয় নানান ভাষার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ED616-9ACD-4C2E-8D9D-432DE49F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91" y="224577"/>
            <a:ext cx="4826757" cy="31713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5E6B44-1C35-41C4-A1BD-806FB2F5C931}"/>
              </a:ext>
            </a:extLst>
          </p:cNvPr>
          <p:cNvSpPr/>
          <p:nvPr/>
        </p:nvSpPr>
        <p:spPr>
          <a:xfrm>
            <a:off x="1291078" y="534572"/>
            <a:ext cx="4393809" cy="25513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AU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CA1841-FD42-4AB1-AE44-5E6E2B711F6E}"/>
              </a:ext>
            </a:extLst>
          </p:cNvPr>
          <p:cNvSpPr/>
          <p:nvPr/>
        </p:nvSpPr>
        <p:spPr>
          <a:xfrm>
            <a:off x="839373" y="3981156"/>
            <a:ext cx="10635175" cy="20538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56665-A386-4571-940B-6E8992CF37A9}"/>
              </a:ext>
            </a:extLst>
          </p:cNvPr>
          <p:cNvSpPr txBox="1"/>
          <p:nvPr/>
        </p:nvSpPr>
        <p:spPr>
          <a:xfrm>
            <a:off x="1291078" y="4543865"/>
            <a:ext cx="980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কবিতার ১ম আট লাইন আবৃত্তি করবে।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কবিতার ১ম আট লাইন বই না দেখে লিখবে। </a:t>
            </a:r>
          </a:p>
        </p:txBody>
      </p:sp>
    </p:spTree>
    <p:extLst>
      <p:ext uri="{BB962C8B-B14F-4D97-AF65-F5344CB8AC3E}">
        <p14:creationId xmlns:p14="http://schemas.microsoft.com/office/powerpoint/2010/main" val="103770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5BF13-64F9-4D89-B36A-A781DCA5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" y="531055"/>
            <a:ext cx="10958732" cy="5795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68DB5-4244-4D4C-8EE4-5680962C9250}"/>
              </a:ext>
            </a:extLst>
          </p:cNvPr>
          <p:cNvSpPr txBox="1"/>
          <p:nvPr/>
        </p:nvSpPr>
        <p:spPr>
          <a:xfrm>
            <a:off x="1378633" y="1012874"/>
            <a:ext cx="351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A6E41D-3C68-4ADC-9ED8-46B171AAD953}"/>
              </a:ext>
            </a:extLst>
          </p:cNvPr>
          <p:cNvSpPr/>
          <p:nvPr/>
        </p:nvSpPr>
        <p:spPr>
          <a:xfrm>
            <a:off x="951746" y="2818910"/>
            <a:ext cx="10093939" cy="3557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ইসমাত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ফারজানা</a:t>
            </a:r>
            <a:endParaRPr lang="bn-BD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চরণদ্বীপ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দেওয়ানবিবি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b="1" dirty="0" err="1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বোয়ালখালী,চট্টগ্রাম</a:t>
            </a:r>
            <a:r>
              <a:rPr lang="en-US" sz="4800" b="1" dirty="0">
                <a:solidFill>
                  <a:srgbClr val="000818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800" b="1" dirty="0">
              <a:solidFill>
                <a:srgbClr val="00081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5C3F13F-A3C5-4015-A423-AD7A86FE6E2E}"/>
              </a:ext>
            </a:extLst>
          </p:cNvPr>
          <p:cNvSpPr/>
          <p:nvPr/>
        </p:nvSpPr>
        <p:spPr>
          <a:xfrm>
            <a:off x="2222695" y="481906"/>
            <a:ext cx="8201465" cy="170219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৪র্থ শ্রেণীর বাংলা বই pdf |আমার বাংলা ...">
            <a:extLst>
              <a:ext uri="{FF2B5EF4-FFF2-40B4-BE49-F238E27FC236}">
                <a16:creationId xmlns:a16="http://schemas.microsoft.com/office/drawing/2014/main" id="{F72A7387-95CB-448A-BAC3-ECFEF4A6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7" y="66674"/>
            <a:ext cx="5894363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5979E-03ED-4997-B8EC-4A631E688BF4}"/>
              </a:ext>
            </a:extLst>
          </p:cNvPr>
          <p:cNvSpPr txBox="1"/>
          <p:nvPr/>
        </p:nvSpPr>
        <p:spPr>
          <a:xfrm>
            <a:off x="7236378" y="2722533"/>
            <a:ext cx="4037427" cy="2985433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 ৪র্থ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বিষয়ঃ  বাংলা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A86D883-0429-47BE-ABE6-4EF3AB9147D5}"/>
              </a:ext>
            </a:extLst>
          </p:cNvPr>
          <p:cNvSpPr/>
          <p:nvPr/>
        </p:nvSpPr>
        <p:spPr>
          <a:xfrm rot="20944046">
            <a:off x="6527409" y="886263"/>
            <a:ext cx="2771336" cy="1167619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00F2AC7-6D7C-4F64-ADD6-2E473D8D4754}"/>
              </a:ext>
            </a:extLst>
          </p:cNvPr>
          <p:cNvSpPr/>
          <p:nvPr/>
        </p:nvSpPr>
        <p:spPr>
          <a:xfrm rot="20944046">
            <a:off x="9133454" y="677315"/>
            <a:ext cx="2771336" cy="11676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3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BECEF90-989B-48E0-9E48-CAF1D8BCE1D1}"/>
              </a:ext>
            </a:extLst>
          </p:cNvPr>
          <p:cNvSpPr/>
          <p:nvPr/>
        </p:nvSpPr>
        <p:spPr>
          <a:xfrm>
            <a:off x="3221502" y="808892"/>
            <a:ext cx="5148775" cy="113245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599F4-815F-4E86-849E-285E828F987E}"/>
              </a:ext>
            </a:extLst>
          </p:cNvPr>
          <p:cNvSpPr txBox="1"/>
          <p:nvPr/>
        </p:nvSpPr>
        <p:spPr>
          <a:xfrm>
            <a:off x="461889" y="998806"/>
            <a:ext cx="11268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pPr algn="ctr"/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 শুনে বলতে পারবে।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কবিতা সঠিক ছন্দে আবৃত্তি করতে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দিয়ে গঠিত শব্দ সংবলিত বাক্য পড়তে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পঠিত কবিতার বিষয়ে প্রশ্নের উত্তর লিখতে পারবে।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69CB8A-9401-4C4C-B0C0-FCD6AD32EB4C}"/>
              </a:ext>
            </a:extLst>
          </p:cNvPr>
          <p:cNvSpPr txBox="1"/>
          <p:nvPr/>
        </p:nvSpPr>
        <p:spPr>
          <a:xfrm>
            <a:off x="3263705" y="436098"/>
            <a:ext cx="547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170CC-D6ED-4EB4-989A-D9CD4CFC05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7510"/>
            <a:ext cx="5760000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686FC-C704-4830-AEC6-DEDEA521D9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17510"/>
            <a:ext cx="576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0D221-2D37-496B-9AD0-3EE54444014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" y="3752556"/>
            <a:ext cx="576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73715-2AEE-419E-84F5-97FACE1FCE6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83" y="3752556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14BE0-EDE7-4EAA-AB81-FC4F8840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739617" cy="3552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77B08-A0B8-4B87-83D6-2A5485A92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617" y="3699998"/>
            <a:ext cx="6462320" cy="31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13541-0FB3-4EC9-AC7A-12587263E1D8}"/>
              </a:ext>
            </a:extLst>
          </p:cNvPr>
          <p:cNvSpPr txBox="1"/>
          <p:nvPr/>
        </p:nvSpPr>
        <p:spPr>
          <a:xfrm>
            <a:off x="5739617" y="604911"/>
            <a:ext cx="620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স্মরণে আমরা শহিদ মিনারে ফুল দেই?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E2482-4E82-44FB-AC0B-D9C0350D5F6E}"/>
              </a:ext>
            </a:extLst>
          </p:cNvPr>
          <p:cNvSpPr txBox="1"/>
          <p:nvPr/>
        </p:nvSpPr>
        <p:spPr>
          <a:xfrm>
            <a:off x="58962" y="4208156"/>
            <a:ext cx="6037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তারিখে ভাষা শহিদদের স্মরণে আমরা শহিদ মিনারে ফুল দেই?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813541-0FB3-4EC9-AC7A-12587263E1D8}"/>
              </a:ext>
            </a:extLst>
          </p:cNvPr>
          <p:cNvSpPr txBox="1"/>
          <p:nvPr/>
        </p:nvSpPr>
        <p:spPr>
          <a:xfrm>
            <a:off x="5739617" y="604911"/>
            <a:ext cx="620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দাবিতে ভাষা আন্দোলন হয়েছিলো?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E2482-4E82-44FB-AC0B-D9C0350D5F6E}"/>
              </a:ext>
            </a:extLst>
          </p:cNvPr>
          <p:cNvSpPr txBox="1"/>
          <p:nvPr/>
        </p:nvSpPr>
        <p:spPr>
          <a:xfrm>
            <a:off x="58962" y="4208156"/>
            <a:ext cx="6037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 শে ফেব্রুয়ারিতে নিহত কয়েকজন ভাষা শহিদ এর নাম বলি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3567A-BDD6-4F70-8FB8-FC3AA0CE6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" y="52528"/>
            <a:ext cx="5073934" cy="3376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1CE6F-902C-431D-8744-DF9A1EEC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50" y="3429000"/>
            <a:ext cx="6461150" cy="33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32391-B8F0-45C7-9F16-075039FC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242246"/>
            <a:ext cx="6780628" cy="42231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33D5AA3-5E9F-4C70-B397-3381100BAEAC}"/>
              </a:ext>
            </a:extLst>
          </p:cNvPr>
          <p:cNvSpPr/>
          <p:nvPr/>
        </p:nvSpPr>
        <p:spPr>
          <a:xfrm>
            <a:off x="1533378" y="196948"/>
            <a:ext cx="7807569" cy="171625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CDAD8-5DAA-4012-8AF0-23DF23BECA11}"/>
              </a:ext>
            </a:extLst>
          </p:cNvPr>
          <p:cNvSpPr txBox="1"/>
          <p:nvPr/>
        </p:nvSpPr>
        <p:spPr>
          <a:xfrm>
            <a:off x="2518115" y="453096"/>
            <a:ext cx="583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9535FC6-B5D2-4287-A1B0-0F2F3DAECC49}"/>
              </a:ext>
            </a:extLst>
          </p:cNvPr>
          <p:cNvSpPr/>
          <p:nvPr/>
        </p:nvSpPr>
        <p:spPr>
          <a:xfrm rot="1553506">
            <a:off x="7766475" y="1467210"/>
            <a:ext cx="3601329" cy="353099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C9395-26DB-440C-8D36-183381A8BB67}"/>
              </a:ext>
            </a:extLst>
          </p:cNvPr>
          <p:cNvSpPr txBox="1"/>
          <p:nvPr/>
        </p:nvSpPr>
        <p:spPr>
          <a:xfrm>
            <a:off x="7956388" y="2589768"/>
            <a:ext cx="322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7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394D34-10D1-4FF7-9369-AB8732B17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683"/>
              </p:ext>
            </p:extLst>
          </p:nvPr>
        </p:nvGraphicFramePr>
        <p:xfrm>
          <a:off x="872197" y="295422"/>
          <a:ext cx="10916529" cy="635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3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267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2020-09-07T16:37:48Z</dcterms:created>
  <dcterms:modified xsi:type="dcterms:W3CDTF">2020-09-07T20:10:41Z</dcterms:modified>
</cp:coreProperties>
</file>