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7" r:id="rId11"/>
    <p:sldId id="268" r:id="rId12"/>
    <p:sldId id="269" r:id="rId13"/>
    <p:sldId id="263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00521-62D8-44EC-8062-B4B855B7D10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075766C-A7CC-48F4-B26B-CB39117D00DB}">
      <dgm:prSet phldrT="[Text]"/>
      <dgm:spPr/>
      <dgm:t>
        <a:bodyPr/>
        <a:lstStyle/>
        <a:p>
          <a:r>
            <a:rPr lang="bn-IN" dirty="0">
              <a:latin typeface="NikoshBAN" panose="02000000000000000000" pitchFamily="2" charset="0"/>
              <a:cs typeface="NikoshBAN" panose="02000000000000000000" pitchFamily="2" charset="0"/>
            </a:rPr>
            <a:t>সুফিয়া কামাল</a:t>
          </a:r>
          <a:endParaRPr lang="en-AU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7DB031-2F7D-4187-AF82-046994C0EFC9}" type="parTrans" cxnId="{F20F33DA-149D-491E-84CF-4F0032A6BE40}">
      <dgm:prSet/>
      <dgm:spPr/>
      <dgm:t>
        <a:bodyPr/>
        <a:lstStyle/>
        <a:p>
          <a:endParaRPr lang="en-AU"/>
        </a:p>
      </dgm:t>
    </dgm:pt>
    <dgm:pt modelId="{D2284A86-1778-4279-BC00-594C5BADCA22}" type="sibTrans" cxnId="{F20F33DA-149D-491E-84CF-4F0032A6BE40}">
      <dgm:prSet/>
      <dgm:spPr/>
      <dgm:t>
        <a:bodyPr/>
        <a:lstStyle/>
        <a:p>
          <a:endParaRPr lang="en-AU"/>
        </a:p>
      </dgm:t>
    </dgm:pt>
    <dgm:pt modelId="{71A478DC-2F03-49F1-B7EA-1FB3F6EC0B8B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বরিশাল জেলা</a:t>
          </a:r>
          <a:endParaRPr lang="en-AU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F1CA17-B0F7-4157-9472-46AC7E38FC86}" type="parTrans" cxnId="{991A7450-BECB-445D-9C9E-5E20056295DE}">
      <dgm:prSet/>
      <dgm:spPr/>
      <dgm:t>
        <a:bodyPr/>
        <a:lstStyle/>
        <a:p>
          <a:endParaRPr lang="en-AU"/>
        </a:p>
      </dgm:t>
    </dgm:pt>
    <dgm:pt modelId="{B11410EC-EF5F-45BD-8320-F83C5658B3F5}" type="sibTrans" cxnId="{991A7450-BECB-445D-9C9E-5E20056295DE}">
      <dgm:prSet/>
      <dgm:spPr/>
      <dgm:t>
        <a:bodyPr/>
        <a:lstStyle/>
        <a:p>
          <a:endParaRPr lang="en-AU"/>
        </a:p>
      </dgm:t>
    </dgm:pt>
    <dgm:pt modelId="{9064CF62-4F75-4BA9-BDBE-4BF00D17B5B5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কবি ও সমাজসেবী</a:t>
          </a:r>
          <a:endParaRPr lang="en-AU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2B0D1D-4A54-488C-9985-7DE803607D0C}" type="parTrans" cxnId="{3385A441-5CC9-4021-B02C-E945113AC109}">
      <dgm:prSet/>
      <dgm:spPr/>
      <dgm:t>
        <a:bodyPr/>
        <a:lstStyle/>
        <a:p>
          <a:endParaRPr lang="en-AU"/>
        </a:p>
      </dgm:t>
    </dgm:pt>
    <dgm:pt modelId="{AB976518-86A1-4D3E-953F-72BDD8F304C8}" type="sibTrans" cxnId="{3385A441-5CC9-4021-B02C-E945113AC109}">
      <dgm:prSet/>
      <dgm:spPr/>
      <dgm:t>
        <a:bodyPr/>
        <a:lstStyle/>
        <a:p>
          <a:endParaRPr lang="en-AU"/>
        </a:p>
      </dgm:t>
    </dgm:pt>
    <dgm:pt modelId="{8358B097-770D-44C6-99B0-B27F397B1BE9}">
      <dgm:prSet phldrT="[Text]" custT="1"/>
      <dgm:spPr/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কাব্যগ্রন্থ</a:t>
          </a:r>
        </a:p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মায়াকানন,</a:t>
          </a:r>
        </a:p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ইতল বিতল ইত্যাদি</a:t>
          </a:r>
          <a:r>
            <a:rPr lang="bn-IN" sz="17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AU" sz="17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E44081-3A37-44F2-9ED2-AAA3655039C6}" type="parTrans" cxnId="{3878F8B6-0A4B-4969-8463-5849DB09895A}">
      <dgm:prSet/>
      <dgm:spPr/>
      <dgm:t>
        <a:bodyPr/>
        <a:lstStyle/>
        <a:p>
          <a:endParaRPr lang="en-AU"/>
        </a:p>
      </dgm:t>
    </dgm:pt>
    <dgm:pt modelId="{AE5F61F3-2785-41B0-8B5E-1AFEE8D842A4}" type="sibTrans" cxnId="{3878F8B6-0A4B-4969-8463-5849DB09895A}">
      <dgm:prSet/>
      <dgm:spPr/>
      <dgm:t>
        <a:bodyPr/>
        <a:lstStyle/>
        <a:p>
          <a:endParaRPr lang="en-AU"/>
        </a:p>
      </dgm:t>
    </dgm:pt>
    <dgm:pt modelId="{718CD85F-4CA9-4724-9724-087CBD2760BA}">
      <dgm:prSet phldrT="[Text]"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১৯১১ খ্রি </a:t>
          </a:r>
          <a:endParaRPr lang="en-AU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4FA001-28E9-4CD2-AC2E-D204CE275DD9}" type="parTrans" cxnId="{8E141E36-BC00-4C51-BA97-C0115163D15B}">
      <dgm:prSet/>
      <dgm:spPr/>
      <dgm:t>
        <a:bodyPr/>
        <a:lstStyle/>
        <a:p>
          <a:endParaRPr lang="en-AU"/>
        </a:p>
      </dgm:t>
    </dgm:pt>
    <dgm:pt modelId="{F4ADF227-EA4B-4316-98C3-5B029002E119}" type="sibTrans" cxnId="{8E141E36-BC00-4C51-BA97-C0115163D15B}">
      <dgm:prSet/>
      <dgm:spPr/>
      <dgm:t>
        <a:bodyPr/>
        <a:lstStyle/>
        <a:p>
          <a:endParaRPr lang="en-AU"/>
        </a:p>
      </dgm:t>
    </dgm:pt>
    <dgm:pt modelId="{2FFF0179-6516-4392-A6AB-DDEE984ABF2B}">
      <dgm:prSet phldrT="[Text]"/>
      <dgm:spPr/>
      <dgm:t>
        <a:bodyPr/>
        <a:lstStyle/>
        <a:p>
          <a:endParaRPr lang="en-AU"/>
        </a:p>
      </dgm:t>
    </dgm:pt>
    <dgm:pt modelId="{72E774EE-0FBC-45FB-935A-105E4E411384}" type="parTrans" cxnId="{35AAF13A-9560-460D-84A2-278797A4E63D}">
      <dgm:prSet/>
      <dgm:spPr/>
      <dgm:t>
        <a:bodyPr/>
        <a:lstStyle/>
        <a:p>
          <a:endParaRPr lang="en-AU"/>
        </a:p>
      </dgm:t>
    </dgm:pt>
    <dgm:pt modelId="{C560F79A-00EF-4AD1-A5A7-2810B7408125}" type="sibTrans" cxnId="{35AAF13A-9560-460D-84A2-278797A4E63D}">
      <dgm:prSet/>
      <dgm:spPr/>
      <dgm:t>
        <a:bodyPr/>
        <a:lstStyle/>
        <a:p>
          <a:endParaRPr lang="en-AU"/>
        </a:p>
      </dgm:t>
    </dgm:pt>
    <dgm:pt modelId="{329B2E8B-5C33-4BE0-B124-949A2D0B1106}">
      <dgm:prSet phldrT="[Text]"/>
      <dgm:spPr/>
      <dgm:t>
        <a:bodyPr/>
        <a:lstStyle/>
        <a:p>
          <a:endParaRPr lang="en-AU"/>
        </a:p>
      </dgm:t>
    </dgm:pt>
    <dgm:pt modelId="{815127BE-4578-4531-ACE0-401A8CCAF2B8}" type="parTrans" cxnId="{B934B0E9-BE83-4494-8448-810254C99F1C}">
      <dgm:prSet/>
      <dgm:spPr/>
      <dgm:t>
        <a:bodyPr/>
        <a:lstStyle/>
        <a:p>
          <a:endParaRPr lang="en-AU"/>
        </a:p>
      </dgm:t>
    </dgm:pt>
    <dgm:pt modelId="{050DDCFD-DFFC-4320-82C8-5DE0EE079280}" type="sibTrans" cxnId="{B934B0E9-BE83-4494-8448-810254C99F1C}">
      <dgm:prSet/>
      <dgm:spPr/>
      <dgm:t>
        <a:bodyPr/>
        <a:lstStyle/>
        <a:p>
          <a:endParaRPr lang="en-AU"/>
        </a:p>
      </dgm:t>
    </dgm:pt>
    <dgm:pt modelId="{532D395D-1BF0-40DE-8214-2B1E025CC844}">
      <dgm:prSet custT="1"/>
      <dgm:spPr/>
      <dgm:t>
        <a:bodyPr/>
        <a:lstStyle/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IN" sz="2800" dirty="0">
              <a:latin typeface="NikoshBAN" panose="02000000000000000000" pitchFamily="2" charset="0"/>
              <a:cs typeface="NikoshBAN" panose="02000000000000000000" pitchFamily="2" charset="0"/>
            </a:rPr>
            <a:t>১৯৯৯ খ্রি</a:t>
          </a:r>
          <a:endParaRPr lang="en-AU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AAC8C0-4DDE-446D-B032-3A85051EB64B}" type="parTrans" cxnId="{A9A22720-BF4D-409A-9A2C-F099132E97D3}">
      <dgm:prSet/>
      <dgm:spPr/>
      <dgm:t>
        <a:bodyPr/>
        <a:lstStyle/>
        <a:p>
          <a:endParaRPr lang="en-AU"/>
        </a:p>
      </dgm:t>
    </dgm:pt>
    <dgm:pt modelId="{6129CEFA-15FF-4AA4-AA9C-5114F19230C5}" type="sibTrans" cxnId="{A9A22720-BF4D-409A-9A2C-F099132E97D3}">
      <dgm:prSet/>
      <dgm:spPr/>
      <dgm:t>
        <a:bodyPr/>
        <a:lstStyle/>
        <a:p>
          <a:endParaRPr lang="en-AU"/>
        </a:p>
      </dgm:t>
    </dgm:pt>
    <dgm:pt modelId="{3D42CA15-087F-4081-AF91-8D99EA1D3962}" type="pres">
      <dgm:prSet presAssocID="{07300521-62D8-44EC-8062-B4B855B7D10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297C405-68EF-4FD4-A53C-67CBBD59F91C}" type="pres">
      <dgm:prSet presAssocID="{D075766C-A7CC-48F4-B26B-CB39117D00DB}" presName="centerShape" presStyleLbl="node0" presStyleIdx="0" presStyleCnt="1"/>
      <dgm:spPr/>
    </dgm:pt>
    <dgm:pt modelId="{4BF4AB4C-AFB5-4916-818F-EF87B5659C45}" type="pres">
      <dgm:prSet presAssocID="{F3F1CA17-B0F7-4157-9472-46AC7E38FC86}" presName="Name9" presStyleLbl="parChTrans1D2" presStyleIdx="0" presStyleCnt="5"/>
      <dgm:spPr/>
    </dgm:pt>
    <dgm:pt modelId="{ED180207-F519-4911-B3F2-DAC8826955EC}" type="pres">
      <dgm:prSet presAssocID="{F3F1CA17-B0F7-4157-9472-46AC7E38FC86}" presName="connTx" presStyleLbl="parChTrans1D2" presStyleIdx="0" presStyleCnt="5"/>
      <dgm:spPr/>
    </dgm:pt>
    <dgm:pt modelId="{C7E15C89-99F4-46BD-9066-FBC417C680C4}" type="pres">
      <dgm:prSet presAssocID="{71A478DC-2F03-49F1-B7EA-1FB3F6EC0B8B}" presName="node" presStyleLbl="node1" presStyleIdx="0" presStyleCnt="5">
        <dgm:presLayoutVars>
          <dgm:bulletEnabled val="1"/>
        </dgm:presLayoutVars>
      </dgm:prSet>
      <dgm:spPr/>
    </dgm:pt>
    <dgm:pt modelId="{E9A3A350-1066-4E95-9E0E-CA324D74589E}" type="pres">
      <dgm:prSet presAssocID="{44AAC8C0-4DDE-446D-B032-3A85051EB64B}" presName="Name9" presStyleLbl="parChTrans1D2" presStyleIdx="1" presStyleCnt="5"/>
      <dgm:spPr/>
    </dgm:pt>
    <dgm:pt modelId="{CD6633F3-C28F-484D-8A52-7522AB866F46}" type="pres">
      <dgm:prSet presAssocID="{44AAC8C0-4DDE-446D-B032-3A85051EB64B}" presName="connTx" presStyleLbl="parChTrans1D2" presStyleIdx="1" presStyleCnt="5"/>
      <dgm:spPr/>
    </dgm:pt>
    <dgm:pt modelId="{4129A81F-B8A3-444D-ADDD-2FFF8B9D5502}" type="pres">
      <dgm:prSet presAssocID="{532D395D-1BF0-40DE-8214-2B1E025CC844}" presName="node" presStyleLbl="node1" presStyleIdx="1" presStyleCnt="5">
        <dgm:presLayoutVars>
          <dgm:bulletEnabled val="1"/>
        </dgm:presLayoutVars>
      </dgm:prSet>
      <dgm:spPr/>
    </dgm:pt>
    <dgm:pt modelId="{2034B06A-6E5C-43C3-914B-20387F13D5E5}" type="pres">
      <dgm:prSet presAssocID="{022B0D1D-4A54-488C-9985-7DE803607D0C}" presName="Name9" presStyleLbl="parChTrans1D2" presStyleIdx="2" presStyleCnt="5"/>
      <dgm:spPr/>
    </dgm:pt>
    <dgm:pt modelId="{062DB659-5CC4-4C7E-8AE9-7C3F7A54CF1E}" type="pres">
      <dgm:prSet presAssocID="{022B0D1D-4A54-488C-9985-7DE803607D0C}" presName="connTx" presStyleLbl="parChTrans1D2" presStyleIdx="2" presStyleCnt="5"/>
      <dgm:spPr/>
    </dgm:pt>
    <dgm:pt modelId="{FA5CFAB1-170F-4AFD-8EB4-E4CE7F1BCDE7}" type="pres">
      <dgm:prSet presAssocID="{9064CF62-4F75-4BA9-BDBE-4BF00D17B5B5}" presName="node" presStyleLbl="node1" presStyleIdx="2" presStyleCnt="5">
        <dgm:presLayoutVars>
          <dgm:bulletEnabled val="1"/>
        </dgm:presLayoutVars>
      </dgm:prSet>
      <dgm:spPr/>
    </dgm:pt>
    <dgm:pt modelId="{D12D0972-911C-428C-8934-3A49DF16DEB8}" type="pres">
      <dgm:prSet presAssocID="{1FE44081-3A37-44F2-9ED2-AAA3655039C6}" presName="Name9" presStyleLbl="parChTrans1D2" presStyleIdx="3" presStyleCnt="5"/>
      <dgm:spPr/>
    </dgm:pt>
    <dgm:pt modelId="{D3D7D90E-2591-4DB3-8A5E-C06AE097924B}" type="pres">
      <dgm:prSet presAssocID="{1FE44081-3A37-44F2-9ED2-AAA3655039C6}" presName="connTx" presStyleLbl="parChTrans1D2" presStyleIdx="3" presStyleCnt="5"/>
      <dgm:spPr/>
    </dgm:pt>
    <dgm:pt modelId="{B2AB048D-2E75-4A33-8BF7-D1E272F86071}" type="pres">
      <dgm:prSet presAssocID="{8358B097-770D-44C6-99B0-B27F397B1BE9}" presName="node" presStyleLbl="node1" presStyleIdx="3" presStyleCnt="5">
        <dgm:presLayoutVars>
          <dgm:bulletEnabled val="1"/>
        </dgm:presLayoutVars>
      </dgm:prSet>
      <dgm:spPr/>
    </dgm:pt>
    <dgm:pt modelId="{B1CF4F7A-F420-4328-9272-BE74CCE82622}" type="pres">
      <dgm:prSet presAssocID="{804FA001-28E9-4CD2-AC2E-D204CE275DD9}" presName="Name9" presStyleLbl="parChTrans1D2" presStyleIdx="4" presStyleCnt="5"/>
      <dgm:spPr/>
    </dgm:pt>
    <dgm:pt modelId="{75D1E8F4-AA94-45E4-B79F-23F5E02440D7}" type="pres">
      <dgm:prSet presAssocID="{804FA001-28E9-4CD2-AC2E-D204CE275DD9}" presName="connTx" presStyleLbl="parChTrans1D2" presStyleIdx="4" presStyleCnt="5"/>
      <dgm:spPr/>
    </dgm:pt>
    <dgm:pt modelId="{EA1193A0-076B-45FC-962D-6CF4A8EA478D}" type="pres">
      <dgm:prSet presAssocID="{718CD85F-4CA9-4724-9724-087CBD2760BA}" presName="node" presStyleLbl="node1" presStyleIdx="4" presStyleCnt="5">
        <dgm:presLayoutVars>
          <dgm:bulletEnabled val="1"/>
        </dgm:presLayoutVars>
      </dgm:prSet>
      <dgm:spPr/>
    </dgm:pt>
  </dgm:ptLst>
  <dgm:cxnLst>
    <dgm:cxn modelId="{7742CD08-50EE-45E9-AD54-ABE9A550CED7}" type="presOf" srcId="{8358B097-770D-44C6-99B0-B27F397B1BE9}" destId="{B2AB048D-2E75-4A33-8BF7-D1E272F86071}" srcOrd="0" destOrd="0" presId="urn:microsoft.com/office/officeart/2005/8/layout/radial1"/>
    <dgm:cxn modelId="{C0D68809-EA79-4239-888C-1729D3F91B1A}" type="presOf" srcId="{1FE44081-3A37-44F2-9ED2-AAA3655039C6}" destId="{D12D0972-911C-428C-8934-3A49DF16DEB8}" srcOrd="0" destOrd="0" presId="urn:microsoft.com/office/officeart/2005/8/layout/radial1"/>
    <dgm:cxn modelId="{47E0BC0C-0395-41DA-8C4A-1BF9661954C4}" type="presOf" srcId="{022B0D1D-4A54-488C-9985-7DE803607D0C}" destId="{062DB659-5CC4-4C7E-8AE9-7C3F7A54CF1E}" srcOrd="1" destOrd="0" presId="urn:microsoft.com/office/officeart/2005/8/layout/radial1"/>
    <dgm:cxn modelId="{502B8615-5A38-4A75-882E-7092719958A2}" type="presOf" srcId="{1FE44081-3A37-44F2-9ED2-AAA3655039C6}" destId="{D3D7D90E-2591-4DB3-8A5E-C06AE097924B}" srcOrd="1" destOrd="0" presId="urn:microsoft.com/office/officeart/2005/8/layout/radial1"/>
    <dgm:cxn modelId="{05FACF1E-1D78-4BB7-BA51-6768C8E1D6FC}" type="presOf" srcId="{D075766C-A7CC-48F4-B26B-CB39117D00DB}" destId="{9297C405-68EF-4FD4-A53C-67CBBD59F91C}" srcOrd="0" destOrd="0" presId="urn:microsoft.com/office/officeart/2005/8/layout/radial1"/>
    <dgm:cxn modelId="{A9A22720-BF4D-409A-9A2C-F099132E97D3}" srcId="{D075766C-A7CC-48F4-B26B-CB39117D00DB}" destId="{532D395D-1BF0-40DE-8214-2B1E025CC844}" srcOrd="1" destOrd="0" parTransId="{44AAC8C0-4DDE-446D-B032-3A85051EB64B}" sibTransId="{6129CEFA-15FF-4AA4-AA9C-5114F19230C5}"/>
    <dgm:cxn modelId="{F8C3D531-C093-45C3-A371-289A2685CC41}" type="presOf" srcId="{44AAC8C0-4DDE-446D-B032-3A85051EB64B}" destId="{E9A3A350-1066-4E95-9E0E-CA324D74589E}" srcOrd="0" destOrd="0" presId="urn:microsoft.com/office/officeart/2005/8/layout/radial1"/>
    <dgm:cxn modelId="{8E141E36-BC00-4C51-BA97-C0115163D15B}" srcId="{D075766C-A7CC-48F4-B26B-CB39117D00DB}" destId="{718CD85F-4CA9-4724-9724-087CBD2760BA}" srcOrd="4" destOrd="0" parTransId="{804FA001-28E9-4CD2-AC2E-D204CE275DD9}" sibTransId="{F4ADF227-EA4B-4316-98C3-5B029002E119}"/>
    <dgm:cxn modelId="{35AAF13A-9560-460D-84A2-278797A4E63D}" srcId="{07300521-62D8-44EC-8062-B4B855B7D107}" destId="{2FFF0179-6516-4392-A6AB-DDEE984ABF2B}" srcOrd="1" destOrd="0" parTransId="{72E774EE-0FBC-45FB-935A-105E4E411384}" sibTransId="{C560F79A-00EF-4AD1-A5A7-2810B7408125}"/>
    <dgm:cxn modelId="{3385A441-5CC9-4021-B02C-E945113AC109}" srcId="{D075766C-A7CC-48F4-B26B-CB39117D00DB}" destId="{9064CF62-4F75-4BA9-BDBE-4BF00D17B5B5}" srcOrd="2" destOrd="0" parTransId="{022B0D1D-4A54-488C-9985-7DE803607D0C}" sibTransId="{AB976518-86A1-4D3E-953F-72BDD8F304C8}"/>
    <dgm:cxn modelId="{040F6F63-5416-49F0-B3E3-D5897B03EB0B}" type="presOf" srcId="{532D395D-1BF0-40DE-8214-2B1E025CC844}" destId="{4129A81F-B8A3-444D-ADDD-2FFF8B9D5502}" srcOrd="0" destOrd="0" presId="urn:microsoft.com/office/officeart/2005/8/layout/radial1"/>
    <dgm:cxn modelId="{8C12D549-B13B-48DF-A65F-4B606E5288DC}" type="presOf" srcId="{F3F1CA17-B0F7-4157-9472-46AC7E38FC86}" destId="{4BF4AB4C-AFB5-4916-818F-EF87B5659C45}" srcOrd="0" destOrd="0" presId="urn:microsoft.com/office/officeart/2005/8/layout/radial1"/>
    <dgm:cxn modelId="{991A7450-BECB-445D-9C9E-5E20056295DE}" srcId="{D075766C-A7CC-48F4-B26B-CB39117D00DB}" destId="{71A478DC-2F03-49F1-B7EA-1FB3F6EC0B8B}" srcOrd="0" destOrd="0" parTransId="{F3F1CA17-B0F7-4157-9472-46AC7E38FC86}" sibTransId="{B11410EC-EF5F-45BD-8320-F83C5658B3F5}"/>
    <dgm:cxn modelId="{ED3D6253-B9C6-477F-9353-B7A2D4187078}" type="presOf" srcId="{804FA001-28E9-4CD2-AC2E-D204CE275DD9}" destId="{B1CF4F7A-F420-4328-9272-BE74CCE82622}" srcOrd="0" destOrd="0" presId="urn:microsoft.com/office/officeart/2005/8/layout/radial1"/>
    <dgm:cxn modelId="{8F37F573-F39E-4E59-8F12-CF2517AB5831}" type="presOf" srcId="{718CD85F-4CA9-4724-9724-087CBD2760BA}" destId="{EA1193A0-076B-45FC-962D-6CF4A8EA478D}" srcOrd="0" destOrd="0" presId="urn:microsoft.com/office/officeart/2005/8/layout/radial1"/>
    <dgm:cxn modelId="{A8903F7A-933A-47A3-A6CE-3F40E726DA71}" type="presOf" srcId="{44AAC8C0-4DDE-446D-B032-3A85051EB64B}" destId="{CD6633F3-C28F-484D-8A52-7522AB866F46}" srcOrd="1" destOrd="0" presId="urn:microsoft.com/office/officeart/2005/8/layout/radial1"/>
    <dgm:cxn modelId="{59775399-2FBE-45AC-BC24-A0CA28FAE914}" type="presOf" srcId="{022B0D1D-4A54-488C-9985-7DE803607D0C}" destId="{2034B06A-6E5C-43C3-914B-20387F13D5E5}" srcOrd="0" destOrd="0" presId="urn:microsoft.com/office/officeart/2005/8/layout/radial1"/>
    <dgm:cxn modelId="{3D1D31A5-0599-42AC-99D4-4FA1856B0E35}" type="presOf" srcId="{9064CF62-4F75-4BA9-BDBE-4BF00D17B5B5}" destId="{FA5CFAB1-170F-4AFD-8EB4-E4CE7F1BCDE7}" srcOrd="0" destOrd="0" presId="urn:microsoft.com/office/officeart/2005/8/layout/radial1"/>
    <dgm:cxn modelId="{3FAC2BB2-1DBB-4363-9EC5-8D5597ECED92}" type="presOf" srcId="{71A478DC-2F03-49F1-B7EA-1FB3F6EC0B8B}" destId="{C7E15C89-99F4-46BD-9066-FBC417C680C4}" srcOrd="0" destOrd="0" presId="urn:microsoft.com/office/officeart/2005/8/layout/radial1"/>
    <dgm:cxn modelId="{3878F8B6-0A4B-4969-8463-5849DB09895A}" srcId="{D075766C-A7CC-48F4-B26B-CB39117D00DB}" destId="{8358B097-770D-44C6-99B0-B27F397B1BE9}" srcOrd="3" destOrd="0" parTransId="{1FE44081-3A37-44F2-9ED2-AAA3655039C6}" sibTransId="{AE5F61F3-2785-41B0-8B5E-1AFEE8D842A4}"/>
    <dgm:cxn modelId="{18581BC7-BA4E-4F7D-9C74-A486B001F2EE}" type="presOf" srcId="{07300521-62D8-44EC-8062-B4B855B7D107}" destId="{3D42CA15-087F-4081-AF91-8D99EA1D3962}" srcOrd="0" destOrd="0" presId="urn:microsoft.com/office/officeart/2005/8/layout/radial1"/>
    <dgm:cxn modelId="{022C7BD9-3F5F-479C-BD31-D786B8E3102A}" type="presOf" srcId="{804FA001-28E9-4CD2-AC2E-D204CE275DD9}" destId="{75D1E8F4-AA94-45E4-B79F-23F5E02440D7}" srcOrd="1" destOrd="0" presId="urn:microsoft.com/office/officeart/2005/8/layout/radial1"/>
    <dgm:cxn modelId="{F20F33DA-149D-491E-84CF-4F0032A6BE40}" srcId="{07300521-62D8-44EC-8062-B4B855B7D107}" destId="{D075766C-A7CC-48F4-B26B-CB39117D00DB}" srcOrd="0" destOrd="0" parTransId="{BD7DB031-2F7D-4187-AF82-046994C0EFC9}" sibTransId="{D2284A86-1778-4279-BC00-594C5BADCA22}"/>
    <dgm:cxn modelId="{B934B0E9-BE83-4494-8448-810254C99F1C}" srcId="{07300521-62D8-44EC-8062-B4B855B7D107}" destId="{329B2E8B-5C33-4BE0-B124-949A2D0B1106}" srcOrd="2" destOrd="0" parTransId="{815127BE-4578-4531-ACE0-401A8CCAF2B8}" sibTransId="{050DDCFD-DFFC-4320-82C8-5DE0EE079280}"/>
    <dgm:cxn modelId="{4BF479FC-A9A0-4589-AB37-AFA201CFF245}" type="presOf" srcId="{F3F1CA17-B0F7-4157-9472-46AC7E38FC86}" destId="{ED180207-F519-4911-B3F2-DAC8826955EC}" srcOrd="1" destOrd="0" presId="urn:microsoft.com/office/officeart/2005/8/layout/radial1"/>
    <dgm:cxn modelId="{C55FB91F-953B-4C6E-B502-BAF0E25587AD}" type="presParOf" srcId="{3D42CA15-087F-4081-AF91-8D99EA1D3962}" destId="{9297C405-68EF-4FD4-A53C-67CBBD59F91C}" srcOrd="0" destOrd="0" presId="urn:microsoft.com/office/officeart/2005/8/layout/radial1"/>
    <dgm:cxn modelId="{3986D4ED-65CE-4948-86E1-ECD1B1029D5C}" type="presParOf" srcId="{3D42CA15-087F-4081-AF91-8D99EA1D3962}" destId="{4BF4AB4C-AFB5-4916-818F-EF87B5659C45}" srcOrd="1" destOrd="0" presId="urn:microsoft.com/office/officeart/2005/8/layout/radial1"/>
    <dgm:cxn modelId="{F595EAFE-EE2C-471E-A964-2D017093D0AF}" type="presParOf" srcId="{4BF4AB4C-AFB5-4916-818F-EF87B5659C45}" destId="{ED180207-F519-4911-B3F2-DAC8826955EC}" srcOrd="0" destOrd="0" presId="urn:microsoft.com/office/officeart/2005/8/layout/radial1"/>
    <dgm:cxn modelId="{56C2EC8B-9B71-4FA1-94F1-A33A96F34579}" type="presParOf" srcId="{3D42CA15-087F-4081-AF91-8D99EA1D3962}" destId="{C7E15C89-99F4-46BD-9066-FBC417C680C4}" srcOrd="2" destOrd="0" presId="urn:microsoft.com/office/officeart/2005/8/layout/radial1"/>
    <dgm:cxn modelId="{B697CC73-E353-4061-AFB7-5A1D6C2B2200}" type="presParOf" srcId="{3D42CA15-087F-4081-AF91-8D99EA1D3962}" destId="{E9A3A350-1066-4E95-9E0E-CA324D74589E}" srcOrd="3" destOrd="0" presId="urn:microsoft.com/office/officeart/2005/8/layout/radial1"/>
    <dgm:cxn modelId="{C313D9F8-99A2-4866-9011-83BC84B6533B}" type="presParOf" srcId="{E9A3A350-1066-4E95-9E0E-CA324D74589E}" destId="{CD6633F3-C28F-484D-8A52-7522AB866F46}" srcOrd="0" destOrd="0" presId="urn:microsoft.com/office/officeart/2005/8/layout/radial1"/>
    <dgm:cxn modelId="{367A4529-E7C3-4C42-BB82-429349B0676A}" type="presParOf" srcId="{3D42CA15-087F-4081-AF91-8D99EA1D3962}" destId="{4129A81F-B8A3-444D-ADDD-2FFF8B9D5502}" srcOrd="4" destOrd="0" presId="urn:microsoft.com/office/officeart/2005/8/layout/radial1"/>
    <dgm:cxn modelId="{6C61F327-9906-4C2F-AF2C-BC837F0FBB3E}" type="presParOf" srcId="{3D42CA15-087F-4081-AF91-8D99EA1D3962}" destId="{2034B06A-6E5C-43C3-914B-20387F13D5E5}" srcOrd="5" destOrd="0" presId="urn:microsoft.com/office/officeart/2005/8/layout/radial1"/>
    <dgm:cxn modelId="{7EF521EB-0BFF-4544-983B-3C07AE8E187C}" type="presParOf" srcId="{2034B06A-6E5C-43C3-914B-20387F13D5E5}" destId="{062DB659-5CC4-4C7E-8AE9-7C3F7A54CF1E}" srcOrd="0" destOrd="0" presId="urn:microsoft.com/office/officeart/2005/8/layout/radial1"/>
    <dgm:cxn modelId="{7E69BB79-C1A5-46E3-B53C-A2B4CB54C371}" type="presParOf" srcId="{3D42CA15-087F-4081-AF91-8D99EA1D3962}" destId="{FA5CFAB1-170F-4AFD-8EB4-E4CE7F1BCDE7}" srcOrd="6" destOrd="0" presId="urn:microsoft.com/office/officeart/2005/8/layout/radial1"/>
    <dgm:cxn modelId="{35456571-0AE6-41B2-A655-488A3355C7FD}" type="presParOf" srcId="{3D42CA15-087F-4081-AF91-8D99EA1D3962}" destId="{D12D0972-911C-428C-8934-3A49DF16DEB8}" srcOrd="7" destOrd="0" presId="urn:microsoft.com/office/officeart/2005/8/layout/radial1"/>
    <dgm:cxn modelId="{1C1EBEBE-746A-4233-98D1-5B1A659364F3}" type="presParOf" srcId="{D12D0972-911C-428C-8934-3A49DF16DEB8}" destId="{D3D7D90E-2591-4DB3-8A5E-C06AE097924B}" srcOrd="0" destOrd="0" presId="urn:microsoft.com/office/officeart/2005/8/layout/radial1"/>
    <dgm:cxn modelId="{74A34F62-D008-42F0-90F0-D924A724B66B}" type="presParOf" srcId="{3D42CA15-087F-4081-AF91-8D99EA1D3962}" destId="{B2AB048D-2E75-4A33-8BF7-D1E272F86071}" srcOrd="8" destOrd="0" presId="urn:microsoft.com/office/officeart/2005/8/layout/radial1"/>
    <dgm:cxn modelId="{72E17A0F-C44B-427A-AF83-DEDBB8A9A48A}" type="presParOf" srcId="{3D42CA15-087F-4081-AF91-8D99EA1D3962}" destId="{B1CF4F7A-F420-4328-9272-BE74CCE82622}" srcOrd="9" destOrd="0" presId="urn:microsoft.com/office/officeart/2005/8/layout/radial1"/>
    <dgm:cxn modelId="{8782CA0F-767C-4954-8551-9A81983C137B}" type="presParOf" srcId="{B1CF4F7A-F420-4328-9272-BE74CCE82622}" destId="{75D1E8F4-AA94-45E4-B79F-23F5E02440D7}" srcOrd="0" destOrd="0" presId="urn:microsoft.com/office/officeart/2005/8/layout/radial1"/>
    <dgm:cxn modelId="{70BF58B7-879B-42C1-B768-458757D6CB97}" type="presParOf" srcId="{3D42CA15-087F-4081-AF91-8D99EA1D3962}" destId="{EA1193A0-076B-45FC-962D-6CF4A8EA478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7C405-68EF-4FD4-A53C-67CBBD59F91C}">
      <dsp:nvSpPr>
        <dsp:cNvPr id="0" name=""/>
        <dsp:cNvSpPr/>
      </dsp:nvSpPr>
      <dsp:spPr>
        <a:xfrm>
          <a:off x="4518199" y="2472917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600" kern="1200" dirty="0">
              <a:latin typeface="NikoshBAN" panose="02000000000000000000" pitchFamily="2" charset="0"/>
              <a:cs typeface="NikoshBAN" panose="02000000000000000000" pitchFamily="2" charset="0"/>
            </a:rPr>
            <a:t>সুফিয়া কামাল</a:t>
          </a:r>
          <a:endParaRPr lang="en-AU" sz="4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3538" y="2748256"/>
        <a:ext cx="1329452" cy="1329452"/>
      </dsp:txXfrm>
    </dsp:sp>
    <dsp:sp modelId="{4BF4AB4C-AFB5-4916-818F-EF87B5659C45}">
      <dsp:nvSpPr>
        <dsp:cNvPr id="0" name=""/>
        <dsp:cNvSpPr/>
      </dsp:nvSpPr>
      <dsp:spPr>
        <a:xfrm rot="16200000">
          <a:off x="5174739" y="2173891"/>
          <a:ext cx="56705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56705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5444088" y="2175216"/>
        <a:ext cx="28352" cy="28352"/>
      </dsp:txXfrm>
    </dsp:sp>
    <dsp:sp modelId="{C7E15C89-99F4-46BD-9066-FBC417C680C4}">
      <dsp:nvSpPr>
        <dsp:cNvPr id="0" name=""/>
        <dsp:cNvSpPr/>
      </dsp:nvSpPr>
      <dsp:spPr>
        <a:xfrm>
          <a:off x="4518199" y="25736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বরিশাল জেলা</a:t>
          </a:r>
          <a:endParaRPr lang="en-AU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93538" y="301075"/>
        <a:ext cx="1329452" cy="1329452"/>
      </dsp:txXfrm>
    </dsp:sp>
    <dsp:sp modelId="{E9A3A350-1066-4E95-9E0E-CA324D74589E}">
      <dsp:nvSpPr>
        <dsp:cNvPr id="0" name=""/>
        <dsp:cNvSpPr/>
      </dsp:nvSpPr>
      <dsp:spPr>
        <a:xfrm rot="20520000">
          <a:off x="6338442" y="3019372"/>
          <a:ext cx="56705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56705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6607792" y="3020696"/>
        <a:ext cx="28352" cy="28352"/>
      </dsp:txXfrm>
    </dsp:sp>
    <dsp:sp modelId="{4129A81F-B8A3-444D-ADDD-2FFF8B9D5502}">
      <dsp:nvSpPr>
        <dsp:cNvPr id="0" name=""/>
        <dsp:cNvSpPr/>
      </dsp:nvSpPr>
      <dsp:spPr>
        <a:xfrm>
          <a:off x="6845606" y="1716697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১৯৯৯ খ্রি</a:t>
          </a:r>
          <a:endParaRPr lang="en-AU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20945" y="1992036"/>
        <a:ext cx="1329452" cy="1329452"/>
      </dsp:txXfrm>
    </dsp:sp>
    <dsp:sp modelId="{2034B06A-6E5C-43C3-914B-20387F13D5E5}">
      <dsp:nvSpPr>
        <dsp:cNvPr id="0" name=""/>
        <dsp:cNvSpPr/>
      </dsp:nvSpPr>
      <dsp:spPr>
        <a:xfrm rot="3240000">
          <a:off x="5893947" y="4387388"/>
          <a:ext cx="56705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56705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>
        <a:off x="6163296" y="4388712"/>
        <a:ext cx="28352" cy="28352"/>
      </dsp:txXfrm>
    </dsp:sp>
    <dsp:sp modelId="{FA5CFAB1-170F-4AFD-8EB4-E4CE7F1BCDE7}">
      <dsp:nvSpPr>
        <dsp:cNvPr id="0" name=""/>
        <dsp:cNvSpPr/>
      </dsp:nvSpPr>
      <dsp:spPr>
        <a:xfrm>
          <a:off x="5956616" y="4452728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কবি ও সমাজসেবী</a:t>
          </a:r>
          <a:endParaRPr lang="en-AU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31955" y="4728067"/>
        <a:ext cx="1329452" cy="1329452"/>
      </dsp:txXfrm>
    </dsp:sp>
    <dsp:sp modelId="{D12D0972-911C-428C-8934-3A49DF16DEB8}">
      <dsp:nvSpPr>
        <dsp:cNvPr id="0" name=""/>
        <dsp:cNvSpPr/>
      </dsp:nvSpPr>
      <dsp:spPr>
        <a:xfrm rot="7560000">
          <a:off x="4455530" y="4387388"/>
          <a:ext cx="56705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56705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 rot="10800000">
        <a:off x="4724879" y="4388712"/>
        <a:ext cx="28352" cy="28352"/>
      </dsp:txXfrm>
    </dsp:sp>
    <dsp:sp modelId="{B2AB048D-2E75-4A33-8BF7-D1E272F86071}">
      <dsp:nvSpPr>
        <dsp:cNvPr id="0" name=""/>
        <dsp:cNvSpPr/>
      </dsp:nvSpPr>
      <dsp:spPr>
        <a:xfrm>
          <a:off x="3079782" y="4452728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কাব্যগ্রন্থ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মায়াকানন,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ইতল বিতল ইত্যাদি</a:t>
          </a:r>
          <a:r>
            <a:rPr lang="bn-IN" sz="1700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AU" sz="1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55121" y="4728067"/>
        <a:ext cx="1329452" cy="1329452"/>
      </dsp:txXfrm>
    </dsp:sp>
    <dsp:sp modelId="{B1CF4F7A-F420-4328-9272-BE74CCE82622}">
      <dsp:nvSpPr>
        <dsp:cNvPr id="0" name=""/>
        <dsp:cNvSpPr/>
      </dsp:nvSpPr>
      <dsp:spPr>
        <a:xfrm rot="11880000">
          <a:off x="4011035" y="3019372"/>
          <a:ext cx="567050" cy="31001"/>
        </a:xfrm>
        <a:custGeom>
          <a:avLst/>
          <a:gdLst/>
          <a:ahLst/>
          <a:cxnLst/>
          <a:rect l="0" t="0" r="0" b="0"/>
          <a:pathLst>
            <a:path>
              <a:moveTo>
                <a:pt x="0" y="15500"/>
              </a:moveTo>
              <a:lnTo>
                <a:pt x="567050" y="155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AU" sz="500" kern="1200"/>
        </a:p>
      </dsp:txBody>
      <dsp:txXfrm rot="10800000">
        <a:off x="4280384" y="3020696"/>
        <a:ext cx="28352" cy="28352"/>
      </dsp:txXfrm>
    </dsp:sp>
    <dsp:sp modelId="{EA1193A0-076B-45FC-962D-6CF4A8EA478D}">
      <dsp:nvSpPr>
        <dsp:cNvPr id="0" name=""/>
        <dsp:cNvSpPr/>
      </dsp:nvSpPr>
      <dsp:spPr>
        <a:xfrm>
          <a:off x="2190791" y="1716697"/>
          <a:ext cx="1880130" cy="18801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800" kern="1200" dirty="0">
              <a:latin typeface="NikoshBAN" panose="02000000000000000000" pitchFamily="2" charset="0"/>
              <a:cs typeface="NikoshBAN" panose="02000000000000000000" pitchFamily="2" charset="0"/>
            </a:rPr>
            <a:t>১৯১১ খ্রি </a:t>
          </a:r>
          <a:endParaRPr lang="en-AU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6130" y="1992036"/>
        <a:ext cx="1329452" cy="1329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73D33-59DD-4733-8B8F-8378530E1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6B0C8-9867-4D5F-9A44-7F0593152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59085-1707-431E-AE95-7EF26913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20089-13AF-4C8B-BD3D-373A0EF2D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9C046-F16B-4F54-9821-DF12F73D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24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7152F-495F-4358-A2D2-83DBCBF3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4F7B4-58A0-4B42-A736-6BF1DA6A9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79232-6959-4463-A865-78317AE09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A2DC3-8816-4571-AA60-43AF551A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C61E2-15EE-47F8-92B4-94E86B89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984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C1AD4A-A0BC-4F89-B9EA-A18B1C1C7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C939A-579F-4DC3-A798-F62AB73EF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FF995-CABB-4D0B-BBD8-9A278D8F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F247F-91FC-4362-A58C-C440C0092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6948F-FFFE-44FE-BA0E-5B9AB1EC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16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AF3EF-BE3A-42F9-BD9E-B579897C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F25A-7A3A-4452-BE89-4DE50AD12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7577D-6CD7-41ED-84BF-C57FCE52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C218A-5910-417B-A6D2-887D8C44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4976B-8D14-4E7C-8017-C8EBBFFF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2829-F8F3-41AC-B6A0-1EF6790C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7D0501-E432-4F97-9309-E9FC4A66C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A7A58-8833-4367-8BCB-A909442F7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E5523-0CB3-4BB3-9E1A-D2FD2448F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221CB-FC73-4A9B-8921-FC4B5D708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10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849F-9141-496F-819E-61BE6142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ECF73-1A94-4E5D-945B-FAFF8EB1A4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671B0-ED44-4E50-9B34-29029571E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967DC-5F3C-4186-9C2F-00385132C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E3F07-9B9C-4727-9777-FE689118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3923B-CA19-4B87-B067-0B32B53C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690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8F9B-22B6-44B9-8DB5-00145D1F2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68AE3-D6FA-41C7-AB56-708A1808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B0DE9-9EBF-42CD-A414-A7DDC59DC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D7C8AF-D589-482C-8751-7FA2BD398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A99DE0-B3E6-44C7-9DA7-903278F137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27305C-278A-4449-81DE-6BD669DA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50CBC-D3C6-482A-AFD7-7F97CE9CA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33089F-E28E-4E8A-8481-015AF84B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526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5143E-76A9-4D60-B9EB-85642EBD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3FF0B2-868E-4B3C-905C-966590A3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63A09-AE38-433C-A774-AAAD9F002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75D89-1A1C-426C-AC6B-D16CC4A9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16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01C05-E7D0-43EC-95BC-F6239332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76606B-4F65-4A8F-8264-D0D80D8C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ABFEB-353E-45FF-BB53-E11879D6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869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3142-AA5E-41F4-A48B-373B255C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11CEE-D627-4414-959E-BFFB54A16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2475C-35C6-45B0-AA1F-9FA39EC4A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2A8DB-3E35-4DA1-B984-2710B547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A17C3-C287-4634-B90D-242C38473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4047B-39D0-457A-9423-FBE4F6E2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515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13F09-CF83-48EC-9FCB-E88737DD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BC490-F7C2-403D-B349-E58ED34D9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EC65E-2866-4F3E-AB40-820D9D7B2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6D6CA-406E-41D6-B29A-D18B71D6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2CFC9-FDCA-4A5C-BCB5-6A279FF4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70C89-5787-465C-B9EF-D818E172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7499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13FE2C-8F28-4129-A2AC-50619AF4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128B-B85A-4545-A683-D01910771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1D083-C689-48AF-B453-1813F33B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E126-684E-48AF-8450-2FC1F16F2EE5}" type="datetimeFigureOut">
              <a:rPr lang="en-AU" smtClean="0"/>
              <a:t>8/09/2020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FD2B4-8DF7-49F6-9B1B-6B4A86190D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A3E82-4E86-4A75-80FC-7AF2F26C3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A8A4-AD72-4CC7-A907-A70A01CA47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459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AC4529-9A0F-4592-BC35-34F7593E1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3"/>
            <a:ext cx="12198803" cy="685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00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38551C-735F-4A7A-A6A2-022A48A17D6F}"/>
              </a:ext>
            </a:extLst>
          </p:cNvPr>
          <p:cNvSpPr txBox="1"/>
          <p:nvPr/>
        </p:nvSpPr>
        <p:spPr>
          <a:xfrm>
            <a:off x="1266092" y="942535"/>
            <a:ext cx="9340948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</a:t>
            </a:r>
          </a:p>
          <a:p>
            <a:pPr algn="ctr"/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মনীষী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রক্ত-পিছল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বেদন</a:t>
            </a:r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মনীষী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জ্ঞানীগুণী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রক্ত-পিছল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বেদন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বেদনা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কষ্ট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98C7F3-8810-4867-9DCA-A014B2F169F3}"/>
              </a:ext>
            </a:extLst>
          </p:cNvPr>
          <p:cNvSpPr txBox="1"/>
          <p:nvPr/>
        </p:nvSpPr>
        <p:spPr>
          <a:xfrm>
            <a:off x="1266092" y="942535"/>
            <a:ext cx="93409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রক্ত-পিছল</a:t>
            </a:r>
            <a:endParaRPr lang="bn-IN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জ + ঞ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নিউটন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রক্ত-পিছল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ক + ত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তথ্যপ্রযুক্তির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AU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2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1541E156-B248-4261-874B-91D793808AED}"/>
              </a:ext>
            </a:extLst>
          </p:cNvPr>
          <p:cNvSpPr/>
          <p:nvPr/>
        </p:nvSpPr>
        <p:spPr>
          <a:xfrm>
            <a:off x="3601329" y="407963"/>
            <a:ext cx="5430129" cy="863049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AU" sz="44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4487041-4FF9-4627-95D1-21176D1F318B}"/>
              </a:ext>
            </a:extLst>
          </p:cNvPr>
          <p:cNvSpPr/>
          <p:nvPr/>
        </p:nvSpPr>
        <p:spPr>
          <a:xfrm>
            <a:off x="1097280" y="1598323"/>
            <a:ext cx="10086536" cy="22226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BBFA2-9EA6-4ECC-B23B-442848549C23}"/>
              </a:ext>
            </a:extLst>
          </p:cNvPr>
          <p:cNvSpPr txBox="1"/>
          <p:nvPr/>
        </p:nvSpPr>
        <p:spPr>
          <a:xfrm>
            <a:off x="1659988" y="1832507"/>
            <a:ext cx="8778240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জবা দল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 দিয়ে বাক্য তৈরি – জ্ঞানী, মনীষী, রক্ত-পিছল, বেদন।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C5F686D-51F2-402C-8FA9-AECC271A6B61}"/>
              </a:ext>
            </a:extLst>
          </p:cNvPr>
          <p:cNvSpPr/>
          <p:nvPr/>
        </p:nvSpPr>
        <p:spPr>
          <a:xfrm>
            <a:off x="1078522" y="4148329"/>
            <a:ext cx="10086536" cy="24705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02A0A3-3D48-4A35-B2FA-AE4E96231D99}"/>
              </a:ext>
            </a:extLst>
          </p:cNvPr>
          <p:cNvSpPr txBox="1"/>
          <p:nvPr/>
        </p:nvSpPr>
        <p:spPr>
          <a:xfrm>
            <a:off x="1659988" y="4352537"/>
            <a:ext cx="8961120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বেলি দল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খালিঘরে সঠিক শব্দ বসাই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ক) যার অনেক জ্ঞান আছে তিনি হলেন______________।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খ) রক্ত দিয়ে পিছল হয়েছে যে পথ ____________________। 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862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C5A940-1D3F-43D0-845D-7697ECC887C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4FD10B-6540-43E1-9EE6-493E1EEDD2D8}"/>
              </a:ext>
            </a:extLst>
          </p:cNvPr>
          <p:cNvSpPr txBox="1"/>
          <p:nvPr/>
        </p:nvSpPr>
        <p:spPr>
          <a:xfrm>
            <a:off x="328246" y="0"/>
            <a:ext cx="1153550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ক) বাংলাদেশের কামার কুমার জেলে চাষা কোন ভাষাতে কথা বলেন?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বাংলা ভাষা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খ) এ দেশের মানুষের বেদন কী?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বাংলা ভাষায় কথা বলার সময় বিদেশী ভাষা ব্যবহার করা।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গ) কীসের ছড়াছড়ি সহ্য করতে মানা করা হয়েছে?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বিজাতীয় নানান ভাষার।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ঘ) কবিতায় কোন মুক্তির কথা বলা হয়েছে?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ভাষার মর্যাদা রক্ষায় প্রান দেওয়া শহিদদের রক্ত-পিছল পথে বিদেশী বা বিজাতীয় ভাষার ছড়াছড়ি থেকে মুক্তির কথা বলা হয়েছে।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ঙ) বাংলা ভাষাকে সহজ সরল ভাষা বলা হয়েছে কেন?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উঃ দেশের সব মানুষ বাংলা ভাষায় কথা বলে এবং এ ভাষা বোঝে বলে। </a:t>
            </a:r>
            <a:endParaRPr lang="en-AU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8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50DDCAA8-177A-47B7-8CD7-A55CA1697709}"/>
              </a:ext>
            </a:extLst>
          </p:cNvPr>
          <p:cNvSpPr/>
          <p:nvPr/>
        </p:nvSpPr>
        <p:spPr>
          <a:xfrm>
            <a:off x="839373" y="480164"/>
            <a:ext cx="5808418" cy="2660195"/>
          </a:xfrm>
          <a:prstGeom prst="star6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AU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84E8200-8182-443E-9989-29710A67424F}"/>
              </a:ext>
            </a:extLst>
          </p:cNvPr>
          <p:cNvSpPr/>
          <p:nvPr/>
        </p:nvSpPr>
        <p:spPr>
          <a:xfrm>
            <a:off x="839373" y="3462053"/>
            <a:ext cx="10635175" cy="291578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589B65-A081-4DBC-901D-F74B28C2FD84}"/>
              </a:ext>
            </a:extLst>
          </p:cNvPr>
          <p:cNvSpPr txBox="1"/>
          <p:nvPr/>
        </p:nvSpPr>
        <p:spPr>
          <a:xfrm>
            <a:off x="1544296" y="4149970"/>
            <a:ext cx="9808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ক) কবিতার মুলভাব শিখবে।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খ) “আমার প্রিয় মাতৃভাষা” নিয়ে পাঁচটি বাক্য লিখবে।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253DE3-4304-4A8E-A6CB-11F43D95D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791" y="224577"/>
            <a:ext cx="4826757" cy="31713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32444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36089A-01AB-4398-A662-E610825FC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338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F8B8FD-6B29-421A-B028-8441DF90713D}"/>
              </a:ext>
            </a:extLst>
          </p:cNvPr>
          <p:cNvSpPr txBox="1"/>
          <p:nvPr/>
        </p:nvSpPr>
        <p:spPr>
          <a:xfrm>
            <a:off x="7076049" y="520504"/>
            <a:ext cx="35169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AU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08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E4449A-9139-402C-9EBD-6E1A9B20710D}"/>
              </a:ext>
            </a:extLst>
          </p:cNvPr>
          <p:cNvSpPr/>
          <p:nvPr/>
        </p:nvSpPr>
        <p:spPr>
          <a:xfrm>
            <a:off x="951746" y="2818910"/>
            <a:ext cx="10093939" cy="3557184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5715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ইসমাত</a:t>
            </a:r>
            <a:r>
              <a:rPr kumimoji="0" 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ফারজানা</a:t>
            </a:r>
            <a:endParaRPr kumimoji="0" lang="bn-BD" sz="6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প্রধান</a:t>
            </a:r>
            <a:r>
              <a:rPr kumimoji="0" lang="bn-BD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শিক্ষক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চরণদ্বীপ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দেওয়ানবিবি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সরকারি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প্রাথমিক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বিদ্যালয়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বোয়ালখালী,চট্টগ্রাম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818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</a:t>
            </a:r>
            <a:endParaRPr kumimoji="0" lang="bn-BD" sz="4800" b="1" i="0" u="none" strike="noStrike" kern="0" cap="none" spc="0" normalizeH="0" baseline="0" noProof="0" dirty="0">
              <a:ln>
                <a:noFill/>
              </a:ln>
              <a:solidFill>
                <a:srgbClr val="000818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434674BE-2A9B-4E23-BFB0-151DFBCBCECA}"/>
              </a:ext>
            </a:extLst>
          </p:cNvPr>
          <p:cNvSpPr/>
          <p:nvPr/>
        </p:nvSpPr>
        <p:spPr>
          <a:xfrm>
            <a:off x="2222695" y="481906"/>
            <a:ext cx="8201465" cy="1702191"/>
          </a:xfrm>
          <a:prstGeom prst="wedgeEllipseCallout">
            <a:avLst/>
          </a:prstGeom>
          <a:solidFill>
            <a:srgbClr val="ED7D31">
              <a:lumMod val="20000"/>
              <a:lumOff val="80000"/>
            </a:srgbClr>
          </a:solidFill>
          <a:ln w="762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শিক্ষক পরিচিতি </a:t>
            </a:r>
            <a:endParaRPr kumimoji="0" lang="en-AU" sz="6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৪র্থ শ্রেণীর বাংলা বই pdf |আমার বাংলা ...">
            <a:extLst>
              <a:ext uri="{FF2B5EF4-FFF2-40B4-BE49-F238E27FC236}">
                <a16:creationId xmlns:a16="http://schemas.microsoft.com/office/drawing/2014/main" id="{90F8F356-D25E-4CDB-841A-75790F94A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37" y="66674"/>
            <a:ext cx="5894363" cy="672465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4A8B76-7040-458E-8E39-7A0B86B0376A}"/>
              </a:ext>
            </a:extLst>
          </p:cNvPr>
          <p:cNvSpPr txBox="1"/>
          <p:nvPr/>
        </p:nvSpPr>
        <p:spPr>
          <a:xfrm>
            <a:off x="7236378" y="2722533"/>
            <a:ext cx="4037427" cy="2985433"/>
          </a:xfrm>
          <a:prstGeom prst="rect">
            <a:avLst/>
          </a:prstGeom>
          <a:solidFill>
            <a:srgbClr val="FFC000">
              <a:lumMod val="60000"/>
              <a:lumOff val="40000"/>
            </a:srgb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শ্রেণিঃ  ৪র্থ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বিষয়ঃ  বাংলা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মোদের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kumimoji="0" 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(3,4)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যারা আছেন 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-মিটাক </a:t>
            </a:r>
            <a:r>
              <a:rPr lang="bn-IN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kern="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kumimoji="0" lang="bn-IN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৪০ মিনিট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A9727342-34FA-42E1-9C01-D0AA59580952}"/>
              </a:ext>
            </a:extLst>
          </p:cNvPr>
          <p:cNvSpPr/>
          <p:nvPr/>
        </p:nvSpPr>
        <p:spPr>
          <a:xfrm rot="20944046">
            <a:off x="6597747" y="1126143"/>
            <a:ext cx="2771336" cy="1167619"/>
          </a:xfrm>
          <a:prstGeom prst="star5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322FE73F-D60D-4601-BCD1-C2DE9F5B9A12}"/>
              </a:ext>
            </a:extLst>
          </p:cNvPr>
          <p:cNvSpPr/>
          <p:nvPr/>
        </p:nvSpPr>
        <p:spPr>
          <a:xfrm rot="20944046">
            <a:off x="9133454" y="677315"/>
            <a:ext cx="2771336" cy="1167619"/>
          </a:xfrm>
          <a:prstGeom prst="star5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46BE9E7F-73E4-4452-8646-280ADD0DC37D}"/>
              </a:ext>
            </a:extLst>
          </p:cNvPr>
          <p:cNvSpPr/>
          <p:nvPr/>
        </p:nvSpPr>
        <p:spPr>
          <a:xfrm rot="20944046">
            <a:off x="7662213" y="49530"/>
            <a:ext cx="2771336" cy="1167619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64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F1456A-F172-49E1-96F7-1E170B1C25E8}"/>
              </a:ext>
            </a:extLst>
          </p:cNvPr>
          <p:cNvSpPr txBox="1"/>
          <p:nvPr/>
        </p:nvSpPr>
        <p:spPr>
          <a:xfrm>
            <a:off x="461889" y="998806"/>
            <a:ext cx="112682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  <a:p>
            <a:pPr algn="ctr"/>
            <a:endParaRPr lang="bn-IN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 পঠিত বাক্য শুনে বলতে পারবে।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 কবিতা সঠিক ছন্দে আবৃত্তি করতে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দিয়ে গঠিত শব্দ সংবলিত বাক্য পড়তে পারবে।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পঠিত কবিতার বিষয়ে প্রশ্নের উত্তর লিখতে পারবে। </a:t>
            </a:r>
            <a:endParaRPr lang="en-AU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83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EC7AFE-739E-4CE5-8D6C-BCDD3FC0E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02804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3341D8-E9AE-4DB8-8CC6-5E54BA3DC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"/>
            <a:ext cx="6083842" cy="3428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E905E1-6317-428F-B909-8D3D38B5F601}"/>
              </a:ext>
            </a:extLst>
          </p:cNvPr>
          <p:cNvSpPr txBox="1"/>
          <p:nvPr/>
        </p:nvSpPr>
        <p:spPr>
          <a:xfrm>
            <a:off x="337625" y="3573193"/>
            <a:ext cx="110994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ভাইয়ের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রাঙানো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অশ্রু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ভুলিতে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7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DAABD1-9ED6-4845-842B-AD75D82E7CE4}"/>
              </a:ext>
            </a:extLst>
          </p:cNvPr>
          <p:cNvSpPr txBox="1"/>
          <p:nvPr/>
        </p:nvSpPr>
        <p:spPr>
          <a:xfrm>
            <a:off x="1181687" y="5275384"/>
            <a:ext cx="106211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AU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80484D-23D8-40DF-8B42-0D24A2451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684" y="351692"/>
            <a:ext cx="6425639" cy="46881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445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7FAF7D54-1B2E-4E8A-8D14-F5B6B71FA61E}"/>
              </a:ext>
            </a:extLst>
          </p:cNvPr>
          <p:cNvSpPr/>
          <p:nvPr/>
        </p:nvSpPr>
        <p:spPr>
          <a:xfrm>
            <a:off x="2192215" y="112542"/>
            <a:ext cx="7807569" cy="1716259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AU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7A6D32-727D-406C-9E14-A1DF365DE74B}"/>
              </a:ext>
            </a:extLst>
          </p:cNvPr>
          <p:cNvSpPr/>
          <p:nvPr/>
        </p:nvSpPr>
        <p:spPr>
          <a:xfrm>
            <a:off x="3556780" y="2124220"/>
            <a:ext cx="5078437" cy="378421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মোদের বাংলা ভাষা</a:t>
            </a: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সুফিয়া কামাল</a:t>
            </a:r>
            <a:endParaRPr lang="en-AU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BA72CA-44E5-4AB6-A8FC-39C59D03E090}"/>
              </a:ext>
            </a:extLst>
          </p:cNvPr>
          <p:cNvSpPr txBox="1"/>
          <p:nvPr/>
        </p:nvSpPr>
        <p:spPr>
          <a:xfrm rot="20477304">
            <a:off x="576773" y="1570222"/>
            <a:ext cx="717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ঈ 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542D6-530B-426B-95F4-1B3AE36C25B4}"/>
              </a:ext>
            </a:extLst>
          </p:cNvPr>
          <p:cNvSpPr txBox="1"/>
          <p:nvPr/>
        </p:nvSpPr>
        <p:spPr>
          <a:xfrm rot="2066781">
            <a:off x="1708051" y="4800434"/>
            <a:ext cx="717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445F5-B67D-42E2-B9AA-F30F28DA620A}"/>
              </a:ext>
            </a:extLst>
          </p:cNvPr>
          <p:cNvSpPr txBox="1"/>
          <p:nvPr/>
        </p:nvSpPr>
        <p:spPr>
          <a:xfrm>
            <a:off x="10398369" y="3073788"/>
            <a:ext cx="717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156EC2-BC67-460B-B9AF-ABE8F102C98B}"/>
              </a:ext>
            </a:extLst>
          </p:cNvPr>
          <p:cNvSpPr txBox="1"/>
          <p:nvPr/>
        </p:nvSpPr>
        <p:spPr>
          <a:xfrm rot="2002177">
            <a:off x="8768560" y="5350066"/>
            <a:ext cx="717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 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5B724E-78D2-45A4-8C09-BA6EC964C1CB}"/>
              </a:ext>
            </a:extLst>
          </p:cNvPr>
          <p:cNvSpPr txBox="1"/>
          <p:nvPr/>
        </p:nvSpPr>
        <p:spPr>
          <a:xfrm rot="1091657">
            <a:off x="9282332" y="1698226"/>
            <a:ext cx="7174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AU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45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C8FC910-C333-4232-A847-01537E5A0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1392804"/>
              </p:ext>
            </p:extLst>
          </p:nvPr>
        </p:nvGraphicFramePr>
        <p:xfrm>
          <a:off x="637735" y="249702"/>
          <a:ext cx="10916529" cy="6358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68107E-B8D3-45D2-9C93-4221B4D80CA8}"/>
              </a:ext>
            </a:extLst>
          </p:cNvPr>
          <p:cNvSpPr txBox="1"/>
          <p:nvPr/>
        </p:nvSpPr>
        <p:spPr>
          <a:xfrm>
            <a:off x="900332" y="249702"/>
            <a:ext cx="2321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2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E0B18-C95D-4A95-AD15-99DEB83971C7}"/>
              </a:ext>
            </a:extLst>
          </p:cNvPr>
          <p:cNvSpPr/>
          <p:nvPr/>
        </p:nvSpPr>
        <p:spPr>
          <a:xfrm>
            <a:off x="0" y="0"/>
            <a:ext cx="12192000" cy="684491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6295E0-8C6B-4F38-8733-2FDB5B7A36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78" b="8433"/>
          <a:stretch/>
        </p:blipFill>
        <p:spPr>
          <a:xfrm>
            <a:off x="1871004" y="160797"/>
            <a:ext cx="9214338" cy="653640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34733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387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2020-09-08T12:31:10Z</dcterms:created>
  <dcterms:modified xsi:type="dcterms:W3CDTF">2020-09-08T14:31:06Z</dcterms:modified>
</cp:coreProperties>
</file>