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78" r:id="rId10"/>
    <p:sldId id="261" r:id="rId11"/>
    <p:sldId id="262" r:id="rId12"/>
    <p:sldId id="264" r:id="rId13"/>
    <p:sldId id="268" r:id="rId14"/>
    <p:sldId id="275" r:id="rId15"/>
    <p:sldId id="280" r:id="rId16"/>
    <p:sldId id="276" r:id="rId17"/>
    <p:sldId id="279" r:id="rId18"/>
    <p:sldId id="277" r:id="rId19"/>
    <p:sldId id="283" r:id="rId20"/>
    <p:sldId id="284" r:id="rId21"/>
    <p:sldId id="269" r:id="rId22"/>
    <p:sldId id="270" r:id="rId23"/>
    <p:sldId id="282" r:id="rId24"/>
    <p:sldId id="272" r:id="rId25"/>
    <p:sldId id="271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EB"/>
    <a:srgbClr val="0933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80" autoAdjust="0"/>
    <p:restoredTop sz="91525" autoAdjust="0"/>
  </p:normalViewPr>
  <p:slideViewPr>
    <p:cSldViewPr>
      <p:cViewPr>
        <p:scale>
          <a:sx n="39" d="100"/>
          <a:sy n="39" d="100"/>
        </p:scale>
        <p:origin x="-75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F2FB-1A9C-49AD-A9F6-1D7637BB3C0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B82A1-C239-433F-8670-65DEE72FE8D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Book Antiqua" pitchFamily="18" charset="0"/>
          </a:endParaRPr>
        </a:p>
      </dgm:t>
    </dgm:pt>
    <dgm:pt modelId="{EF4622FA-3675-4AAD-8756-19B1DF6793B0}" type="parTrans" cxnId="{1F0D64B2-5977-4654-BCF2-64BC9E0EB9AF}">
      <dgm:prSet/>
      <dgm:spPr/>
      <dgm:t>
        <a:bodyPr/>
        <a:lstStyle/>
        <a:p>
          <a:endParaRPr lang="en-US"/>
        </a:p>
      </dgm:t>
    </dgm:pt>
    <dgm:pt modelId="{7591E8A2-A21D-438D-8CB3-B291D4594021}" type="sibTrans" cxnId="{1F0D64B2-5977-4654-BCF2-64BC9E0EB9AF}">
      <dgm:prSet/>
      <dgm:spPr/>
      <dgm:t>
        <a:bodyPr/>
        <a:lstStyle/>
        <a:p>
          <a:endParaRPr lang="en-US"/>
        </a:p>
      </dgm:t>
    </dgm:pt>
    <dgm:pt modelId="{D5B869C0-80B0-4A67-8BFE-3F51B7E3825A}">
      <dgm:prSet phldrT="[Text]" phldr="1"/>
      <dgm:spPr/>
      <dgm:t>
        <a:bodyPr/>
        <a:lstStyle/>
        <a:p>
          <a:endParaRPr lang="en-US" dirty="0"/>
        </a:p>
      </dgm:t>
    </dgm:pt>
    <dgm:pt modelId="{AD7E85EE-E8CD-4157-9C6E-ABE59A84AE3D}" type="parTrans" cxnId="{BF3D8E96-96DE-4101-ABE8-0ED78989A590}">
      <dgm:prSet/>
      <dgm:spPr/>
      <dgm:t>
        <a:bodyPr/>
        <a:lstStyle/>
        <a:p>
          <a:endParaRPr lang="en-US"/>
        </a:p>
      </dgm:t>
    </dgm:pt>
    <dgm:pt modelId="{CB727744-08A3-428A-BEA4-BE23EE9C2D01}" type="sibTrans" cxnId="{BF3D8E96-96DE-4101-ABE8-0ED78989A590}">
      <dgm:prSet/>
      <dgm:spPr/>
      <dgm:t>
        <a:bodyPr/>
        <a:lstStyle/>
        <a:p>
          <a:endParaRPr lang="en-US"/>
        </a:p>
      </dgm:t>
    </dgm:pt>
    <dgm:pt modelId="{EA9AB5B1-72ED-47E5-A5C5-07993E6E54F7}">
      <dgm:prSet phldrT="[Text]" phldr="1"/>
      <dgm:spPr/>
      <dgm:t>
        <a:bodyPr/>
        <a:lstStyle/>
        <a:p>
          <a:endParaRPr lang="en-US"/>
        </a:p>
      </dgm:t>
    </dgm:pt>
    <dgm:pt modelId="{BEA0F30E-5D9F-443E-B409-5ADBEAAEF012}" type="parTrans" cxnId="{992B05C1-0CBC-4113-8FF6-B2C54D11C31B}">
      <dgm:prSet/>
      <dgm:spPr/>
      <dgm:t>
        <a:bodyPr/>
        <a:lstStyle/>
        <a:p>
          <a:endParaRPr lang="en-US"/>
        </a:p>
      </dgm:t>
    </dgm:pt>
    <dgm:pt modelId="{AF2E5079-6D5E-414C-A60A-9C37BFCDE0CE}" type="sibTrans" cxnId="{992B05C1-0CBC-4113-8FF6-B2C54D11C31B}">
      <dgm:prSet/>
      <dgm:spPr/>
      <dgm:t>
        <a:bodyPr/>
        <a:lstStyle/>
        <a:p>
          <a:endParaRPr lang="en-US"/>
        </a:p>
      </dgm:t>
    </dgm:pt>
    <dgm:pt modelId="{2C2DD6BB-1802-4F88-95A8-7157526FC3E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DA19CDB-F881-4EF3-BD20-6542E6CB5003}" type="parTrans" cxnId="{A6D352AB-04E9-440F-99F4-37E84BDA0E5F}">
      <dgm:prSet/>
      <dgm:spPr/>
      <dgm:t>
        <a:bodyPr/>
        <a:lstStyle/>
        <a:p>
          <a:endParaRPr lang="en-US"/>
        </a:p>
      </dgm:t>
    </dgm:pt>
    <dgm:pt modelId="{BC48BFE1-7C49-4A3C-8529-AE00BBD77995}" type="sibTrans" cxnId="{A6D352AB-04E9-440F-99F4-37E84BDA0E5F}">
      <dgm:prSet/>
      <dgm:spPr/>
      <dgm:t>
        <a:bodyPr/>
        <a:lstStyle/>
        <a:p>
          <a:endParaRPr lang="en-US"/>
        </a:p>
      </dgm:t>
    </dgm:pt>
    <dgm:pt modelId="{90B473BA-FBB1-470F-865F-0F1CA9478377}">
      <dgm:prSet phldrT="[Text]" phldr="1"/>
      <dgm:spPr/>
      <dgm:t>
        <a:bodyPr/>
        <a:lstStyle/>
        <a:p>
          <a:endParaRPr lang="en-US" dirty="0"/>
        </a:p>
      </dgm:t>
    </dgm:pt>
    <dgm:pt modelId="{2036FA04-EA8F-43CE-918F-4490140CA24E}" type="parTrans" cxnId="{34154814-C4CF-45E1-B5A4-1B28D366E557}">
      <dgm:prSet/>
      <dgm:spPr/>
      <dgm:t>
        <a:bodyPr/>
        <a:lstStyle/>
        <a:p>
          <a:endParaRPr lang="en-US"/>
        </a:p>
      </dgm:t>
    </dgm:pt>
    <dgm:pt modelId="{ED545212-CDD5-4CE5-8A5D-46D40FE0333F}" type="sibTrans" cxnId="{34154814-C4CF-45E1-B5A4-1B28D366E557}">
      <dgm:prSet/>
      <dgm:spPr/>
      <dgm:t>
        <a:bodyPr/>
        <a:lstStyle/>
        <a:p>
          <a:endParaRPr lang="en-US"/>
        </a:p>
      </dgm:t>
    </dgm:pt>
    <dgm:pt modelId="{655CC180-AE36-4A18-97CA-72F3210EF433}">
      <dgm:prSet phldrT="[Text]" phldr="1"/>
      <dgm:spPr/>
      <dgm:t>
        <a:bodyPr/>
        <a:lstStyle/>
        <a:p>
          <a:endParaRPr lang="en-US"/>
        </a:p>
      </dgm:t>
    </dgm:pt>
    <dgm:pt modelId="{A307049B-A185-44A1-B30C-52D70346507A}" type="parTrans" cxnId="{9F390DCD-2C8F-4021-B9ED-D0DE4E8DDE42}">
      <dgm:prSet/>
      <dgm:spPr/>
      <dgm:t>
        <a:bodyPr/>
        <a:lstStyle/>
        <a:p>
          <a:endParaRPr lang="en-US"/>
        </a:p>
      </dgm:t>
    </dgm:pt>
    <dgm:pt modelId="{0D4A09AA-3880-4D59-AFF7-33D5A38922C1}" type="sibTrans" cxnId="{9F390DCD-2C8F-4021-B9ED-D0DE4E8DDE42}">
      <dgm:prSet/>
      <dgm:spPr/>
      <dgm:t>
        <a:bodyPr/>
        <a:lstStyle/>
        <a:p>
          <a:endParaRPr lang="en-US"/>
        </a:p>
      </dgm:t>
    </dgm:pt>
    <dgm:pt modelId="{2569A154-16B5-4649-ABE7-4430B7276B4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BFA4BDE-7723-430A-B48D-5014452F53F3}" type="parTrans" cxnId="{4BD7A0EB-BCE1-4DA9-BB3E-697CE20B4BDA}">
      <dgm:prSet/>
      <dgm:spPr/>
      <dgm:t>
        <a:bodyPr/>
        <a:lstStyle/>
        <a:p>
          <a:endParaRPr lang="en-US"/>
        </a:p>
      </dgm:t>
    </dgm:pt>
    <dgm:pt modelId="{FE1BD156-CF4C-430C-800B-D509D6BAAF78}" type="sibTrans" cxnId="{4BD7A0EB-BCE1-4DA9-BB3E-697CE20B4BDA}">
      <dgm:prSet/>
      <dgm:spPr/>
      <dgm:t>
        <a:bodyPr/>
        <a:lstStyle/>
        <a:p>
          <a:endParaRPr lang="en-US"/>
        </a:p>
      </dgm:t>
    </dgm:pt>
    <dgm:pt modelId="{2E1DF6F2-4722-4043-8566-A3B023D66582}">
      <dgm:prSet phldrT="[Text]" phldr="1"/>
      <dgm:spPr/>
      <dgm:t>
        <a:bodyPr/>
        <a:lstStyle/>
        <a:p>
          <a:endParaRPr lang="en-US" dirty="0"/>
        </a:p>
      </dgm:t>
    </dgm:pt>
    <dgm:pt modelId="{26838A0A-F03E-4D01-8214-FB606C66D323}" type="parTrans" cxnId="{B6E72FF1-0119-4FE5-BCA6-1E6EFA5CA400}">
      <dgm:prSet/>
      <dgm:spPr/>
      <dgm:t>
        <a:bodyPr/>
        <a:lstStyle/>
        <a:p>
          <a:endParaRPr lang="en-US"/>
        </a:p>
      </dgm:t>
    </dgm:pt>
    <dgm:pt modelId="{B7A67D2E-2DA6-4035-8D95-C24438FCA4BA}" type="sibTrans" cxnId="{B6E72FF1-0119-4FE5-BCA6-1E6EFA5CA400}">
      <dgm:prSet/>
      <dgm:spPr/>
      <dgm:t>
        <a:bodyPr/>
        <a:lstStyle/>
        <a:p>
          <a:endParaRPr lang="en-US"/>
        </a:p>
      </dgm:t>
    </dgm:pt>
    <dgm:pt modelId="{081AFFD6-B949-40D0-AFFC-5BA941C71CC5}">
      <dgm:prSet phldrT="[Text]" phldr="1"/>
      <dgm:spPr/>
      <dgm:t>
        <a:bodyPr/>
        <a:lstStyle/>
        <a:p>
          <a:endParaRPr lang="en-US" dirty="0"/>
        </a:p>
      </dgm:t>
    </dgm:pt>
    <dgm:pt modelId="{57CA67E2-20B9-457F-906F-7925F09050AE}" type="parTrans" cxnId="{0CCE9DDB-64F0-439B-B95C-E3C360D7CBC0}">
      <dgm:prSet/>
      <dgm:spPr/>
      <dgm:t>
        <a:bodyPr/>
        <a:lstStyle/>
        <a:p>
          <a:endParaRPr lang="en-US"/>
        </a:p>
      </dgm:t>
    </dgm:pt>
    <dgm:pt modelId="{3FE6BBE4-541D-4ED7-90A8-658697602B5B}" type="sibTrans" cxnId="{0CCE9DDB-64F0-439B-B95C-E3C360D7CBC0}">
      <dgm:prSet/>
      <dgm:spPr/>
      <dgm:t>
        <a:bodyPr/>
        <a:lstStyle/>
        <a:p>
          <a:endParaRPr lang="en-US"/>
        </a:p>
      </dgm:t>
    </dgm:pt>
    <dgm:pt modelId="{80D6A4A7-91E6-4005-B3D4-69ACDA4CB0BA}" type="pres">
      <dgm:prSet presAssocID="{01A1F2FB-1A9C-49AD-A9F6-1D7637BB3C0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905BA-423B-43BA-88FB-E1569E865BA6}" type="pres">
      <dgm:prSet presAssocID="{01A1F2FB-1A9C-49AD-A9F6-1D7637BB3C0F}" presName="cycle" presStyleCnt="0"/>
      <dgm:spPr/>
    </dgm:pt>
    <dgm:pt modelId="{41A05955-0260-4A52-8C94-85B220D92FEA}" type="pres">
      <dgm:prSet presAssocID="{01A1F2FB-1A9C-49AD-A9F6-1D7637BB3C0F}" presName="centerShape" presStyleCnt="0"/>
      <dgm:spPr/>
    </dgm:pt>
    <dgm:pt modelId="{ED67F51D-D793-4E63-A50F-62464AF9838C}" type="pres">
      <dgm:prSet presAssocID="{01A1F2FB-1A9C-49AD-A9F6-1D7637BB3C0F}" presName="connSite" presStyleLbl="node1" presStyleIdx="0" presStyleCnt="4"/>
      <dgm:spPr/>
    </dgm:pt>
    <dgm:pt modelId="{3B4B738A-2076-47C9-A3AD-54689B411989}" type="pres">
      <dgm:prSet presAssocID="{01A1F2FB-1A9C-49AD-A9F6-1D7637BB3C0F}" presName="visible" presStyleLbl="node1" presStyleIdx="0" presStyleCnt="4" custScaleX="128267" custScaleY="132683" custLinFactNeighborX="-775" custLinFactNeighborY="-9442"/>
      <dgm:spPr/>
    </dgm:pt>
    <dgm:pt modelId="{3E2039B4-A97B-4AD6-B65B-1BB26F993F62}" type="pres">
      <dgm:prSet presAssocID="{EF4622FA-3675-4AAD-8756-19B1DF6793B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03180CE-8A7F-4ADA-AF91-7767ABC108B3}" type="pres">
      <dgm:prSet presAssocID="{8A3B82A1-C239-433F-8670-65DEE72FE8D6}" presName="node" presStyleCnt="0"/>
      <dgm:spPr/>
    </dgm:pt>
    <dgm:pt modelId="{187FFFC3-D51D-4039-9F22-FF0A9366502D}" type="pres">
      <dgm:prSet presAssocID="{8A3B82A1-C239-433F-8670-65DEE72FE8D6}" presName="parentNode" presStyleLbl="node1" presStyleIdx="1" presStyleCnt="4" custScaleX="123424" custScaleY="114563" custLinFactNeighborX="75496" custLinFactNeighborY="-14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AB384-6C19-4B22-86DD-DDEC4FB87024}" type="pres">
      <dgm:prSet presAssocID="{8A3B82A1-C239-433F-8670-65DEE72FE8D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8159B-4045-434A-B920-F422266559CC}" type="pres">
      <dgm:prSet presAssocID="{DDA19CDB-F881-4EF3-BD20-6542E6CB5003}" presName="Name25" presStyleLbl="parChTrans1D1" presStyleIdx="1" presStyleCnt="3"/>
      <dgm:spPr/>
      <dgm:t>
        <a:bodyPr/>
        <a:lstStyle/>
        <a:p>
          <a:endParaRPr lang="en-US"/>
        </a:p>
      </dgm:t>
    </dgm:pt>
    <dgm:pt modelId="{E4B9040A-7E79-492F-8193-86D8933D07D9}" type="pres">
      <dgm:prSet presAssocID="{2C2DD6BB-1802-4F88-95A8-7157526FC3E7}" presName="node" presStyleCnt="0"/>
      <dgm:spPr/>
    </dgm:pt>
    <dgm:pt modelId="{39218B78-75B3-4735-8143-31C9455EDB3D}" type="pres">
      <dgm:prSet presAssocID="{2C2DD6BB-1802-4F88-95A8-7157526FC3E7}" presName="parentNode" presStyleLbl="node1" presStyleIdx="2" presStyleCnt="4" custScaleX="123465" custScaleY="115474" custLinFactX="32348" custLinFactNeighborX="100000" custLinFactNeighborY="-129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0A070-C100-4EF2-A13B-99EA0D24DD92}" type="pres">
      <dgm:prSet presAssocID="{2C2DD6BB-1802-4F88-95A8-7157526FC3E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E621A-3162-4233-87A6-4AC832A6E73A}" type="pres">
      <dgm:prSet presAssocID="{5BFA4BDE-7723-430A-B48D-5014452F53F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A2CE2195-2EBA-498D-840B-9104FAD59457}" type="pres">
      <dgm:prSet presAssocID="{2569A154-16B5-4649-ABE7-4430B7276B4E}" presName="node" presStyleCnt="0"/>
      <dgm:spPr/>
    </dgm:pt>
    <dgm:pt modelId="{9EE41503-6707-4CDA-9AE1-2DD60C27CC1F}" type="pres">
      <dgm:prSet presAssocID="{2569A154-16B5-4649-ABE7-4430B7276B4E}" presName="parentNode" presStyleLbl="node1" presStyleIdx="3" presStyleCnt="4" custScaleX="129243" custScaleY="114107" custLinFactNeighborX="70577" custLinFactNeighborY="-341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8BA31-74A8-4DBB-9782-3C8D06874D79}" type="pres">
      <dgm:prSet presAssocID="{2569A154-16B5-4649-ABE7-4430B7276B4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0A89E9-03E1-4085-A0F1-50899D43D383}" type="presOf" srcId="{655CC180-AE36-4A18-97CA-72F3210EF433}" destId="{0230A070-C100-4EF2-A13B-99EA0D24DD92}" srcOrd="0" destOrd="1" presId="urn:microsoft.com/office/officeart/2005/8/layout/radial2"/>
    <dgm:cxn modelId="{929A7CDC-1E62-4FB2-A208-FCDAEA5F2B3D}" type="presOf" srcId="{D5B869C0-80B0-4A67-8BFE-3F51B7E3825A}" destId="{73EAB384-6C19-4B22-86DD-DDEC4FB87024}" srcOrd="0" destOrd="0" presId="urn:microsoft.com/office/officeart/2005/8/layout/radial2"/>
    <dgm:cxn modelId="{71D4087F-8C0D-4911-B4CF-9F1619B93C34}" type="presOf" srcId="{90B473BA-FBB1-470F-865F-0F1CA9478377}" destId="{0230A070-C100-4EF2-A13B-99EA0D24DD92}" srcOrd="0" destOrd="0" presId="urn:microsoft.com/office/officeart/2005/8/layout/radial2"/>
    <dgm:cxn modelId="{9F390DCD-2C8F-4021-B9ED-D0DE4E8DDE42}" srcId="{2C2DD6BB-1802-4F88-95A8-7157526FC3E7}" destId="{655CC180-AE36-4A18-97CA-72F3210EF433}" srcOrd="1" destOrd="0" parTransId="{A307049B-A185-44A1-B30C-52D70346507A}" sibTransId="{0D4A09AA-3880-4D59-AFF7-33D5A38922C1}"/>
    <dgm:cxn modelId="{CE5667D2-8281-4F8F-A3B0-1E972C773BC3}" type="presOf" srcId="{01A1F2FB-1A9C-49AD-A9F6-1D7637BB3C0F}" destId="{80D6A4A7-91E6-4005-B3D4-69ACDA4CB0BA}" srcOrd="0" destOrd="0" presId="urn:microsoft.com/office/officeart/2005/8/layout/radial2"/>
    <dgm:cxn modelId="{4BD7A0EB-BCE1-4DA9-BB3E-697CE20B4BDA}" srcId="{01A1F2FB-1A9C-49AD-A9F6-1D7637BB3C0F}" destId="{2569A154-16B5-4649-ABE7-4430B7276B4E}" srcOrd="2" destOrd="0" parTransId="{5BFA4BDE-7723-430A-B48D-5014452F53F3}" sibTransId="{FE1BD156-CF4C-430C-800B-D509D6BAAF78}"/>
    <dgm:cxn modelId="{CA142668-4DA7-436A-AB92-EE59DC9A8AB6}" type="presOf" srcId="{081AFFD6-B949-40D0-AFFC-5BA941C71CC5}" destId="{05D8BA31-74A8-4DBB-9782-3C8D06874D79}" srcOrd="0" destOrd="1" presId="urn:microsoft.com/office/officeart/2005/8/layout/radial2"/>
    <dgm:cxn modelId="{CAF1557E-9078-48D5-BC97-544DFAE0EB96}" type="presOf" srcId="{5BFA4BDE-7723-430A-B48D-5014452F53F3}" destId="{17EE621A-3162-4233-87A6-4AC832A6E73A}" srcOrd="0" destOrd="0" presId="urn:microsoft.com/office/officeart/2005/8/layout/radial2"/>
    <dgm:cxn modelId="{60A41B8B-BA5C-41DD-A02C-32F18A2A1466}" type="presOf" srcId="{DDA19CDB-F881-4EF3-BD20-6542E6CB5003}" destId="{C8B8159B-4045-434A-B920-F422266559CC}" srcOrd="0" destOrd="0" presId="urn:microsoft.com/office/officeart/2005/8/layout/radial2"/>
    <dgm:cxn modelId="{992B05C1-0CBC-4113-8FF6-B2C54D11C31B}" srcId="{8A3B82A1-C239-433F-8670-65DEE72FE8D6}" destId="{EA9AB5B1-72ED-47E5-A5C5-07993E6E54F7}" srcOrd="1" destOrd="0" parTransId="{BEA0F30E-5D9F-443E-B409-5ADBEAAEF012}" sibTransId="{AF2E5079-6D5E-414C-A60A-9C37BFCDE0CE}"/>
    <dgm:cxn modelId="{1F0D64B2-5977-4654-BCF2-64BC9E0EB9AF}" srcId="{01A1F2FB-1A9C-49AD-A9F6-1D7637BB3C0F}" destId="{8A3B82A1-C239-433F-8670-65DEE72FE8D6}" srcOrd="0" destOrd="0" parTransId="{EF4622FA-3675-4AAD-8756-19B1DF6793B0}" sibTransId="{7591E8A2-A21D-438D-8CB3-B291D4594021}"/>
    <dgm:cxn modelId="{34154814-C4CF-45E1-B5A4-1B28D366E557}" srcId="{2C2DD6BB-1802-4F88-95A8-7157526FC3E7}" destId="{90B473BA-FBB1-470F-865F-0F1CA9478377}" srcOrd="0" destOrd="0" parTransId="{2036FA04-EA8F-43CE-918F-4490140CA24E}" sibTransId="{ED545212-CDD5-4CE5-8A5D-46D40FE0333F}"/>
    <dgm:cxn modelId="{A6D352AB-04E9-440F-99F4-37E84BDA0E5F}" srcId="{01A1F2FB-1A9C-49AD-A9F6-1D7637BB3C0F}" destId="{2C2DD6BB-1802-4F88-95A8-7157526FC3E7}" srcOrd="1" destOrd="0" parTransId="{DDA19CDB-F881-4EF3-BD20-6542E6CB5003}" sibTransId="{BC48BFE1-7C49-4A3C-8529-AE00BBD77995}"/>
    <dgm:cxn modelId="{BF3D8E96-96DE-4101-ABE8-0ED78989A590}" srcId="{8A3B82A1-C239-433F-8670-65DEE72FE8D6}" destId="{D5B869C0-80B0-4A67-8BFE-3F51B7E3825A}" srcOrd="0" destOrd="0" parTransId="{AD7E85EE-E8CD-4157-9C6E-ABE59A84AE3D}" sibTransId="{CB727744-08A3-428A-BEA4-BE23EE9C2D01}"/>
    <dgm:cxn modelId="{F16D05E2-E6A5-4641-BA72-0183EA140063}" type="presOf" srcId="{2569A154-16B5-4649-ABE7-4430B7276B4E}" destId="{9EE41503-6707-4CDA-9AE1-2DD60C27CC1F}" srcOrd="0" destOrd="0" presId="urn:microsoft.com/office/officeart/2005/8/layout/radial2"/>
    <dgm:cxn modelId="{4A05B06C-F56F-4152-8828-B58D5152597F}" type="presOf" srcId="{8A3B82A1-C239-433F-8670-65DEE72FE8D6}" destId="{187FFFC3-D51D-4039-9F22-FF0A9366502D}" srcOrd="0" destOrd="0" presId="urn:microsoft.com/office/officeart/2005/8/layout/radial2"/>
    <dgm:cxn modelId="{71523E65-CE77-423B-B9DB-77D83BBE062B}" type="presOf" srcId="{EF4622FA-3675-4AAD-8756-19B1DF6793B0}" destId="{3E2039B4-A97B-4AD6-B65B-1BB26F993F62}" srcOrd="0" destOrd="0" presId="urn:microsoft.com/office/officeart/2005/8/layout/radial2"/>
    <dgm:cxn modelId="{0CCE9DDB-64F0-439B-B95C-E3C360D7CBC0}" srcId="{2569A154-16B5-4649-ABE7-4430B7276B4E}" destId="{081AFFD6-B949-40D0-AFFC-5BA941C71CC5}" srcOrd="1" destOrd="0" parTransId="{57CA67E2-20B9-457F-906F-7925F09050AE}" sibTransId="{3FE6BBE4-541D-4ED7-90A8-658697602B5B}"/>
    <dgm:cxn modelId="{B6E72FF1-0119-4FE5-BCA6-1E6EFA5CA400}" srcId="{2569A154-16B5-4649-ABE7-4430B7276B4E}" destId="{2E1DF6F2-4722-4043-8566-A3B023D66582}" srcOrd="0" destOrd="0" parTransId="{26838A0A-F03E-4D01-8214-FB606C66D323}" sibTransId="{B7A67D2E-2DA6-4035-8D95-C24438FCA4BA}"/>
    <dgm:cxn modelId="{F58C5AEE-7D5D-409D-990D-8889B2ED4054}" type="presOf" srcId="{2C2DD6BB-1802-4F88-95A8-7157526FC3E7}" destId="{39218B78-75B3-4735-8143-31C9455EDB3D}" srcOrd="0" destOrd="0" presId="urn:microsoft.com/office/officeart/2005/8/layout/radial2"/>
    <dgm:cxn modelId="{05DF5FEE-4D10-4CC4-AD0F-118D75226A08}" type="presOf" srcId="{EA9AB5B1-72ED-47E5-A5C5-07993E6E54F7}" destId="{73EAB384-6C19-4B22-86DD-DDEC4FB87024}" srcOrd="0" destOrd="1" presId="urn:microsoft.com/office/officeart/2005/8/layout/radial2"/>
    <dgm:cxn modelId="{42710536-A1C7-4E1A-AEDC-71BC80EBE4E6}" type="presOf" srcId="{2E1DF6F2-4722-4043-8566-A3B023D66582}" destId="{05D8BA31-74A8-4DBB-9782-3C8D06874D79}" srcOrd="0" destOrd="0" presId="urn:microsoft.com/office/officeart/2005/8/layout/radial2"/>
    <dgm:cxn modelId="{EE791695-10ED-4412-A98D-942E37AB98F7}" type="presParOf" srcId="{80D6A4A7-91E6-4005-B3D4-69ACDA4CB0BA}" destId="{D2C905BA-423B-43BA-88FB-E1569E865BA6}" srcOrd="0" destOrd="0" presId="urn:microsoft.com/office/officeart/2005/8/layout/radial2"/>
    <dgm:cxn modelId="{C9DECC09-4006-428A-813C-6C6469D32FE4}" type="presParOf" srcId="{D2C905BA-423B-43BA-88FB-E1569E865BA6}" destId="{41A05955-0260-4A52-8C94-85B220D92FEA}" srcOrd="0" destOrd="0" presId="urn:microsoft.com/office/officeart/2005/8/layout/radial2"/>
    <dgm:cxn modelId="{05EDA2EC-C95F-4B48-802D-38CB94847B9A}" type="presParOf" srcId="{41A05955-0260-4A52-8C94-85B220D92FEA}" destId="{ED67F51D-D793-4E63-A50F-62464AF9838C}" srcOrd="0" destOrd="0" presId="urn:microsoft.com/office/officeart/2005/8/layout/radial2"/>
    <dgm:cxn modelId="{7BCEF29F-4E33-4A8C-97E4-B5EAFFDC148B}" type="presParOf" srcId="{41A05955-0260-4A52-8C94-85B220D92FEA}" destId="{3B4B738A-2076-47C9-A3AD-54689B411989}" srcOrd="1" destOrd="0" presId="urn:microsoft.com/office/officeart/2005/8/layout/radial2"/>
    <dgm:cxn modelId="{358EA4B9-1967-42A9-80B8-BE89A64BC3A2}" type="presParOf" srcId="{D2C905BA-423B-43BA-88FB-E1569E865BA6}" destId="{3E2039B4-A97B-4AD6-B65B-1BB26F993F62}" srcOrd="1" destOrd="0" presId="urn:microsoft.com/office/officeart/2005/8/layout/radial2"/>
    <dgm:cxn modelId="{34F9707C-B393-4B6B-86D9-0B37C6E1597F}" type="presParOf" srcId="{D2C905BA-423B-43BA-88FB-E1569E865BA6}" destId="{D03180CE-8A7F-4ADA-AF91-7767ABC108B3}" srcOrd="2" destOrd="0" presId="urn:microsoft.com/office/officeart/2005/8/layout/radial2"/>
    <dgm:cxn modelId="{6BF2D974-ACC0-4E48-881B-7F1F6AC59EEB}" type="presParOf" srcId="{D03180CE-8A7F-4ADA-AF91-7767ABC108B3}" destId="{187FFFC3-D51D-4039-9F22-FF0A9366502D}" srcOrd="0" destOrd="0" presId="urn:microsoft.com/office/officeart/2005/8/layout/radial2"/>
    <dgm:cxn modelId="{7276387C-9333-45D4-99E2-406DB09C8331}" type="presParOf" srcId="{D03180CE-8A7F-4ADA-AF91-7767ABC108B3}" destId="{73EAB384-6C19-4B22-86DD-DDEC4FB87024}" srcOrd="1" destOrd="0" presId="urn:microsoft.com/office/officeart/2005/8/layout/radial2"/>
    <dgm:cxn modelId="{B9C09D9D-80DD-413C-ABF4-075C06D246F9}" type="presParOf" srcId="{D2C905BA-423B-43BA-88FB-E1569E865BA6}" destId="{C8B8159B-4045-434A-B920-F422266559CC}" srcOrd="3" destOrd="0" presId="urn:microsoft.com/office/officeart/2005/8/layout/radial2"/>
    <dgm:cxn modelId="{34A45419-649C-4159-9350-3D93B2BF198A}" type="presParOf" srcId="{D2C905BA-423B-43BA-88FB-E1569E865BA6}" destId="{E4B9040A-7E79-492F-8193-86D8933D07D9}" srcOrd="4" destOrd="0" presId="urn:microsoft.com/office/officeart/2005/8/layout/radial2"/>
    <dgm:cxn modelId="{97430E90-4B6A-43FB-A4CC-FD079733973E}" type="presParOf" srcId="{E4B9040A-7E79-492F-8193-86D8933D07D9}" destId="{39218B78-75B3-4735-8143-31C9455EDB3D}" srcOrd="0" destOrd="0" presId="urn:microsoft.com/office/officeart/2005/8/layout/radial2"/>
    <dgm:cxn modelId="{FFA21FEE-6ED7-441D-B9A3-16D75AC53D15}" type="presParOf" srcId="{E4B9040A-7E79-492F-8193-86D8933D07D9}" destId="{0230A070-C100-4EF2-A13B-99EA0D24DD92}" srcOrd="1" destOrd="0" presId="urn:microsoft.com/office/officeart/2005/8/layout/radial2"/>
    <dgm:cxn modelId="{02D6C094-C9BE-48AA-8F51-F15B26CDF0E2}" type="presParOf" srcId="{D2C905BA-423B-43BA-88FB-E1569E865BA6}" destId="{17EE621A-3162-4233-87A6-4AC832A6E73A}" srcOrd="5" destOrd="0" presId="urn:microsoft.com/office/officeart/2005/8/layout/radial2"/>
    <dgm:cxn modelId="{5D0692E3-2D6E-4D43-9664-EF39F00E7516}" type="presParOf" srcId="{D2C905BA-423B-43BA-88FB-E1569E865BA6}" destId="{A2CE2195-2EBA-498D-840B-9104FAD59457}" srcOrd="6" destOrd="0" presId="urn:microsoft.com/office/officeart/2005/8/layout/radial2"/>
    <dgm:cxn modelId="{FDF01509-6E73-4ABE-A0F7-09C554807219}" type="presParOf" srcId="{A2CE2195-2EBA-498D-840B-9104FAD59457}" destId="{9EE41503-6707-4CDA-9AE1-2DD60C27CC1F}" srcOrd="0" destOrd="0" presId="urn:microsoft.com/office/officeart/2005/8/layout/radial2"/>
    <dgm:cxn modelId="{D99F8338-0596-43A5-9C01-AC90243D8076}" type="presParOf" srcId="{A2CE2195-2EBA-498D-840B-9104FAD59457}" destId="{05D8BA31-74A8-4DBB-9782-3C8D06874D7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70731-C2AD-4EBE-BEEE-4B67D5CBA3C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5EB449A-83AE-487D-A7B7-D26909C1917D}">
      <dgm:prSet phldrT="[Text]" phldr="1"/>
      <dgm:spPr/>
      <dgm:t>
        <a:bodyPr/>
        <a:lstStyle/>
        <a:p>
          <a:endParaRPr lang="en-US"/>
        </a:p>
      </dgm:t>
    </dgm:pt>
    <dgm:pt modelId="{D27EBF04-5361-4B45-80E4-CA24909C72D2}" type="parTrans" cxnId="{A9B1BD15-8EC9-487D-9E7A-2D95BEA4DA98}">
      <dgm:prSet/>
      <dgm:spPr/>
      <dgm:t>
        <a:bodyPr/>
        <a:lstStyle/>
        <a:p>
          <a:endParaRPr lang="en-US"/>
        </a:p>
      </dgm:t>
    </dgm:pt>
    <dgm:pt modelId="{86E91F04-C303-4F92-91EC-AFDD3BCC6583}" type="sibTrans" cxnId="{A9B1BD15-8EC9-487D-9E7A-2D95BEA4DA98}">
      <dgm:prSet/>
      <dgm:spPr/>
      <dgm:t>
        <a:bodyPr/>
        <a:lstStyle/>
        <a:p>
          <a:endParaRPr lang="en-US"/>
        </a:p>
      </dgm:t>
    </dgm:pt>
    <dgm:pt modelId="{0B765727-2A01-4E3B-8AD3-8FC6A2525EC8}">
      <dgm:prSet phldrT="[Text]" phldr="1"/>
      <dgm:spPr/>
      <dgm:t>
        <a:bodyPr/>
        <a:lstStyle/>
        <a:p>
          <a:endParaRPr lang="en-US"/>
        </a:p>
      </dgm:t>
    </dgm:pt>
    <dgm:pt modelId="{157CADC9-2948-49AA-BC3A-C2EFEC7EA7EE}" type="parTrans" cxnId="{E39E4B64-C118-4914-81DF-19B19756505D}">
      <dgm:prSet/>
      <dgm:spPr/>
      <dgm:t>
        <a:bodyPr/>
        <a:lstStyle/>
        <a:p>
          <a:endParaRPr lang="en-US"/>
        </a:p>
      </dgm:t>
    </dgm:pt>
    <dgm:pt modelId="{D50AE2D7-32F7-4398-8E34-768A171B76ED}" type="sibTrans" cxnId="{E39E4B64-C118-4914-81DF-19B19756505D}">
      <dgm:prSet/>
      <dgm:spPr/>
      <dgm:t>
        <a:bodyPr/>
        <a:lstStyle/>
        <a:p>
          <a:endParaRPr lang="en-US"/>
        </a:p>
      </dgm:t>
    </dgm:pt>
    <dgm:pt modelId="{B3C2C307-3651-41B6-B887-19C7E32D4A99}">
      <dgm:prSet phldrT="[Text]" phldr="1"/>
      <dgm:spPr/>
      <dgm:t>
        <a:bodyPr/>
        <a:lstStyle/>
        <a:p>
          <a:endParaRPr lang="en-US"/>
        </a:p>
      </dgm:t>
    </dgm:pt>
    <dgm:pt modelId="{02A9BEDC-CEA6-41C4-9A1A-5DB88C88A275}" type="parTrans" cxnId="{B1E381A9-3B00-41C8-8FA5-4777F90FF856}">
      <dgm:prSet/>
      <dgm:spPr/>
      <dgm:t>
        <a:bodyPr/>
        <a:lstStyle/>
        <a:p>
          <a:endParaRPr lang="en-US"/>
        </a:p>
      </dgm:t>
    </dgm:pt>
    <dgm:pt modelId="{98C6C571-D022-4A06-8DAA-975FB6DD9F10}" type="sibTrans" cxnId="{B1E381A9-3B00-41C8-8FA5-4777F90FF856}">
      <dgm:prSet/>
      <dgm:spPr/>
      <dgm:t>
        <a:bodyPr/>
        <a:lstStyle/>
        <a:p>
          <a:endParaRPr lang="en-US"/>
        </a:p>
      </dgm:t>
    </dgm:pt>
    <dgm:pt modelId="{BE9F9373-E76C-49A8-9A1F-8D747957C5D7}">
      <dgm:prSet/>
      <dgm:spPr/>
      <dgm:t>
        <a:bodyPr/>
        <a:lstStyle/>
        <a:p>
          <a:endParaRPr lang="en-US"/>
        </a:p>
      </dgm:t>
    </dgm:pt>
    <dgm:pt modelId="{91FD76B9-8A0F-4C36-BA50-39C6048F7A12}" type="parTrans" cxnId="{906300F7-FF78-4E67-AFBB-A5644BD66468}">
      <dgm:prSet/>
      <dgm:spPr/>
      <dgm:t>
        <a:bodyPr/>
        <a:lstStyle/>
        <a:p>
          <a:endParaRPr lang="en-US"/>
        </a:p>
      </dgm:t>
    </dgm:pt>
    <dgm:pt modelId="{EBB1441F-A2CB-4B3B-87DF-EEF23D4ABF11}" type="sibTrans" cxnId="{906300F7-FF78-4E67-AFBB-A5644BD66468}">
      <dgm:prSet/>
      <dgm:spPr/>
      <dgm:t>
        <a:bodyPr/>
        <a:lstStyle/>
        <a:p>
          <a:endParaRPr lang="en-US"/>
        </a:p>
      </dgm:t>
    </dgm:pt>
    <dgm:pt modelId="{C9B53944-92B4-4C4E-BC73-70742F98CD61}">
      <dgm:prSet/>
      <dgm:spPr/>
      <dgm:t>
        <a:bodyPr/>
        <a:lstStyle/>
        <a:p>
          <a:endParaRPr lang="en-US"/>
        </a:p>
      </dgm:t>
    </dgm:pt>
    <dgm:pt modelId="{3819BFD6-2C06-4FF5-A652-D4B3750DFA28}" type="parTrans" cxnId="{6AEA0394-D921-4EA5-B34D-FAEF2D0940E7}">
      <dgm:prSet/>
      <dgm:spPr/>
      <dgm:t>
        <a:bodyPr/>
        <a:lstStyle/>
        <a:p>
          <a:endParaRPr lang="en-US"/>
        </a:p>
      </dgm:t>
    </dgm:pt>
    <dgm:pt modelId="{67EC14C7-7358-4734-A2EC-5ECF43390D40}" type="sibTrans" cxnId="{6AEA0394-D921-4EA5-B34D-FAEF2D0940E7}">
      <dgm:prSet/>
      <dgm:spPr/>
      <dgm:t>
        <a:bodyPr/>
        <a:lstStyle/>
        <a:p>
          <a:endParaRPr lang="en-US"/>
        </a:p>
      </dgm:t>
    </dgm:pt>
    <dgm:pt modelId="{8525C8CA-5EAD-46BF-9B40-DFE391771015}" type="pres">
      <dgm:prSet presAssocID="{F7E70731-C2AD-4EBE-BEEE-4B67D5CBA3CB}" presName="Name0" presStyleCnt="0">
        <dgm:presLayoutVars>
          <dgm:dir/>
          <dgm:resizeHandles val="exact"/>
        </dgm:presLayoutVars>
      </dgm:prSet>
      <dgm:spPr/>
    </dgm:pt>
    <dgm:pt modelId="{EBF0A26F-9F07-4BCA-A78F-7D426002AD8F}" type="pres">
      <dgm:prSet presAssocID="{F7E70731-C2AD-4EBE-BEEE-4B67D5CBA3CB}" presName="arrow" presStyleLbl="bgShp" presStyleIdx="0" presStyleCnt="1" custScaleY="221212" custLinFactNeighborY="15909"/>
      <dgm:spPr/>
    </dgm:pt>
    <dgm:pt modelId="{511DBFED-C443-4392-8A71-4B146EC2321E}" type="pres">
      <dgm:prSet presAssocID="{F7E70731-C2AD-4EBE-BEEE-4B67D5CBA3CB}" presName="points" presStyleCnt="0"/>
      <dgm:spPr/>
    </dgm:pt>
    <dgm:pt modelId="{2D0D61F7-ED5A-46A6-BFA4-149B8226C3A7}" type="pres">
      <dgm:prSet presAssocID="{F5EB449A-83AE-487D-A7B7-D26909C1917D}" presName="compositeA" presStyleCnt="0"/>
      <dgm:spPr/>
    </dgm:pt>
    <dgm:pt modelId="{DE89DE4F-6FF2-4929-B936-8A752B16FF2C}" type="pres">
      <dgm:prSet presAssocID="{F5EB449A-83AE-487D-A7B7-D26909C1917D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5851F-7E51-4C35-8053-71CF6F1B3220}" type="pres">
      <dgm:prSet presAssocID="{F5EB449A-83AE-487D-A7B7-D26909C1917D}" presName="circleA" presStyleLbl="node1" presStyleIdx="0" presStyleCnt="5" custScaleX="263635" custScaleY="263635" custLinFactNeighborX="88698" custLinFactNeighborY="86363"/>
      <dgm:spPr/>
    </dgm:pt>
    <dgm:pt modelId="{692EECDD-C748-40B0-9BD1-2888A7DFE315}" type="pres">
      <dgm:prSet presAssocID="{F5EB449A-83AE-487D-A7B7-D26909C1917D}" presName="spaceA" presStyleCnt="0"/>
      <dgm:spPr/>
    </dgm:pt>
    <dgm:pt modelId="{BFD2C63A-FDDB-4381-9596-432046EDB847}" type="pres">
      <dgm:prSet presAssocID="{86E91F04-C303-4F92-91EC-AFDD3BCC6583}" presName="space" presStyleCnt="0"/>
      <dgm:spPr/>
    </dgm:pt>
    <dgm:pt modelId="{0DDFD271-1CD5-4A75-89E8-B5C8A1CF0418}" type="pres">
      <dgm:prSet presAssocID="{C9B53944-92B4-4C4E-BC73-70742F98CD61}" presName="compositeB" presStyleCnt="0"/>
      <dgm:spPr/>
    </dgm:pt>
    <dgm:pt modelId="{9BBDA4DD-4CD5-40D8-B4F1-C62002E0B616}" type="pres">
      <dgm:prSet presAssocID="{C9B53944-92B4-4C4E-BC73-70742F98CD61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C0DB1-1402-4112-B1AC-A1A1ABA92876}" type="pres">
      <dgm:prSet presAssocID="{C9B53944-92B4-4C4E-BC73-70742F98CD61}" presName="circleB" presStyleLbl="node1" presStyleIdx="1" presStyleCnt="5" custScaleX="350820" custScaleY="333334" custLinFactNeighborX="-93497" custLinFactNeighborY="60606"/>
      <dgm:spPr/>
    </dgm:pt>
    <dgm:pt modelId="{33A2D7A5-3C86-40B5-B315-FA5C03B93043}" type="pres">
      <dgm:prSet presAssocID="{C9B53944-92B4-4C4E-BC73-70742F98CD61}" presName="spaceB" presStyleCnt="0"/>
      <dgm:spPr/>
    </dgm:pt>
    <dgm:pt modelId="{04B91C4E-389B-44CF-8EAD-DE644A6244A8}" type="pres">
      <dgm:prSet presAssocID="{67EC14C7-7358-4734-A2EC-5ECF43390D40}" presName="space" presStyleCnt="0"/>
      <dgm:spPr/>
    </dgm:pt>
    <dgm:pt modelId="{13370C4B-CE08-45C8-9108-A380FBB436A6}" type="pres">
      <dgm:prSet presAssocID="{0B765727-2A01-4E3B-8AD3-8FC6A2525EC8}" presName="compositeA" presStyleCnt="0"/>
      <dgm:spPr/>
    </dgm:pt>
    <dgm:pt modelId="{3E555A3C-13BB-445F-9883-87C6FC2E5EB0}" type="pres">
      <dgm:prSet presAssocID="{0B765727-2A01-4E3B-8AD3-8FC6A2525EC8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7007-B765-464A-8883-B7CF936D24E8}" type="pres">
      <dgm:prSet presAssocID="{0B765727-2A01-4E3B-8AD3-8FC6A2525EC8}" presName="circleA" presStyleLbl="node1" presStyleIdx="2" presStyleCnt="5" custScaleX="424242" custScaleY="393940" custLinFactX="-96831" custLinFactNeighborX="-100000" custLinFactNeighborY="60606"/>
      <dgm:spPr/>
    </dgm:pt>
    <dgm:pt modelId="{D5576722-9B56-4DA1-9AC6-53DE6A2293EE}" type="pres">
      <dgm:prSet presAssocID="{0B765727-2A01-4E3B-8AD3-8FC6A2525EC8}" presName="spaceA" presStyleCnt="0"/>
      <dgm:spPr/>
    </dgm:pt>
    <dgm:pt modelId="{18C9824B-BD8E-4C98-A8B3-E26A0E7DB6F8}" type="pres">
      <dgm:prSet presAssocID="{D50AE2D7-32F7-4398-8E34-768A171B76ED}" presName="space" presStyleCnt="0"/>
      <dgm:spPr/>
    </dgm:pt>
    <dgm:pt modelId="{BEF26046-7B5E-4510-99A6-F91F2299A560}" type="pres">
      <dgm:prSet presAssocID="{B3C2C307-3651-41B6-B887-19C7E32D4A99}" presName="compositeB" presStyleCnt="0"/>
      <dgm:spPr/>
    </dgm:pt>
    <dgm:pt modelId="{BDC16CA2-FBE3-4175-87A5-F10572F91A28}" type="pres">
      <dgm:prSet presAssocID="{B3C2C307-3651-41B6-B887-19C7E32D4A99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D1C9E-487C-4DD6-A5DD-16E49A9703E9}" type="pres">
      <dgm:prSet presAssocID="{B3C2C307-3651-41B6-B887-19C7E32D4A99}" presName="circleB" presStyleLbl="node1" presStyleIdx="3" presStyleCnt="5" custScaleX="497666" custScaleY="454546" custLinFactX="-78952" custLinFactNeighborX="-100000" custLinFactNeighborY="60606"/>
      <dgm:spPr/>
    </dgm:pt>
    <dgm:pt modelId="{1E1D3EE5-24B8-4BBF-952B-49FC98448EC8}" type="pres">
      <dgm:prSet presAssocID="{B3C2C307-3651-41B6-B887-19C7E32D4A99}" presName="spaceB" presStyleCnt="0"/>
      <dgm:spPr/>
    </dgm:pt>
    <dgm:pt modelId="{E13172E3-3C46-48B2-BF55-B2D5BD4E30E1}" type="pres">
      <dgm:prSet presAssocID="{98C6C571-D022-4A06-8DAA-975FB6DD9F10}" presName="space" presStyleCnt="0"/>
      <dgm:spPr/>
    </dgm:pt>
    <dgm:pt modelId="{E7A1EE66-C307-48AB-A6E7-01A71A08CBAA}" type="pres">
      <dgm:prSet presAssocID="{BE9F9373-E76C-49A8-9A1F-8D747957C5D7}" presName="compositeA" presStyleCnt="0"/>
      <dgm:spPr/>
    </dgm:pt>
    <dgm:pt modelId="{D424FDDA-AFD2-4E3C-B8BC-4B1AF7ACD36A}" type="pres">
      <dgm:prSet presAssocID="{BE9F9373-E76C-49A8-9A1F-8D747957C5D7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5FA2E-38F3-4C09-AD18-E88CF5922253}" type="pres">
      <dgm:prSet presAssocID="{BE9F9373-E76C-49A8-9A1F-8D747957C5D7}" presName="circleA" presStyleLbl="node1" presStyleIdx="4" presStyleCnt="5" custScaleX="687879" custScaleY="524242" custLinFactNeighborX="-74014" custLinFactNeighborY="65152"/>
      <dgm:spPr/>
    </dgm:pt>
    <dgm:pt modelId="{8976E77A-F922-43FD-B9F8-3A54F16296CF}" type="pres">
      <dgm:prSet presAssocID="{BE9F9373-E76C-49A8-9A1F-8D747957C5D7}" presName="spaceA" presStyleCnt="0"/>
      <dgm:spPr/>
    </dgm:pt>
  </dgm:ptLst>
  <dgm:cxnLst>
    <dgm:cxn modelId="{E3628DA5-4CBC-4F32-BE9E-9533FDF1BE7A}" type="presOf" srcId="{B3C2C307-3651-41B6-B887-19C7E32D4A99}" destId="{BDC16CA2-FBE3-4175-87A5-F10572F91A28}" srcOrd="0" destOrd="0" presId="urn:microsoft.com/office/officeart/2005/8/layout/hProcess11"/>
    <dgm:cxn modelId="{DABC5E98-5561-433B-ACAE-4FE42F66E9E0}" type="presOf" srcId="{F5EB449A-83AE-487D-A7B7-D26909C1917D}" destId="{DE89DE4F-6FF2-4929-B936-8A752B16FF2C}" srcOrd="0" destOrd="0" presId="urn:microsoft.com/office/officeart/2005/8/layout/hProcess11"/>
    <dgm:cxn modelId="{A9B1BD15-8EC9-487D-9E7A-2D95BEA4DA98}" srcId="{F7E70731-C2AD-4EBE-BEEE-4B67D5CBA3CB}" destId="{F5EB449A-83AE-487D-A7B7-D26909C1917D}" srcOrd="0" destOrd="0" parTransId="{D27EBF04-5361-4B45-80E4-CA24909C72D2}" sibTransId="{86E91F04-C303-4F92-91EC-AFDD3BCC6583}"/>
    <dgm:cxn modelId="{B1E381A9-3B00-41C8-8FA5-4777F90FF856}" srcId="{F7E70731-C2AD-4EBE-BEEE-4B67D5CBA3CB}" destId="{B3C2C307-3651-41B6-B887-19C7E32D4A99}" srcOrd="3" destOrd="0" parTransId="{02A9BEDC-CEA6-41C4-9A1A-5DB88C88A275}" sibTransId="{98C6C571-D022-4A06-8DAA-975FB6DD9F10}"/>
    <dgm:cxn modelId="{6AEA0394-D921-4EA5-B34D-FAEF2D0940E7}" srcId="{F7E70731-C2AD-4EBE-BEEE-4B67D5CBA3CB}" destId="{C9B53944-92B4-4C4E-BC73-70742F98CD61}" srcOrd="1" destOrd="0" parTransId="{3819BFD6-2C06-4FF5-A652-D4B3750DFA28}" sibTransId="{67EC14C7-7358-4734-A2EC-5ECF43390D40}"/>
    <dgm:cxn modelId="{38D851AB-E284-46AD-9C25-E48D2A6AFBB6}" type="presOf" srcId="{F7E70731-C2AD-4EBE-BEEE-4B67D5CBA3CB}" destId="{8525C8CA-5EAD-46BF-9B40-DFE391771015}" srcOrd="0" destOrd="0" presId="urn:microsoft.com/office/officeart/2005/8/layout/hProcess11"/>
    <dgm:cxn modelId="{A46BA2D3-CBB8-4411-96ED-6E7D4E1C8DA7}" type="presOf" srcId="{BE9F9373-E76C-49A8-9A1F-8D747957C5D7}" destId="{D424FDDA-AFD2-4E3C-B8BC-4B1AF7ACD36A}" srcOrd="0" destOrd="0" presId="urn:microsoft.com/office/officeart/2005/8/layout/hProcess11"/>
    <dgm:cxn modelId="{B0D87B81-3563-4FDD-9939-2EB091302130}" type="presOf" srcId="{C9B53944-92B4-4C4E-BC73-70742F98CD61}" destId="{9BBDA4DD-4CD5-40D8-B4F1-C62002E0B616}" srcOrd="0" destOrd="0" presId="urn:microsoft.com/office/officeart/2005/8/layout/hProcess11"/>
    <dgm:cxn modelId="{E39E4B64-C118-4914-81DF-19B19756505D}" srcId="{F7E70731-C2AD-4EBE-BEEE-4B67D5CBA3CB}" destId="{0B765727-2A01-4E3B-8AD3-8FC6A2525EC8}" srcOrd="2" destOrd="0" parTransId="{157CADC9-2948-49AA-BC3A-C2EFEC7EA7EE}" sibTransId="{D50AE2D7-32F7-4398-8E34-768A171B76ED}"/>
    <dgm:cxn modelId="{906300F7-FF78-4E67-AFBB-A5644BD66468}" srcId="{F7E70731-C2AD-4EBE-BEEE-4B67D5CBA3CB}" destId="{BE9F9373-E76C-49A8-9A1F-8D747957C5D7}" srcOrd="4" destOrd="0" parTransId="{91FD76B9-8A0F-4C36-BA50-39C6048F7A12}" sibTransId="{EBB1441F-A2CB-4B3B-87DF-EEF23D4ABF11}"/>
    <dgm:cxn modelId="{09142D43-6E52-4A19-A7AC-9683A91644B0}" type="presOf" srcId="{0B765727-2A01-4E3B-8AD3-8FC6A2525EC8}" destId="{3E555A3C-13BB-445F-9883-87C6FC2E5EB0}" srcOrd="0" destOrd="0" presId="urn:microsoft.com/office/officeart/2005/8/layout/hProcess11"/>
    <dgm:cxn modelId="{5BFAD7EF-E8AA-4508-B09C-3E82EDB39B64}" type="presParOf" srcId="{8525C8CA-5EAD-46BF-9B40-DFE391771015}" destId="{EBF0A26F-9F07-4BCA-A78F-7D426002AD8F}" srcOrd="0" destOrd="0" presId="urn:microsoft.com/office/officeart/2005/8/layout/hProcess11"/>
    <dgm:cxn modelId="{67F84EC2-85C9-4CA2-8EEC-088C86425B31}" type="presParOf" srcId="{8525C8CA-5EAD-46BF-9B40-DFE391771015}" destId="{511DBFED-C443-4392-8A71-4B146EC2321E}" srcOrd="1" destOrd="0" presId="urn:microsoft.com/office/officeart/2005/8/layout/hProcess11"/>
    <dgm:cxn modelId="{EB3A6E35-54E1-4D43-A403-238D95DB46A1}" type="presParOf" srcId="{511DBFED-C443-4392-8A71-4B146EC2321E}" destId="{2D0D61F7-ED5A-46A6-BFA4-149B8226C3A7}" srcOrd="0" destOrd="0" presId="urn:microsoft.com/office/officeart/2005/8/layout/hProcess11"/>
    <dgm:cxn modelId="{EE6494BB-873E-4DEC-8F9D-18932056CD4D}" type="presParOf" srcId="{2D0D61F7-ED5A-46A6-BFA4-149B8226C3A7}" destId="{DE89DE4F-6FF2-4929-B936-8A752B16FF2C}" srcOrd="0" destOrd="0" presId="urn:microsoft.com/office/officeart/2005/8/layout/hProcess11"/>
    <dgm:cxn modelId="{8FEC78FB-EA79-4A79-A391-8FF2E8A80038}" type="presParOf" srcId="{2D0D61F7-ED5A-46A6-BFA4-149B8226C3A7}" destId="{0075851F-7E51-4C35-8053-71CF6F1B3220}" srcOrd="1" destOrd="0" presId="urn:microsoft.com/office/officeart/2005/8/layout/hProcess11"/>
    <dgm:cxn modelId="{B817CBC4-371F-4D35-9FCC-DE1A0C8B1AFB}" type="presParOf" srcId="{2D0D61F7-ED5A-46A6-BFA4-149B8226C3A7}" destId="{692EECDD-C748-40B0-9BD1-2888A7DFE315}" srcOrd="2" destOrd="0" presId="urn:microsoft.com/office/officeart/2005/8/layout/hProcess11"/>
    <dgm:cxn modelId="{3851250C-2CAA-4DF9-9DD5-E31A5FB24AB6}" type="presParOf" srcId="{511DBFED-C443-4392-8A71-4B146EC2321E}" destId="{BFD2C63A-FDDB-4381-9596-432046EDB847}" srcOrd="1" destOrd="0" presId="urn:microsoft.com/office/officeart/2005/8/layout/hProcess11"/>
    <dgm:cxn modelId="{9E39D012-BFE0-414D-8797-A4C923DC4A9E}" type="presParOf" srcId="{511DBFED-C443-4392-8A71-4B146EC2321E}" destId="{0DDFD271-1CD5-4A75-89E8-B5C8A1CF0418}" srcOrd="2" destOrd="0" presId="urn:microsoft.com/office/officeart/2005/8/layout/hProcess11"/>
    <dgm:cxn modelId="{27446BA7-4FEF-4CF3-9C08-78DB992E3A14}" type="presParOf" srcId="{0DDFD271-1CD5-4A75-89E8-B5C8A1CF0418}" destId="{9BBDA4DD-4CD5-40D8-B4F1-C62002E0B616}" srcOrd="0" destOrd="0" presId="urn:microsoft.com/office/officeart/2005/8/layout/hProcess11"/>
    <dgm:cxn modelId="{279533BB-FD48-4E2C-AA1E-AB7A38738E16}" type="presParOf" srcId="{0DDFD271-1CD5-4A75-89E8-B5C8A1CF0418}" destId="{82AC0DB1-1402-4112-B1AC-A1A1ABA92876}" srcOrd="1" destOrd="0" presId="urn:microsoft.com/office/officeart/2005/8/layout/hProcess11"/>
    <dgm:cxn modelId="{A3B3FFEC-0FF6-4BD7-BAE9-4B650FCEEA33}" type="presParOf" srcId="{0DDFD271-1CD5-4A75-89E8-B5C8A1CF0418}" destId="{33A2D7A5-3C86-40B5-B315-FA5C03B93043}" srcOrd="2" destOrd="0" presId="urn:microsoft.com/office/officeart/2005/8/layout/hProcess11"/>
    <dgm:cxn modelId="{462238F8-58A6-48A3-961E-317046FD8B16}" type="presParOf" srcId="{511DBFED-C443-4392-8A71-4B146EC2321E}" destId="{04B91C4E-389B-44CF-8EAD-DE644A6244A8}" srcOrd="3" destOrd="0" presId="urn:microsoft.com/office/officeart/2005/8/layout/hProcess11"/>
    <dgm:cxn modelId="{649A2B91-9089-4116-AE61-451C017AFAF9}" type="presParOf" srcId="{511DBFED-C443-4392-8A71-4B146EC2321E}" destId="{13370C4B-CE08-45C8-9108-A380FBB436A6}" srcOrd="4" destOrd="0" presId="urn:microsoft.com/office/officeart/2005/8/layout/hProcess11"/>
    <dgm:cxn modelId="{7977B777-2485-455D-A65E-16F7D0E2C75F}" type="presParOf" srcId="{13370C4B-CE08-45C8-9108-A380FBB436A6}" destId="{3E555A3C-13BB-445F-9883-87C6FC2E5EB0}" srcOrd="0" destOrd="0" presId="urn:microsoft.com/office/officeart/2005/8/layout/hProcess11"/>
    <dgm:cxn modelId="{A72D70DE-8329-4590-BB24-59DFE73D393D}" type="presParOf" srcId="{13370C4B-CE08-45C8-9108-A380FBB436A6}" destId="{B5D37007-B765-464A-8883-B7CF936D24E8}" srcOrd="1" destOrd="0" presId="urn:microsoft.com/office/officeart/2005/8/layout/hProcess11"/>
    <dgm:cxn modelId="{613BE6D1-F7F5-4A3E-B1C0-CF9ED4F2729A}" type="presParOf" srcId="{13370C4B-CE08-45C8-9108-A380FBB436A6}" destId="{D5576722-9B56-4DA1-9AC6-53DE6A2293EE}" srcOrd="2" destOrd="0" presId="urn:microsoft.com/office/officeart/2005/8/layout/hProcess11"/>
    <dgm:cxn modelId="{1BF53A8F-315D-4F6E-9955-06C5CDF4B83F}" type="presParOf" srcId="{511DBFED-C443-4392-8A71-4B146EC2321E}" destId="{18C9824B-BD8E-4C98-A8B3-E26A0E7DB6F8}" srcOrd="5" destOrd="0" presId="urn:microsoft.com/office/officeart/2005/8/layout/hProcess11"/>
    <dgm:cxn modelId="{2936CEA7-E83D-43B4-8C16-82B224820E45}" type="presParOf" srcId="{511DBFED-C443-4392-8A71-4B146EC2321E}" destId="{BEF26046-7B5E-4510-99A6-F91F2299A560}" srcOrd="6" destOrd="0" presId="urn:microsoft.com/office/officeart/2005/8/layout/hProcess11"/>
    <dgm:cxn modelId="{94C3E8CB-97FA-41C2-8C8E-B3A3E80D3128}" type="presParOf" srcId="{BEF26046-7B5E-4510-99A6-F91F2299A560}" destId="{BDC16CA2-FBE3-4175-87A5-F10572F91A28}" srcOrd="0" destOrd="0" presId="urn:microsoft.com/office/officeart/2005/8/layout/hProcess11"/>
    <dgm:cxn modelId="{CF6715CA-1C52-4639-8B25-C59887FE3D6B}" type="presParOf" srcId="{BEF26046-7B5E-4510-99A6-F91F2299A560}" destId="{BAFD1C9E-487C-4DD6-A5DD-16E49A9703E9}" srcOrd="1" destOrd="0" presId="urn:microsoft.com/office/officeart/2005/8/layout/hProcess11"/>
    <dgm:cxn modelId="{26D359A1-F8BC-4B74-91C9-767EA4954606}" type="presParOf" srcId="{BEF26046-7B5E-4510-99A6-F91F2299A560}" destId="{1E1D3EE5-24B8-4BBF-952B-49FC98448EC8}" srcOrd="2" destOrd="0" presId="urn:microsoft.com/office/officeart/2005/8/layout/hProcess11"/>
    <dgm:cxn modelId="{D5E5C5B5-15E6-49C4-82B4-9269D29DC6EC}" type="presParOf" srcId="{511DBFED-C443-4392-8A71-4B146EC2321E}" destId="{E13172E3-3C46-48B2-BF55-B2D5BD4E30E1}" srcOrd="7" destOrd="0" presId="urn:microsoft.com/office/officeart/2005/8/layout/hProcess11"/>
    <dgm:cxn modelId="{67A1D1DD-9816-4D1A-91B3-A7FFF2D8F5F1}" type="presParOf" srcId="{511DBFED-C443-4392-8A71-4B146EC2321E}" destId="{E7A1EE66-C307-48AB-A6E7-01A71A08CBAA}" srcOrd="8" destOrd="0" presId="urn:microsoft.com/office/officeart/2005/8/layout/hProcess11"/>
    <dgm:cxn modelId="{91C2CD07-AC36-4CB9-A0F9-62D6628F4EE2}" type="presParOf" srcId="{E7A1EE66-C307-48AB-A6E7-01A71A08CBAA}" destId="{D424FDDA-AFD2-4E3C-B8BC-4B1AF7ACD36A}" srcOrd="0" destOrd="0" presId="urn:microsoft.com/office/officeart/2005/8/layout/hProcess11"/>
    <dgm:cxn modelId="{48AD5DE7-AFFF-4DE6-9359-BE93AFBEA377}" type="presParOf" srcId="{E7A1EE66-C307-48AB-A6E7-01A71A08CBAA}" destId="{93D5FA2E-38F3-4C09-AD18-E88CF5922253}" srcOrd="1" destOrd="0" presId="urn:microsoft.com/office/officeart/2005/8/layout/hProcess11"/>
    <dgm:cxn modelId="{C6EE63E5-1814-42AE-A06A-4D211D735C39}" type="presParOf" srcId="{E7A1EE66-C307-48AB-A6E7-01A71A08CBAA}" destId="{8976E77A-F922-43FD-B9F8-3A54F16296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7BF71-C51A-4241-9F37-98834D800EF4}" type="datetimeFigureOut">
              <a:rPr lang="en-US" smtClean="0"/>
              <a:pPr/>
              <a:t>17-May-17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7FAB5-B304-488A-AC87-A9C999977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57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FAB5-B304-488A-AC87-A9C9999770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FAB5-B304-488A-AC87-A9C9999770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FAB5-B304-488A-AC87-A9C9999770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FAB5-B304-488A-AC87-A9C9999770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FAB5-B304-488A-AC87-A9C9999770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FAB5-B304-488A-AC87-A9C99997700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FAB5-B304-488A-AC87-A9C9999770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FAB5-B304-488A-AC87-A9C9999770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17-May-17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556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946" y="0"/>
            <a:ext cx="78864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Welcome TO all</a:t>
            </a:r>
            <a:endParaRPr lang="en-US" sz="80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.jpg"/>
          <p:cNvPicPr>
            <a:picLocks noChangeAspect="1"/>
          </p:cNvPicPr>
          <p:nvPr/>
        </p:nvPicPr>
        <p:blipFill>
          <a:blip r:embed="rId3"/>
          <a:srcRect r="2128" b="5882"/>
          <a:stretch>
            <a:fillRect/>
          </a:stretch>
        </p:blipFill>
        <p:spPr>
          <a:xfrm>
            <a:off x="152400" y="1143000"/>
            <a:ext cx="3505200" cy="2438400"/>
          </a:xfrm>
          <a:prstGeom prst="rect">
            <a:avLst/>
          </a:prstGeom>
        </p:spPr>
      </p:pic>
      <p:pic>
        <p:nvPicPr>
          <p:cNvPr id="3" name="Picture 2" descr="3.jpg"/>
          <p:cNvPicPr>
            <a:picLocks noChangeAspect="1"/>
          </p:cNvPicPr>
          <p:nvPr/>
        </p:nvPicPr>
        <p:blipFill>
          <a:blip r:embed="rId4"/>
          <a:srcRect l="3699" t="5956" r="13075"/>
          <a:stretch>
            <a:fillRect/>
          </a:stretch>
        </p:blipFill>
        <p:spPr>
          <a:xfrm>
            <a:off x="4343400" y="1143000"/>
            <a:ext cx="3429000" cy="2406416"/>
          </a:xfrm>
          <a:prstGeom prst="rect">
            <a:avLst/>
          </a:prstGeom>
        </p:spPr>
      </p:pic>
      <p:pic>
        <p:nvPicPr>
          <p:cNvPr id="5" name="Picture 4" descr="fb.jpg"/>
          <p:cNvPicPr>
            <a:picLocks noChangeAspect="1"/>
          </p:cNvPicPr>
          <p:nvPr/>
        </p:nvPicPr>
        <p:blipFill>
          <a:blip r:embed="rId5"/>
          <a:srcRect t="6061" r="16363"/>
          <a:stretch>
            <a:fillRect/>
          </a:stretch>
        </p:blipFill>
        <p:spPr>
          <a:xfrm>
            <a:off x="152400" y="4038600"/>
            <a:ext cx="35052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0"/>
            <a:ext cx="3276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Book Antiqua" pitchFamily="18" charset="0"/>
              </a:rPr>
              <a:t>1969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Mass </a:t>
            </a:r>
            <a:r>
              <a:rPr lang="en-US" sz="2800" b="1" i="1" dirty="0" smtClean="0">
                <a:latin typeface="Book Antiqua" pitchFamily="18" charset="0"/>
              </a:rPr>
              <a:t>Movement</a:t>
            </a:r>
            <a:endParaRPr lang="en-US" sz="2800" b="1" i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581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 Antiqua" pitchFamily="18" charset="0"/>
              </a:rPr>
              <a:t>Laathi</a:t>
            </a:r>
            <a:r>
              <a:rPr lang="en-US" dirty="0" smtClean="0"/>
              <a:t> charge of </a:t>
            </a:r>
            <a:r>
              <a:rPr lang="en-US" dirty="0" smtClean="0">
                <a:latin typeface="Book Antiqua" pitchFamily="18" charset="0"/>
              </a:rPr>
              <a:t>police</a:t>
            </a:r>
            <a:r>
              <a:rPr lang="en-US" dirty="0" smtClean="0"/>
              <a:t> on </a:t>
            </a:r>
            <a:r>
              <a:rPr lang="en-US" dirty="0" smtClean="0">
                <a:latin typeface="Book Antiqua" pitchFamily="18" charset="0"/>
              </a:rPr>
              <a:t>mass</a:t>
            </a:r>
            <a:r>
              <a:rPr lang="en-US" dirty="0" smtClean="0"/>
              <a:t> people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Procession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00800"/>
            <a:ext cx="350520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Shikh</a:t>
            </a:r>
            <a:r>
              <a:rPr lang="en-US" dirty="0" smtClean="0"/>
              <a:t> </a:t>
            </a:r>
            <a:r>
              <a:rPr lang="en-US" dirty="0" err="1" smtClean="0"/>
              <a:t>Mujib,free</a:t>
            </a:r>
            <a:r>
              <a:rPr lang="en-US" dirty="0" smtClean="0"/>
              <a:t> </a:t>
            </a:r>
            <a:r>
              <a:rPr lang="en-US" dirty="0" smtClean="0">
                <a:latin typeface="Book Antiqua" pitchFamily="18" charset="0"/>
              </a:rPr>
              <a:t>from</a:t>
            </a:r>
            <a:r>
              <a:rPr lang="en-US" dirty="0" smtClean="0"/>
              <a:t> jail</a:t>
            </a:r>
            <a:endParaRPr lang="en-US" dirty="0"/>
          </a:p>
        </p:txBody>
      </p:sp>
      <p:pic>
        <p:nvPicPr>
          <p:cNvPr id="10" name="Picture 9" descr="1969.jpg"/>
          <p:cNvPicPr>
            <a:picLocks noChangeAspect="1"/>
          </p:cNvPicPr>
          <p:nvPr/>
        </p:nvPicPr>
        <p:blipFill>
          <a:blip r:embed="rId6"/>
          <a:srcRect l="5769" r="7692" b="4981"/>
          <a:stretch>
            <a:fillRect/>
          </a:stretch>
        </p:blipFill>
        <p:spPr>
          <a:xfrm>
            <a:off x="4343400" y="4038600"/>
            <a:ext cx="3429000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6400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Demonstration going on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.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3962400" cy="2418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Book Antiqua" pitchFamily="18" charset="0"/>
              </a:rPr>
              <a:t>1970</a:t>
            </a:r>
          </a:p>
          <a:p>
            <a:pPr algn="ctr"/>
            <a:r>
              <a:rPr lang="en-US" sz="3200" b="1" i="1" dirty="0" smtClean="0">
                <a:latin typeface="Book Antiqua" pitchFamily="18" charset="0"/>
              </a:rPr>
              <a:t>National Election &amp; victory of Awami League</a:t>
            </a:r>
            <a:endParaRPr lang="en-US" sz="3200" b="1" i="1" dirty="0">
              <a:latin typeface="Book Antiqua" pitchFamily="18" charset="0"/>
            </a:endParaRPr>
          </a:p>
        </p:txBody>
      </p:sp>
      <p:pic>
        <p:nvPicPr>
          <p:cNvPr id="3" name="Picture 2" descr="e.70-2.jpg"/>
          <p:cNvPicPr>
            <a:picLocks noChangeAspect="1"/>
          </p:cNvPicPr>
          <p:nvPr/>
        </p:nvPicPr>
        <p:blipFill>
          <a:blip r:embed="rId3"/>
          <a:srcRect r="1824" b="9091"/>
          <a:stretch>
            <a:fillRect/>
          </a:stretch>
        </p:blipFill>
        <p:spPr>
          <a:xfrm>
            <a:off x="228600" y="4038600"/>
            <a:ext cx="39624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211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Sheikh </a:t>
            </a:r>
            <a:r>
              <a:rPr lang="en-US" dirty="0" err="1" smtClean="0">
                <a:latin typeface="Book Antiqua" pitchFamily="18" charset="0"/>
              </a:rPr>
              <a:t>Mujibur</a:t>
            </a:r>
            <a:r>
              <a:rPr lang="en-US" dirty="0" smtClean="0">
                <a:latin typeface="Book Antiqua" pitchFamily="18" charset="0"/>
              </a:rPr>
              <a:t> Rahman,counselling with co-workers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4" name="Picture 3" descr="fb.jpg"/>
          <p:cNvPicPr>
            <a:picLocks noChangeAspect="1"/>
          </p:cNvPicPr>
          <p:nvPr/>
        </p:nvPicPr>
        <p:blipFill>
          <a:blip r:embed="rId4"/>
          <a:srcRect t="6061" b="9091"/>
          <a:stretch>
            <a:fillRect/>
          </a:stretch>
        </p:blipFill>
        <p:spPr>
          <a:xfrm>
            <a:off x="5334000" y="2514600"/>
            <a:ext cx="32766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4724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Victory of </a:t>
            </a:r>
            <a:r>
              <a:rPr lang="en-US" dirty="0" smtClean="0">
                <a:latin typeface="Book Antiqua" pitchFamily="18" charset="0"/>
              </a:rPr>
              <a:t>Awami</a:t>
            </a:r>
            <a:r>
              <a:rPr lang="en-US" dirty="0" smtClean="0"/>
              <a:t> league in 1970 national Elec</a:t>
            </a:r>
            <a:r>
              <a:rPr lang="en-US" dirty="0" smtClean="0">
                <a:latin typeface="Book Antiqua" pitchFamily="18" charset="0"/>
              </a:rPr>
              <a:t>t</a:t>
            </a:r>
            <a:r>
              <a:rPr lang="en-US" dirty="0" smtClean="0"/>
              <a:t>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657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Sheikh </a:t>
            </a:r>
            <a:r>
              <a:rPr lang="en-US" dirty="0" err="1" smtClean="0"/>
              <a:t>Mujib</a:t>
            </a:r>
            <a:r>
              <a:rPr lang="en-US" dirty="0" smtClean="0"/>
              <a:t> in </a:t>
            </a:r>
            <a:r>
              <a:rPr lang="en-US" dirty="0" smtClean="0">
                <a:latin typeface="Book Antiqua" pitchFamily="18" charset="0"/>
              </a:rPr>
              <a:t>pre-election</a:t>
            </a:r>
            <a:r>
              <a:rPr lang="en-US" dirty="0" smtClean="0"/>
              <a:t>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ooo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066800"/>
            <a:ext cx="3200400" cy="2286000"/>
          </a:xfrm>
          <a:prstGeom prst="rect">
            <a:avLst/>
          </a:prstGeom>
        </p:spPr>
      </p:pic>
      <p:pic>
        <p:nvPicPr>
          <p:cNvPr id="5" name="Picture 4" descr="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7600"/>
            <a:ext cx="3581400" cy="2438400"/>
          </a:xfrm>
          <a:prstGeom prst="rect">
            <a:avLst/>
          </a:prstGeom>
        </p:spPr>
      </p:pic>
      <p:pic>
        <p:nvPicPr>
          <p:cNvPr id="6" name="Picture 5" descr="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66800"/>
            <a:ext cx="3581400" cy="2286000"/>
          </a:xfrm>
          <a:prstGeom prst="rect">
            <a:avLst/>
          </a:prstGeom>
        </p:spPr>
      </p:pic>
      <p:pic>
        <p:nvPicPr>
          <p:cNvPr id="7" name="Picture 6" descr="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657600"/>
            <a:ext cx="321945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0"/>
            <a:ext cx="79248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Book Antiqua" pitchFamily="18" charset="0"/>
              </a:rPr>
              <a:t>Atrocity of Pakistani army</a:t>
            </a:r>
            <a:endParaRPr lang="en-US" sz="4400" b="1" i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Pakistani army </a:t>
            </a:r>
            <a:r>
              <a:rPr lang="en-US" dirty="0" smtClean="0">
                <a:latin typeface="Book Antiqua" pitchFamily="18" charset="0"/>
                <a:cs typeface="NikoshBAN" pitchFamily="2" charset="0"/>
              </a:rPr>
              <a:t>deploying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Book Antiqua" pitchFamily="18" charset="0"/>
                <a:cs typeface="NikoshBAN" pitchFamily="2" charset="0"/>
              </a:rPr>
              <a:t>tank</a:t>
            </a:r>
            <a:endParaRPr lang="en-US" dirty="0">
              <a:latin typeface="Book Antiqua" pitchFamily="18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352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  <a:cs typeface="NikoshBAN" pitchFamily="2" charset="0"/>
              </a:rPr>
              <a:t>Mass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Book Antiqua" pitchFamily="18" charset="0"/>
                <a:cs typeface="NikoshBAN" pitchFamily="2" charset="0"/>
              </a:rPr>
              <a:t>killing</a:t>
            </a:r>
            <a:endParaRPr lang="en-US" dirty="0">
              <a:latin typeface="Book Antiqua" pitchFamily="18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21166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  <a:cs typeface="NikoshBAN" pitchFamily="2" charset="0"/>
              </a:rPr>
              <a:t>Pak army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Book Antiqua" pitchFamily="18" charset="0"/>
                <a:cs typeface="NikoshBAN" pitchFamily="2" charset="0"/>
              </a:rPr>
              <a:t>capturing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Book Antiqua" pitchFamily="18" charset="0"/>
                <a:cs typeface="NikoshBAN" pitchFamily="2" charset="0"/>
              </a:rPr>
              <a:t>Bangalees</a:t>
            </a:r>
            <a:endParaRPr lang="en-US" dirty="0">
              <a:latin typeface="Book Antiqua" pitchFamily="18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17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Brutality of Pak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  <a:cs typeface="NikoshBAN" pitchFamily="2" charset="0"/>
              </a:rPr>
              <a:t>army</a:t>
            </a:r>
            <a:endParaRPr lang="en-US" dirty="0">
              <a:latin typeface="Book Antiqua" pitchFamily="18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19275" y="3200400"/>
          <a:ext cx="5503863" cy="685800"/>
        </p:xfrm>
        <a:graphic>
          <a:graphicData uri="http://schemas.openxmlformats.org/presentationml/2006/ole">
            <p:oleObj spid="_x0000_s1029" name="Packager Shell Object" showAsIcon="1" r:id="rId3" imgW="5486400" imgH="6731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0"/>
            <a:ext cx="4267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Book Antiqua" pitchFamily="18" charset="0"/>
              </a:rPr>
              <a:t>Vocabulary</a:t>
            </a:r>
            <a:endParaRPr lang="en-US" sz="4000" b="1" i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great sorrow, event causing great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sorrow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NikoshBAN" pitchFamily="2" charset="0"/>
              </a:rPr>
              <a:t>Import</a:t>
            </a:r>
            <a:r>
              <a:rPr lang="en-US" sz="2800" b="1" dirty="0" smtClean="0">
                <a:latin typeface="Book Antiqua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NikoshBAN" pitchFamily="2" charset="0"/>
              </a:rPr>
              <a:t>  We’ve understood the import of the incident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Significance, having importance of something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6" name="Picture 5" descr="g.w.jpg"/>
          <p:cNvPicPr>
            <a:picLocks noChangeAspect="1"/>
          </p:cNvPicPr>
          <p:nvPr/>
        </p:nvPicPr>
        <p:blipFill>
          <a:blip r:embed="rId3"/>
          <a:srcRect l="5496" r="1075" b="38007"/>
          <a:stretch>
            <a:fillRect/>
          </a:stretch>
        </p:blipFill>
        <p:spPr>
          <a:xfrm>
            <a:off x="228600" y="1447800"/>
            <a:ext cx="2590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62000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Grief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286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The poor woman is grief-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striken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Constitution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Set of laws and principles according to 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which a country is governed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r>
              <a:rPr lang="en-US" sz="3200" dirty="0" smtClean="0">
                <a:latin typeface="Book Antiqua" pitchFamily="18" charset="0"/>
              </a:rPr>
              <a:t>			 </a:t>
            </a:r>
          </a:p>
        </p:txBody>
      </p:sp>
      <p:pic>
        <p:nvPicPr>
          <p:cNvPr id="3" name="Picture 2" descr="c.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1876425" cy="2209800"/>
          </a:xfrm>
          <a:prstGeom prst="rect">
            <a:avLst/>
          </a:prstGeom>
        </p:spPr>
      </p:pic>
      <p:pic>
        <p:nvPicPr>
          <p:cNvPr id="7" name="Picture 6" descr="cr.jpg"/>
          <p:cNvPicPr>
            <a:picLocks noChangeAspect="1"/>
          </p:cNvPicPr>
          <p:nvPr/>
        </p:nvPicPr>
        <p:blipFill>
          <a:blip r:embed="rId3"/>
          <a:srcRect l="27542" r="15564" b="13793"/>
          <a:stretch>
            <a:fillRect/>
          </a:stretch>
        </p:blipFill>
        <p:spPr>
          <a:xfrm rot="16200000">
            <a:off x="552484" y="4400516"/>
            <a:ext cx="1257232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148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Crimson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724400"/>
            <a:ext cx="304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endParaRPr lang="en-US" sz="2800" dirty="0" smtClean="0">
              <a:latin typeface="Book Antiqua" pitchFamily="18" charset="0"/>
            </a:endParaRPr>
          </a:p>
          <a:p>
            <a:pPr marL="0" lvl="2"/>
            <a:endParaRPr lang="en-US" sz="2800" dirty="0" smtClean="0">
              <a:latin typeface="Book Antiqua" pitchFamily="18" charset="0"/>
            </a:endParaRPr>
          </a:p>
          <a:p>
            <a:pPr marL="0" lvl="2"/>
            <a:r>
              <a:rPr lang="en-US" sz="2800" dirty="0" smtClean="0">
                <a:latin typeface="Book Antiqua" pitchFamily="18" charset="0"/>
              </a:rPr>
              <a:t> 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</a:p>
          <a:p>
            <a:pPr marL="0" lvl="2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Deep red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0263" y="316739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endParaRPr lang="en-US" sz="2800" dirty="0" smtClean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1524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We must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honour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our constitution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876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Pak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armies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made our highways crimson with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Bangalee’s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blood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4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Regret</a:t>
            </a:r>
            <a:r>
              <a:rPr lang="en-US" sz="3200" dirty="0" smtClean="0">
                <a:latin typeface="Book Antiqua" pitchFamily="18" charset="0"/>
              </a:rPr>
              <a:t> </a:t>
            </a:r>
          </a:p>
          <a:p>
            <a:pPr marL="0" lvl="2"/>
            <a:endParaRPr lang="en-US" sz="3200" dirty="0" smtClean="0"/>
          </a:p>
          <a:p>
            <a:pPr marL="0" lvl="2"/>
            <a:endParaRPr lang="en-US" sz="3200" dirty="0" smtClean="0"/>
          </a:p>
          <a:p>
            <a:pPr marL="0" lvl="2"/>
            <a:endParaRPr lang="en-US" sz="3200" dirty="0" smtClean="0"/>
          </a:p>
          <a:p>
            <a:pPr marL="0" lvl="2"/>
            <a:endParaRPr lang="en-US" sz="3200" dirty="0" smtClean="0"/>
          </a:p>
          <a:p>
            <a:pPr marL="0" lvl="2"/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Sorrowness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, be sad about something</a:t>
            </a:r>
          </a:p>
          <a:p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Martial law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r>
              <a:rPr lang="en-US" sz="2800" b="1" dirty="0" smtClean="0">
                <a:latin typeface="Book Antiqua" pitchFamily="18" charset="0"/>
              </a:rPr>
              <a:t> 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Military rule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</p:txBody>
      </p:sp>
      <p:pic>
        <p:nvPicPr>
          <p:cNvPr id="4" name="Picture 3" descr="regret.jpg"/>
          <p:cNvPicPr>
            <a:picLocks noChangeAspect="1"/>
          </p:cNvPicPr>
          <p:nvPr/>
        </p:nvPicPr>
        <p:blipFill>
          <a:blip r:embed="rId2"/>
          <a:srcRect t="13333"/>
          <a:stretch>
            <a:fillRect/>
          </a:stretch>
        </p:blipFill>
        <p:spPr>
          <a:xfrm>
            <a:off x="152400" y="533400"/>
            <a:ext cx="2362200" cy="1981200"/>
          </a:xfrm>
          <a:prstGeom prst="rect">
            <a:avLst/>
          </a:prstGeom>
        </p:spPr>
      </p:pic>
      <p:pic>
        <p:nvPicPr>
          <p:cNvPr id="5" name="Picture 4" descr="m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4331970" cy="2193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990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Sheikh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Mujib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delivered the speech with regret 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26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Ay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u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b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khan declared martial law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Six point movement</a:t>
            </a: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Six main demands of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Bangali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people which was proclaimed in 1966 by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Seikh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Mujibor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Rahman</a:t>
            </a:r>
            <a:r>
              <a:rPr lang="en-US" sz="3200" dirty="0" smtClean="0">
                <a:latin typeface="Book Antiqua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Proroughed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Assembly’s session was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proroughed</a:t>
            </a:r>
            <a:endParaRPr lang="en-US" sz="2800" b="1" i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postpone ; Stopping for the time being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Strike                         </a:t>
            </a:r>
          </a:p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                                   </a:t>
            </a:r>
          </a:p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                                  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Stopping of work as protest</a:t>
            </a:r>
          </a:p>
          <a:p>
            <a:r>
              <a:rPr lang="en-US" sz="2800" dirty="0" smtClean="0">
                <a:latin typeface="Book Antiqua" pitchFamily="18" charset="0"/>
              </a:rPr>
              <a:t>           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Act of stopping work as protest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Book Antiqua" pitchFamily="18" charset="0"/>
            </a:endParaRPr>
          </a:p>
        </p:txBody>
      </p:sp>
      <p:pic>
        <p:nvPicPr>
          <p:cNvPr id="3" name="Picture 2" descr="str.jpg"/>
          <p:cNvPicPr>
            <a:picLocks noChangeAspect="1"/>
          </p:cNvPicPr>
          <p:nvPr/>
        </p:nvPicPr>
        <p:blipFill>
          <a:blip r:embed="rId3"/>
          <a:srcRect b="20000"/>
          <a:stretch>
            <a:fillRect/>
          </a:stretch>
        </p:blipFill>
        <p:spPr>
          <a:xfrm>
            <a:off x="0" y="4724400"/>
            <a:ext cx="2676525" cy="1371600"/>
          </a:xfrm>
          <a:prstGeom prst="rect">
            <a:avLst/>
          </a:prstGeom>
        </p:spPr>
      </p:pic>
      <p:pic>
        <p:nvPicPr>
          <p:cNvPr id="4" name="Picture 3" descr="6po.jpg"/>
          <p:cNvPicPr>
            <a:picLocks noChangeAspect="1"/>
          </p:cNvPicPr>
          <p:nvPr/>
        </p:nvPicPr>
        <p:blipFill>
          <a:blip r:embed="rId4"/>
          <a:srcRect b="5325"/>
          <a:stretch>
            <a:fillRect/>
          </a:stretch>
        </p:blipFill>
        <p:spPr>
          <a:xfrm>
            <a:off x="152400" y="457200"/>
            <a:ext cx="283845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990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People welcomed 6 points movement 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638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Round table conference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Conference where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poitical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parties’s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leader meet and find a political solution through discussion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Emancipation</a:t>
            </a:r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Economical independence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</p:txBody>
      </p:sp>
      <p:pic>
        <p:nvPicPr>
          <p:cNvPr id="4" name="Picture 3" descr="ro.jpg"/>
          <p:cNvPicPr>
            <a:picLocks noChangeAspect="1"/>
          </p:cNvPicPr>
          <p:nvPr/>
        </p:nvPicPr>
        <p:blipFill>
          <a:blip r:embed="rId2"/>
          <a:srcRect b="8911"/>
          <a:stretch>
            <a:fillRect/>
          </a:stretch>
        </p:blipFill>
        <p:spPr>
          <a:xfrm>
            <a:off x="0" y="457200"/>
            <a:ext cx="2819400" cy="1752600"/>
          </a:xfrm>
          <a:prstGeom prst="rect">
            <a:avLst/>
          </a:prstGeom>
        </p:spPr>
      </p:pic>
      <p:pic>
        <p:nvPicPr>
          <p:cNvPr id="5" name="Picture 4" descr="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2895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Agony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r>
              <a:rPr lang="en-US" sz="3200" dirty="0" smtClean="0">
                <a:latin typeface="Book Antiqua" pitchFamily="18" charset="0"/>
              </a:rPr>
              <a:t>                    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Great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pain,afliction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Massacar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3200" dirty="0" smtClean="0">
                <a:latin typeface="Book Antiqua" pitchFamily="18" charset="0"/>
              </a:rPr>
              <a:t>                            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                              </a:t>
            </a:r>
          </a:p>
          <a:p>
            <a:pPr algn="ctr"/>
            <a:endParaRPr lang="en-US" sz="3200" dirty="0" smtClean="0">
              <a:latin typeface="Book Antiqua" pitchFamily="18" charset="0"/>
            </a:endParaRPr>
          </a:p>
          <a:p>
            <a:pPr algn="ctr"/>
            <a:endParaRPr lang="en-US" sz="3200" dirty="0" smtClean="0">
              <a:latin typeface="Book Antiqua" pitchFamily="18" charset="0"/>
            </a:endParaRPr>
          </a:p>
          <a:p>
            <a:pPr algn="ctr"/>
            <a:endParaRPr lang="en-US" sz="3200" dirty="0" smtClean="0">
              <a:latin typeface="Book Antiqua" pitchFamily="18" charset="0"/>
            </a:endParaRPr>
          </a:p>
          <a:p>
            <a:pPr algn="ctr"/>
            <a:endParaRPr lang="en-US" sz="3200" dirty="0" smtClean="0">
              <a:latin typeface="Book Antiqua" pitchFamily="18" charset="0"/>
            </a:endParaRPr>
          </a:p>
          <a:p>
            <a:pPr algn="ctr"/>
            <a:endParaRPr lang="en-US" sz="3200" dirty="0" smtClean="0">
              <a:latin typeface="Book Antiqua" pitchFamily="18" charset="0"/>
            </a:endParaRPr>
          </a:p>
          <a:p>
            <a:pPr algn="ctr"/>
            <a:endParaRPr lang="en-US" sz="3200" dirty="0" smtClean="0">
              <a:latin typeface="Book Antiqua" pitchFamily="18" charset="0"/>
            </a:endParaRPr>
          </a:p>
        </p:txBody>
      </p:sp>
      <p:pic>
        <p:nvPicPr>
          <p:cNvPr id="5" name="Picture 4" descr="oooooo.jpg"/>
          <p:cNvPicPr>
            <a:picLocks noChangeAspect="1"/>
          </p:cNvPicPr>
          <p:nvPr/>
        </p:nvPicPr>
        <p:blipFill>
          <a:blip r:embed="rId3"/>
          <a:srcRect t="7256"/>
          <a:stretch>
            <a:fillRect/>
          </a:stretch>
        </p:blipFill>
        <p:spPr>
          <a:xfrm>
            <a:off x="0" y="3581400"/>
            <a:ext cx="2924175" cy="1947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38800"/>
            <a:ext cx="3090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Mass killing</a:t>
            </a:r>
          </a:p>
        </p:txBody>
      </p:sp>
      <p:pic>
        <p:nvPicPr>
          <p:cNvPr id="7" name="Picture 6" descr="ag.jpg"/>
          <p:cNvPicPr>
            <a:picLocks noChangeAspect="1"/>
          </p:cNvPicPr>
          <p:nvPr/>
        </p:nvPicPr>
        <p:blipFill>
          <a:blip r:embed="rId4"/>
          <a:srcRect b="9524"/>
          <a:stretch>
            <a:fillRect/>
          </a:stretch>
        </p:blipFill>
        <p:spPr>
          <a:xfrm>
            <a:off x="0" y="609600"/>
            <a:ext cx="2857500" cy="144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1143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The woman is crying in agony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11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Pak army occurred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massacar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in1971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457200" y="457200"/>
            <a:ext cx="8229600" cy="149970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Tea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cher’s Identity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4038600" y="2514599"/>
            <a:ext cx="4876800" cy="37887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Rafiqul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Islam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B.A (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), M.A (English)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Lecturer 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Enghlish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Cell:01748906711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E-mail: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prof.rafiqulislam1981@gmial.com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P4070003.JPG"/>
          <p:cNvPicPr>
            <a:picLocks noChangeAspect="1"/>
          </p:cNvPicPr>
          <p:nvPr/>
        </p:nvPicPr>
        <p:blipFill>
          <a:blip r:embed="rId2" cstate="print"/>
          <a:srcRect l="22116" r="10658" b="9091"/>
          <a:stretch>
            <a:fillRect/>
          </a:stretch>
        </p:blipFill>
        <p:spPr>
          <a:xfrm>
            <a:off x="0" y="2590800"/>
            <a:ext cx="388620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.png"/>
          <p:cNvPicPr>
            <a:picLocks noChangeAspect="1"/>
          </p:cNvPicPr>
          <p:nvPr/>
        </p:nvPicPr>
        <p:blipFill>
          <a:blip r:embed="rId2"/>
          <a:srcRect l="5970" b="10526"/>
          <a:stretch>
            <a:fillRect/>
          </a:stretch>
        </p:blipFill>
        <p:spPr>
          <a:xfrm>
            <a:off x="152400" y="838200"/>
            <a:ext cx="2400300" cy="152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NikoshBAN" pitchFamily="2" charset="0"/>
              </a:rPr>
              <a:t>Repression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590800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Torture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3716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Our history with Pakistan was a   history of repression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57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Struggle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67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Fight for achieving something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" name="Picture 7" descr="st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91000"/>
            <a:ext cx="2876550" cy="159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4495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This is the time of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struggle,this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is the time for freedom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4196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Book Antiqua" pitchFamily="18" charset="0"/>
              </a:rPr>
              <a:t>Individual</a:t>
            </a:r>
            <a:r>
              <a:rPr lang="en-US" sz="4400" dirty="0" smtClean="0">
                <a:latin typeface="Book Antiqua" pitchFamily="18" charset="0"/>
              </a:rPr>
              <a:t> </a:t>
            </a:r>
            <a:r>
              <a:rPr lang="en-US" sz="4400" b="1" i="1" dirty="0" smtClean="0">
                <a:latin typeface="Book Antiqua" pitchFamily="18" charset="0"/>
              </a:rPr>
              <a:t>Work</a:t>
            </a:r>
            <a:endParaRPr lang="en-US" sz="4400" b="1" i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Students will read the passage silently</a:t>
            </a:r>
            <a:endParaRPr lang="en-US" sz="36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3733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Book Antiqua" pitchFamily="18" charset="0"/>
              </a:rPr>
              <a:t>Pair Work</a:t>
            </a:r>
            <a:endParaRPr lang="en-US" sz="3600" b="1" i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1"/>
            <a:ext cx="9144000" cy="35548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Book Antiqua" pitchFamily="18" charset="0"/>
              </a:rPr>
              <a:t>Students will answer the following questions after discussing with their pair:</a:t>
            </a:r>
          </a:p>
          <a:p>
            <a:r>
              <a:rPr lang="en-US" sz="2500" dirty="0" smtClean="0">
                <a:latin typeface="Book Antiqua" pitchFamily="18" charset="0"/>
              </a:rPr>
              <a:t>1. Which features of the speech do you appreciate most?</a:t>
            </a:r>
          </a:p>
          <a:p>
            <a:r>
              <a:rPr lang="en-US" sz="2500" dirty="0" smtClean="0">
                <a:latin typeface="Book Antiqua" pitchFamily="18" charset="0"/>
              </a:rPr>
              <a:t>2. What are the two main parts of the speech?</a:t>
            </a:r>
          </a:p>
          <a:p>
            <a:pPr marL="457200" indent="-457200"/>
            <a:r>
              <a:rPr lang="en-US" sz="2500" dirty="0" smtClean="0">
                <a:latin typeface="Book Antiqua" pitchFamily="18" charset="0"/>
              </a:rPr>
              <a:t>3.Why does </a:t>
            </a:r>
            <a:r>
              <a:rPr lang="en-US" sz="2500" dirty="0" err="1" smtClean="0">
                <a:latin typeface="Book Antiqua" pitchFamily="18" charset="0"/>
              </a:rPr>
              <a:t>Bangabandhu</a:t>
            </a:r>
            <a:r>
              <a:rPr lang="en-US" sz="2500" dirty="0" smtClean="0">
                <a:latin typeface="Book Antiqua" pitchFamily="18" charset="0"/>
              </a:rPr>
              <a:t> say that “the 23 years of our history with Pakistan is history of repression and bloodshed”?</a:t>
            </a:r>
          </a:p>
          <a:p>
            <a:pPr marL="457200" indent="-457200"/>
            <a:r>
              <a:rPr lang="en-US" sz="2500" dirty="0" smtClean="0">
                <a:latin typeface="Book Antiqua" pitchFamily="18" charset="0"/>
              </a:rPr>
              <a:t>4. How do you differentiate between ‘struggle for freedom’ and ‘struggle for  emancipation’?</a:t>
            </a:r>
          </a:p>
          <a:p>
            <a:pPr marL="457200" indent="-457200">
              <a:buAutoNum type="arabicPeriod" startAt="3"/>
            </a:pPr>
            <a:endParaRPr lang="en-US" sz="25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0386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en-US" sz="4400" b="1" i="1" dirty="0" smtClean="0">
                <a:latin typeface="Book Antiqua" pitchFamily="18" charset="0"/>
              </a:rPr>
              <a:t> </a:t>
            </a:r>
            <a:r>
              <a:rPr lang="en-US" sz="4400" b="1" i="1" dirty="0" err="1" smtClean="0">
                <a:latin typeface="Book Antiqua" pitchFamily="18" charset="0"/>
              </a:rPr>
              <a:t>HomeTask</a:t>
            </a:r>
            <a:endParaRPr lang="en-US" sz="4400" b="1" i="1" dirty="0"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914400"/>
          <a:ext cx="8915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6670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Directives</a:t>
            </a:r>
          </a:p>
          <a:p>
            <a:pPr algn="ctr"/>
            <a:r>
              <a:rPr lang="en-US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of </a:t>
            </a:r>
          </a:p>
          <a:p>
            <a:pPr algn="ctr"/>
            <a:r>
              <a:rPr lang="en-US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Sheikh </a:t>
            </a:r>
            <a:r>
              <a:rPr lang="en-US" sz="4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Mujib</a:t>
            </a:r>
            <a:endParaRPr lang="en-US" sz="4000" b="1" i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0"/>
            <a:ext cx="33528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Book Antiqua" pitchFamily="18" charset="0"/>
              </a:rPr>
              <a:t>Evaluation</a:t>
            </a:r>
            <a:endParaRPr lang="en-US" sz="4400" b="1" i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15850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Who delivered the speech to </a:t>
            </a:r>
            <a:r>
              <a:rPr lang="en-US" sz="2400" dirty="0" err="1" smtClean="0">
                <a:latin typeface="Book Antiqua" pitchFamily="18" charset="0"/>
              </a:rPr>
              <a:t>Bangali</a:t>
            </a:r>
            <a:r>
              <a:rPr lang="en-US" sz="2400" dirty="0" smtClean="0">
                <a:latin typeface="Book Antiqua" pitchFamily="18" charset="0"/>
              </a:rPr>
              <a:t> nation on 7</a:t>
            </a:r>
            <a:r>
              <a:rPr lang="en-US" sz="2400" baseline="30000" dirty="0" smtClean="0">
                <a:latin typeface="Book Antiqua" pitchFamily="18" charset="0"/>
              </a:rPr>
              <a:t>th</a:t>
            </a:r>
            <a:r>
              <a:rPr lang="en-US" sz="2400" dirty="0" smtClean="0">
                <a:latin typeface="Book Antiqua" pitchFamily="18" charset="0"/>
              </a:rPr>
              <a:t> March 1971?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Why did he address the nation?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What was </a:t>
            </a:r>
            <a:r>
              <a:rPr lang="en-US" sz="2500" dirty="0" err="1" smtClean="0">
                <a:latin typeface="Book Antiqua" pitchFamily="18" charset="0"/>
              </a:rPr>
              <a:t>Bangabandhu’s</a:t>
            </a:r>
            <a:r>
              <a:rPr lang="en-US" dirty="0" smtClean="0">
                <a:latin typeface="Book Antiqua" pitchFamily="18" charset="0"/>
              </a:rPr>
              <a:t>  </a:t>
            </a:r>
            <a:r>
              <a:rPr lang="en-US" sz="2400" dirty="0" smtClean="0">
                <a:latin typeface="Book Antiqua" pitchFamily="18" charset="0"/>
              </a:rPr>
              <a:t>last directives in the speech?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Book Antiqua" pitchFamily="18" charset="0"/>
              </a:rPr>
              <a:t>Differenciate</a:t>
            </a:r>
            <a:r>
              <a:rPr lang="en-US" sz="2400" dirty="0" smtClean="0">
                <a:latin typeface="Book Antiqua" pitchFamily="18" charset="0"/>
              </a:rPr>
              <a:t> between “Freedom” and “Emancipation”?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Book Antiqua" pitchFamily="18" charset="0"/>
              </a:rPr>
              <a:t>Group Work</a:t>
            </a:r>
            <a:endParaRPr lang="en-US" sz="3600" b="1" i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15850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Read the speech again. The </a:t>
            </a:r>
            <a:r>
              <a:rPr lang="en-US" sz="2500" dirty="0" smtClean="0">
                <a:latin typeface="Book Antiqua" pitchFamily="18" charset="0"/>
              </a:rPr>
              <a:t>speech</a:t>
            </a:r>
            <a:r>
              <a:rPr lang="en-US" sz="2400" dirty="0" smtClean="0">
                <a:latin typeface="Book Antiqua" pitchFamily="18" charset="0"/>
              </a:rPr>
              <a:t> has references to some years and dates in our history. Find out their historical importance and complete the flow chart ending with 25</a:t>
            </a:r>
            <a:r>
              <a:rPr lang="en-US" sz="2400" baseline="30000" dirty="0" smtClean="0">
                <a:latin typeface="Book Antiqua" pitchFamily="18" charset="0"/>
              </a:rPr>
              <a:t>th</a:t>
            </a:r>
            <a:r>
              <a:rPr lang="en-US" sz="2400" dirty="0" smtClean="0">
                <a:latin typeface="Book Antiqua" pitchFamily="18" charset="0"/>
              </a:rPr>
              <a:t>March 1971. You have to write </a:t>
            </a:r>
            <a:r>
              <a:rPr lang="en-US" sz="2500" dirty="0" smtClean="0">
                <a:latin typeface="Book Antiqua" pitchFamily="18" charset="0"/>
              </a:rPr>
              <a:t>down</a:t>
            </a:r>
            <a:r>
              <a:rPr lang="en-US" sz="2400" dirty="0" smtClean="0">
                <a:latin typeface="Book Antiqua" pitchFamily="18" charset="0"/>
              </a:rPr>
              <a:t> a paragraph on the major events leading to march 7.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5029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3200400"/>
          <a:ext cx="9144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7000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ok Antiqua" pitchFamily="18" charset="0"/>
              </a:rPr>
              <a:t>25</a:t>
            </a:r>
            <a:r>
              <a:rPr lang="en-US" sz="2400" baseline="30000" dirty="0" smtClean="0">
                <a:latin typeface="Book Antiqua" pitchFamily="18" charset="0"/>
              </a:rPr>
              <a:t>th</a:t>
            </a:r>
            <a:r>
              <a:rPr lang="en-US" sz="2400" dirty="0" smtClean="0">
                <a:latin typeface="Book Antiqua" pitchFamily="18" charset="0"/>
              </a:rPr>
              <a:t> March</a:t>
            </a:r>
            <a:endParaRPr 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81200"/>
            <a:ext cx="7391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itchFamily="18" charset="0"/>
              </a:rPr>
              <a:t>Have a nice and successful day</a:t>
            </a:r>
            <a:endParaRPr lang="en-US" sz="4000" dirty="0">
              <a:latin typeface="Book Antiqua" pitchFamily="18" charset="0"/>
            </a:endParaRPr>
          </a:p>
        </p:txBody>
      </p:sp>
      <p:pic>
        <p:nvPicPr>
          <p:cNvPr id="4" name="Picture 3" descr="rose.jpg"/>
          <p:cNvPicPr>
            <a:picLocks noChangeAspect="1"/>
          </p:cNvPicPr>
          <p:nvPr/>
        </p:nvPicPr>
        <p:blipFill>
          <a:blip r:embed="rId2"/>
          <a:srcRect l="2381" t="3811"/>
          <a:stretch>
            <a:fillRect/>
          </a:stretch>
        </p:blipFill>
        <p:spPr>
          <a:xfrm>
            <a:off x="1143000" y="2743200"/>
            <a:ext cx="6248400" cy="3846273"/>
          </a:xfrm>
          <a:prstGeom prst="rect">
            <a:avLst/>
          </a:prstGeom>
        </p:spPr>
      </p:pic>
      <p:pic>
        <p:nvPicPr>
          <p:cNvPr id="5" name="Picture 4" descr="goodby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0386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.jpg"/>
          <p:cNvPicPr>
            <a:picLocks noChangeAspect="1"/>
          </p:cNvPicPr>
          <p:nvPr/>
        </p:nvPicPr>
        <p:blipFill>
          <a:blip r:embed="rId2"/>
          <a:srcRect b="24542"/>
          <a:stretch>
            <a:fillRect/>
          </a:stretch>
        </p:blipFill>
        <p:spPr>
          <a:xfrm>
            <a:off x="838200" y="609600"/>
            <a:ext cx="74676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i="1" dirty="0" smtClean="0">
                <a:latin typeface="Book Antiqua" pitchFamily="18" charset="0"/>
              </a:rPr>
              <a:t>Map of divided </a:t>
            </a:r>
            <a:r>
              <a:rPr lang="en-US" sz="4400" b="1" i="1" dirty="0" smtClean="0">
                <a:latin typeface="Book Antiqua" pitchFamily="18" charset="0"/>
              </a:rPr>
              <a:t>Indian</a:t>
            </a:r>
            <a:r>
              <a:rPr lang="en-US" sz="4200" b="1" i="1" dirty="0" smtClean="0">
                <a:latin typeface="Book Antiqua" pitchFamily="18" charset="0"/>
              </a:rPr>
              <a:t> sub-continent</a:t>
            </a:r>
            <a:endParaRPr lang="en-US" sz="42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447800"/>
            <a:ext cx="3276600" cy="2479523"/>
          </a:xfrm>
          <a:prstGeom prst="rect">
            <a:avLst/>
          </a:prstGeom>
        </p:spPr>
      </p:pic>
      <p:pic>
        <p:nvPicPr>
          <p:cNvPr id="3" name="Picture 2" descr="7-2.jpg"/>
          <p:cNvPicPr>
            <a:picLocks noChangeAspect="1"/>
          </p:cNvPicPr>
          <p:nvPr/>
        </p:nvPicPr>
        <p:blipFill>
          <a:blip r:embed="rId4"/>
          <a:srcRect b="8108"/>
          <a:stretch>
            <a:fillRect/>
          </a:stretch>
        </p:blipFill>
        <p:spPr>
          <a:xfrm>
            <a:off x="6019800" y="3962400"/>
            <a:ext cx="2895600" cy="2895600"/>
          </a:xfrm>
          <a:prstGeom prst="rect">
            <a:avLst/>
          </a:prstGeom>
        </p:spPr>
      </p:pic>
      <p:pic>
        <p:nvPicPr>
          <p:cNvPr id="4" name="Picture 3" descr="7-3.jpg"/>
          <p:cNvPicPr>
            <a:picLocks noChangeAspect="1"/>
          </p:cNvPicPr>
          <p:nvPr/>
        </p:nvPicPr>
        <p:blipFill>
          <a:blip r:embed="rId5"/>
          <a:srcRect l="5284" t="5000" r="10180"/>
          <a:stretch>
            <a:fillRect/>
          </a:stretch>
        </p:blipFill>
        <p:spPr>
          <a:xfrm>
            <a:off x="152400" y="3962400"/>
            <a:ext cx="24384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Book Antiqua" pitchFamily="18" charset="0"/>
              </a:rPr>
              <a:t>7</a:t>
            </a:r>
            <a:r>
              <a:rPr lang="en-US" sz="4400" b="1" i="1" baseline="30000" dirty="0" smtClean="0">
                <a:latin typeface="Book Antiqua" pitchFamily="18" charset="0"/>
              </a:rPr>
              <a:t>th</a:t>
            </a:r>
            <a:r>
              <a:rPr lang="en-US" sz="4400" b="1" i="1" dirty="0" smtClean="0">
                <a:latin typeface="Book Antiqua" pitchFamily="18" charset="0"/>
              </a:rPr>
              <a:t> March 1971</a:t>
            </a:r>
          </a:p>
          <a:p>
            <a:pPr algn="ctr"/>
            <a:r>
              <a:rPr lang="en-US" sz="4400" b="1" i="1" dirty="0" smtClean="0">
                <a:latin typeface="Book Antiqua" pitchFamily="18" charset="0"/>
              </a:rPr>
              <a:t>Address of Sheikh </a:t>
            </a:r>
            <a:r>
              <a:rPr lang="en-US" sz="4400" b="1" i="1" dirty="0" err="1" smtClean="0">
                <a:latin typeface="Book Antiqua" pitchFamily="18" charset="0"/>
              </a:rPr>
              <a:t>Mujibur</a:t>
            </a:r>
            <a:r>
              <a:rPr lang="en-US" sz="4800" b="1" i="1" dirty="0" smtClean="0">
                <a:latin typeface="Book Antiqua" pitchFamily="18" charset="0"/>
              </a:rPr>
              <a:t> </a:t>
            </a:r>
            <a:r>
              <a:rPr lang="en-US" sz="4400" b="1" i="1" dirty="0" err="1" smtClean="0">
                <a:latin typeface="Book Antiqua" pitchFamily="18" charset="0"/>
              </a:rPr>
              <a:t>Rahman</a:t>
            </a:r>
            <a:endParaRPr lang="en-US" sz="4400" b="1" i="1" dirty="0">
              <a:latin typeface="Book Antiqua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 rot="18230251">
            <a:off x="6044778" y="3001044"/>
            <a:ext cx="929950" cy="92325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739678">
            <a:off x="1600582" y="2975419"/>
            <a:ext cx="968508" cy="1018861"/>
          </a:xfrm>
          <a:prstGeom prst="downArrow">
            <a:avLst>
              <a:gd name="adj1" fmla="val 50000"/>
              <a:gd name="adj2" fmla="val 55649"/>
            </a:avLst>
          </a:prstGeom>
          <a:solidFill>
            <a:schemeClr val="accent6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9144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Book Antiqua" pitchFamily="18" charset="0"/>
              </a:rPr>
              <a:t>The</a:t>
            </a:r>
            <a:r>
              <a:rPr lang="en-US" sz="5400" dirty="0" smtClean="0">
                <a:latin typeface="Book Antiqua" pitchFamily="18" charset="0"/>
              </a:rPr>
              <a:t> </a:t>
            </a:r>
            <a:r>
              <a:rPr lang="en-US" sz="5400" b="1" i="1" dirty="0" smtClean="0">
                <a:latin typeface="Book Antiqua" pitchFamily="18" charset="0"/>
              </a:rPr>
              <a:t>Unforgettable</a:t>
            </a:r>
            <a:r>
              <a:rPr lang="en-US" sz="5400" i="1" dirty="0" smtClean="0">
                <a:latin typeface="Book Antiqua" pitchFamily="18" charset="0"/>
              </a:rPr>
              <a:t> </a:t>
            </a:r>
            <a:r>
              <a:rPr lang="en-US" sz="6000" b="1" i="1" dirty="0" smtClean="0">
                <a:latin typeface="Book Antiqua" pitchFamily="18" charset="0"/>
              </a:rPr>
              <a:t>History</a:t>
            </a:r>
            <a:endParaRPr lang="en-US" sz="60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59436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Book Antiqua" pitchFamily="18" charset="0"/>
              </a:rPr>
              <a:t>Learning Outcomes</a:t>
            </a:r>
            <a:endParaRPr lang="en-US" sz="4400" b="1" i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40318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ook Antiqua" pitchFamily="18" charset="0"/>
              </a:rPr>
              <a:t>After completing the text students will be able to </a:t>
            </a:r>
            <a:r>
              <a:rPr lang="en-US" sz="3200" dirty="0" smtClean="0">
                <a:latin typeface="Book Antiqua" pitchFamily="18" charset="0"/>
              </a:rPr>
              <a:t>….</a:t>
            </a:r>
          </a:p>
          <a:p>
            <a:r>
              <a:rPr lang="en-US" sz="3200" dirty="0" smtClean="0">
                <a:latin typeface="Book Antiqua" pitchFamily="18" charset="0"/>
              </a:rPr>
              <a:t>1.Identify vocabularies used in the passage</a:t>
            </a:r>
          </a:p>
          <a:p>
            <a:r>
              <a:rPr lang="en-US" sz="3200" dirty="0" smtClean="0">
                <a:latin typeface="Book Antiqua" pitchFamily="18" charset="0"/>
              </a:rPr>
              <a:t>2.Comprehend the passage</a:t>
            </a:r>
          </a:p>
          <a:p>
            <a:r>
              <a:rPr lang="en-US" sz="3200" dirty="0" smtClean="0">
                <a:latin typeface="Book Antiqua" pitchFamily="18" charset="0"/>
              </a:rPr>
              <a:t>3.Answer the questions after reading the passage</a:t>
            </a:r>
          </a:p>
          <a:p>
            <a:r>
              <a:rPr lang="en-US" sz="3200" smtClean="0">
                <a:latin typeface="Book Antiqua" pitchFamily="18" charset="0"/>
              </a:rPr>
              <a:t>4.Make </a:t>
            </a:r>
            <a:r>
              <a:rPr lang="en-US" sz="3200" dirty="0" smtClean="0">
                <a:latin typeface="Book Antiqua" pitchFamily="18" charset="0"/>
              </a:rPr>
              <a:t>conversatation with fellow students on the history of Bangladesh 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r>
              <a:rPr lang="en-US" sz="3200" dirty="0" smtClean="0">
                <a:latin typeface="Book Antiqua" pitchFamily="18" charset="0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0"/>
            <a:ext cx="29718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Book Antiqua" pitchFamily="18" charset="0"/>
              </a:rPr>
              <a:t>1947-1952</a:t>
            </a:r>
            <a:endParaRPr lang="en-US" sz="4400" b="1" i="1" dirty="0">
              <a:latin typeface="Book Antiqua" pitchFamily="18" charset="0"/>
            </a:endParaRPr>
          </a:p>
        </p:txBody>
      </p:sp>
      <p:pic>
        <p:nvPicPr>
          <p:cNvPr id="4" name="Picture 3" descr="p1.jpg"/>
          <p:cNvPicPr>
            <a:picLocks noChangeAspect="1"/>
          </p:cNvPicPr>
          <p:nvPr/>
        </p:nvPicPr>
        <p:blipFill>
          <a:blip r:embed="rId3"/>
          <a:srcRect l="10714"/>
          <a:stretch>
            <a:fillRect/>
          </a:stretch>
        </p:blipFill>
        <p:spPr>
          <a:xfrm>
            <a:off x="5105400" y="3505200"/>
            <a:ext cx="3810000" cy="2529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6096000"/>
            <a:ext cx="4038600" cy="36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Procession </a:t>
            </a:r>
            <a:r>
              <a:rPr lang="en-US" dirty="0" smtClean="0">
                <a:latin typeface="Book Antiqua" pitchFamily="18" charset="0"/>
              </a:rPr>
              <a:t>of</a:t>
            </a:r>
            <a:r>
              <a:rPr lang="en-US" dirty="0" smtClean="0"/>
              <a:t> </a:t>
            </a:r>
            <a:r>
              <a:rPr lang="en-US" dirty="0" err="1" smtClean="0">
                <a:latin typeface="Book Antiqua" pitchFamily="18" charset="0"/>
              </a:rPr>
              <a:t>Aamtola</a:t>
            </a:r>
            <a:r>
              <a:rPr lang="en-US" dirty="0" smtClean="0"/>
              <a:t> to violate 144 act</a:t>
            </a:r>
            <a:endParaRPr lang="en-US" dirty="0"/>
          </a:p>
        </p:txBody>
      </p:sp>
      <p:pic>
        <p:nvPicPr>
          <p:cNvPr id="5" name="Picture 4" descr="p2.jpg"/>
          <p:cNvPicPr>
            <a:picLocks noChangeAspect="1"/>
          </p:cNvPicPr>
          <p:nvPr/>
        </p:nvPicPr>
        <p:blipFill>
          <a:blip r:embed="rId4"/>
          <a:srcRect r="9123"/>
          <a:stretch>
            <a:fillRect/>
          </a:stretch>
        </p:blipFill>
        <p:spPr>
          <a:xfrm>
            <a:off x="228600" y="3505200"/>
            <a:ext cx="3429000" cy="2489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019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are building </a:t>
            </a:r>
            <a:r>
              <a:rPr lang="en-US" dirty="0" smtClean="0">
                <a:latin typeface="Book Antiqua" pitchFamily="18" charset="0"/>
              </a:rPr>
              <a:t>temporary</a:t>
            </a:r>
            <a:r>
              <a:rPr lang="en-US" dirty="0" smtClean="0"/>
              <a:t> memorial</a:t>
            </a:r>
            <a:endParaRPr lang="en-US" dirty="0"/>
          </a:p>
        </p:txBody>
      </p:sp>
      <p:pic>
        <p:nvPicPr>
          <p:cNvPr id="16" name="Picture 15" descr="ji.jpg"/>
          <p:cNvPicPr>
            <a:picLocks noChangeAspect="1"/>
          </p:cNvPicPr>
          <p:nvPr/>
        </p:nvPicPr>
        <p:blipFill>
          <a:blip r:embed="rId5"/>
          <a:srcRect t="6745"/>
          <a:stretch>
            <a:fillRect/>
          </a:stretch>
        </p:blipFill>
        <p:spPr>
          <a:xfrm>
            <a:off x="228600" y="838200"/>
            <a:ext cx="3457091" cy="21070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2895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Mohammad Ali </a:t>
            </a:r>
            <a:r>
              <a:rPr lang="en-US" dirty="0" smtClean="0">
                <a:latin typeface="Book Antiqua" pitchFamily="18" charset="0"/>
              </a:rPr>
              <a:t>Jinnah</a:t>
            </a:r>
            <a:r>
              <a:rPr lang="en-US" dirty="0" smtClean="0"/>
              <a:t> declared that only Urdu will be the state </a:t>
            </a:r>
            <a:r>
              <a:rPr lang="en-US" dirty="0" smtClean="0">
                <a:latin typeface="Book Antiqua" pitchFamily="18" charset="0"/>
              </a:rPr>
              <a:t>language</a:t>
            </a:r>
            <a:r>
              <a:rPr lang="en-US" dirty="0" smtClean="0"/>
              <a:t> of Pakistan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4865" y="3048000"/>
            <a:ext cx="399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Protest </a:t>
            </a:r>
            <a:r>
              <a:rPr lang="en-US" dirty="0" smtClean="0"/>
              <a:t>of </a:t>
            </a:r>
            <a:r>
              <a:rPr lang="en-US" dirty="0" err="1" smtClean="0"/>
              <a:t>Bangali</a:t>
            </a:r>
            <a:r>
              <a:rPr lang="en-US" dirty="0" smtClean="0"/>
              <a:t> people</a:t>
            </a:r>
            <a:endParaRPr lang="en-US" dirty="0"/>
          </a:p>
        </p:txBody>
      </p:sp>
      <p:pic>
        <p:nvPicPr>
          <p:cNvPr id="20" name="Picture 19" descr="r2.jpg"/>
          <p:cNvPicPr>
            <a:picLocks noChangeAspect="1"/>
          </p:cNvPicPr>
          <p:nvPr/>
        </p:nvPicPr>
        <p:blipFill>
          <a:blip r:embed="rId6"/>
          <a:srcRect t="3511"/>
          <a:stretch>
            <a:fillRect/>
          </a:stretch>
        </p:blipFill>
        <p:spPr>
          <a:xfrm>
            <a:off x="5105400" y="838200"/>
            <a:ext cx="3828119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.jpg"/>
          <p:cNvPicPr>
            <a:picLocks noChangeAspect="1"/>
          </p:cNvPicPr>
          <p:nvPr/>
        </p:nvPicPr>
        <p:blipFill>
          <a:blip r:embed="rId3"/>
          <a:srcRect t="2920" r="5414" b="3650"/>
          <a:stretch>
            <a:fillRect/>
          </a:stretch>
        </p:blipFill>
        <p:spPr>
          <a:xfrm>
            <a:off x="457200" y="3962400"/>
            <a:ext cx="3733800" cy="2438400"/>
          </a:xfrm>
          <a:prstGeom prst="rect">
            <a:avLst/>
          </a:prstGeom>
        </p:spPr>
      </p:pic>
      <p:pic>
        <p:nvPicPr>
          <p:cNvPr id="4" name="Picture 3" descr="mm.jpg"/>
          <p:cNvPicPr>
            <a:picLocks noChangeAspect="1"/>
          </p:cNvPicPr>
          <p:nvPr/>
        </p:nvPicPr>
        <p:blipFill>
          <a:blip r:embed="rId4"/>
          <a:srcRect t="3109" r="5769" b="16053"/>
          <a:stretch>
            <a:fillRect/>
          </a:stretch>
        </p:blipFill>
        <p:spPr>
          <a:xfrm>
            <a:off x="457200" y="1295400"/>
            <a:ext cx="3733800" cy="1981200"/>
          </a:xfrm>
          <a:prstGeom prst="rect">
            <a:avLst/>
          </a:prstGeom>
        </p:spPr>
      </p:pic>
      <p:pic>
        <p:nvPicPr>
          <p:cNvPr id="5" name="Picture 4" descr="lm.jpg"/>
          <p:cNvPicPr>
            <a:picLocks noChangeAspect="1"/>
          </p:cNvPicPr>
          <p:nvPr/>
        </p:nvPicPr>
        <p:blipFill>
          <a:blip r:embed="rId5"/>
          <a:srcRect l="4082" t="11895" b="10787"/>
          <a:stretch>
            <a:fillRect/>
          </a:stretch>
        </p:blipFill>
        <p:spPr>
          <a:xfrm>
            <a:off x="4953000" y="1295400"/>
            <a:ext cx="3581400" cy="1981200"/>
          </a:xfrm>
          <a:prstGeom prst="rect">
            <a:avLst/>
          </a:prstGeom>
        </p:spPr>
      </p:pic>
      <p:pic>
        <p:nvPicPr>
          <p:cNvPr id="6" name="Picture 5" descr="lm1.jpg"/>
          <p:cNvPicPr>
            <a:picLocks noChangeAspect="1"/>
          </p:cNvPicPr>
          <p:nvPr/>
        </p:nvPicPr>
        <p:blipFill>
          <a:blip r:embed="rId6"/>
          <a:srcRect l="7844" t="5882"/>
          <a:stretch>
            <a:fillRect/>
          </a:stretch>
        </p:blipFill>
        <p:spPr>
          <a:xfrm>
            <a:off x="4953000" y="3962400"/>
            <a:ext cx="35814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Book Antiqua" pitchFamily="18" charset="0"/>
              </a:rPr>
              <a:t>                                        </a:t>
            </a:r>
            <a:r>
              <a:rPr lang="en-US" sz="3600" b="1" i="1" dirty="0" smtClean="0">
                <a:latin typeface="Book Antiqua" pitchFamily="18" charset="0"/>
              </a:rPr>
              <a:t>1962</a:t>
            </a:r>
          </a:p>
          <a:p>
            <a:r>
              <a:rPr lang="en-US" sz="3600" b="1" i="1" dirty="0" smtClean="0">
                <a:latin typeface="Book Antiqua" pitchFamily="18" charset="0"/>
              </a:rPr>
              <a:t>                   Language Movement</a:t>
            </a:r>
            <a:endParaRPr lang="en-US" sz="3600" b="1" i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276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Students</a:t>
            </a:r>
            <a:r>
              <a:rPr lang="en-US" dirty="0" smtClean="0"/>
              <a:t>’ </a:t>
            </a:r>
            <a:r>
              <a:rPr lang="en-US" dirty="0" smtClean="0">
                <a:latin typeface="Book Antiqua" pitchFamily="18" charset="0"/>
              </a:rPr>
              <a:t>protest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2766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Laathi</a:t>
            </a:r>
            <a:r>
              <a:rPr lang="en-US" dirty="0" smtClean="0"/>
              <a:t> </a:t>
            </a:r>
            <a:r>
              <a:rPr lang="en-US" dirty="0" smtClean="0">
                <a:latin typeface="Book Antiqua" pitchFamily="18" charset="0"/>
              </a:rPr>
              <a:t>charge</a:t>
            </a:r>
            <a:r>
              <a:rPr lang="en-US" dirty="0" smtClean="0"/>
              <a:t> of Police on agitated people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</a:t>
            </a:r>
            <a:r>
              <a:rPr lang="en-US" dirty="0" smtClean="0">
                <a:latin typeface="Book Antiqua" pitchFamily="18" charset="0"/>
              </a:rPr>
              <a:t>gathering</a:t>
            </a:r>
            <a:r>
              <a:rPr lang="en-US" dirty="0" smtClean="0"/>
              <a:t> </a:t>
            </a:r>
            <a:r>
              <a:rPr lang="en-US" dirty="0" smtClean="0">
                <a:latin typeface="Book Antiqua" pitchFamily="18" charset="0"/>
              </a:rPr>
              <a:t>at</a:t>
            </a:r>
            <a:r>
              <a:rPr lang="en-US" dirty="0" smtClean="0"/>
              <a:t> meeting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00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child is in </a:t>
            </a:r>
            <a:r>
              <a:rPr lang="en-US" dirty="0" smtClean="0">
                <a:latin typeface="Book Antiqua" pitchFamily="18" charset="0"/>
              </a:rPr>
              <a:t>front</a:t>
            </a:r>
            <a:r>
              <a:rPr lang="en-US" dirty="0" smtClean="0"/>
              <a:t> of a </a:t>
            </a:r>
            <a:r>
              <a:rPr lang="en-US" dirty="0" smtClean="0">
                <a:latin typeface="Book Antiqua" pitchFamily="18" charset="0"/>
              </a:rPr>
              <a:t>procession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abandhu-and-the-6-point-movement.jpg"/>
          <p:cNvPicPr>
            <a:picLocks noChangeAspect="1"/>
          </p:cNvPicPr>
          <p:nvPr/>
        </p:nvPicPr>
        <p:blipFill>
          <a:blip r:embed="rId2"/>
          <a:srcRect b="7290"/>
          <a:stretch>
            <a:fillRect/>
          </a:stretch>
        </p:blipFill>
        <p:spPr>
          <a:xfrm>
            <a:off x="152400" y="1447800"/>
            <a:ext cx="4601183" cy="2819400"/>
          </a:xfrm>
          <a:prstGeom prst="rect">
            <a:avLst/>
          </a:prstGeom>
        </p:spPr>
      </p:pic>
      <p:pic>
        <p:nvPicPr>
          <p:cNvPr id="3" name="Picture 2" descr="The-People4-66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14" y="1447800"/>
            <a:ext cx="3896971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0"/>
            <a:ext cx="6705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Book Antiqua" pitchFamily="18" charset="0"/>
              </a:rPr>
              <a:t>1966</a:t>
            </a:r>
          </a:p>
          <a:p>
            <a:pPr algn="ctr"/>
            <a:r>
              <a:rPr lang="en-US" sz="3600" b="1" i="1" dirty="0" smtClean="0">
                <a:latin typeface="Book Antiqua" pitchFamily="18" charset="0"/>
              </a:rPr>
              <a:t>6 points movem</a:t>
            </a:r>
            <a:r>
              <a:rPr lang="en-US" sz="2800" b="1" i="1" dirty="0" smtClean="0">
                <a:latin typeface="Book Antiqua" pitchFamily="18" charset="0"/>
              </a:rPr>
              <a:t>e</a:t>
            </a:r>
            <a:r>
              <a:rPr lang="en-US" sz="3600" b="1" i="1" dirty="0" smtClean="0">
                <a:latin typeface="Book Antiqua" pitchFamily="18" charset="0"/>
              </a:rPr>
              <a:t>nt</a:t>
            </a:r>
            <a:endParaRPr lang="en-US" sz="3600" b="1" i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267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demanding the implementation of 6 </a:t>
            </a:r>
            <a:r>
              <a:rPr lang="en-US" dirty="0" smtClean="0">
                <a:latin typeface="Book Antiqua" pitchFamily="18" charset="0"/>
              </a:rPr>
              <a:t>points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Meeting is being held on 6 </a:t>
            </a:r>
            <a:r>
              <a:rPr lang="en-US" dirty="0" smtClean="0">
                <a:latin typeface="Book Antiqua" pitchFamily="18" charset="0"/>
              </a:rPr>
              <a:t>points</a:t>
            </a:r>
            <a:r>
              <a:rPr lang="en-US" dirty="0" smtClean="0"/>
              <a:t> </a:t>
            </a:r>
            <a:r>
              <a:rPr lang="en-US" dirty="0" smtClean="0">
                <a:latin typeface="Book Antiqua" pitchFamily="18" charset="0"/>
              </a:rPr>
              <a:t>movement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1431</TotalTime>
  <Words>624</Words>
  <Application>Microsoft Office PowerPoint</Application>
  <PresentationFormat>On-screen Show (4:3)</PresentationFormat>
  <Paragraphs>198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Chonchol</dc:creator>
  <cp:lastModifiedBy>Jahangir</cp:lastModifiedBy>
  <cp:revision>305</cp:revision>
  <dcterms:created xsi:type="dcterms:W3CDTF">2006-08-16T00:00:00Z</dcterms:created>
  <dcterms:modified xsi:type="dcterms:W3CDTF">2017-05-17T15:26:41Z</dcterms:modified>
</cp:coreProperties>
</file>