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7" r:id="rId3"/>
    <p:sldId id="256" r:id="rId4"/>
    <p:sldId id="275" r:id="rId5"/>
    <p:sldId id="259" r:id="rId6"/>
    <p:sldId id="287" r:id="rId7"/>
    <p:sldId id="258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85" r:id="rId16"/>
    <p:sldId id="286" r:id="rId17"/>
    <p:sldId id="288" r:id="rId18"/>
    <p:sldId id="290" r:id="rId19"/>
    <p:sldId id="292" r:id="rId20"/>
    <p:sldId id="291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31A7-27A4-41CF-84C1-1FF86E555EFA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43559-0BF4-4F6D-9478-980ACA0FA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A53BA-7655-47CE-A8CA-ECB391063A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08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A53BA-7655-47CE-A8CA-ECB391063A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9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advClick="0" advTm="10000">
    <p:wheel spokes="8"/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>
    <p:wheel spokes="8"/>
    <p:sndAc>
      <p:stSnd>
        <p:snd r:embed="rId13" name="applause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53125C-17C6-4F0F-A3E6-9F6D2752AFF8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8D4578-792B-46B0-A194-F6D1DC2BE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>
    <p:wheel spokes="8"/>
    <p:sndAc>
      <p:stSnd>
        <p:snd r:embed="rId13" name="applause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Power Point File\Well come 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21FEA4-332F-418B-BD30-4597E5998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077609"/>
            <a:ext cx="3810000" cy="4627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35BFA7-6AD8-4420-88C3-F72D1D4B4BB1}"/>
              </a:ext>
            </a:extLst>
          </p:cNvPr>
          <p:cNvSpPr/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াঠ্যবই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FB528B-80F2-4CDB-A977-9197CD35C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077609"/>
            <a:ext cx="4114800" cy="46647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170798177"/>
      </p:ext>
    </p:extLst>
  </p:cSld>
  <p:clrMapOvr>
    <a:masterClrMapping/>
  </p:clrMapOvr>
  <p:transition advClick="0" advTm="10000">
    <p:strips dir="ru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E2C770-D119-445C-89E0-526DAAE47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86000"/>
            <a:ext cx="8077200" cy="3733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11A4226-4019-4C31-83D0-3A00BAEB7AFC}"/>
              </a:ext>
            </a:extLst>
          </p:cNvPr>
          <p:cNvSpPr/>
          <p:nvPr/>
        </p:nvSpPr>
        <p:spPr>
          <a:xfrm>
            <a:off x="762000" y="457200"/>
            <a:ext cx="7543800" cy="1143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াতায়ন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পলোড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323504026"/>
      </p:ext>
    </p:extLst>
  </p:cSld>
  <p:clrMapOvr>
    <a:masterClrMapping/>
  </p:clrMapOvr>
  <p:transition advClick="0" advTm="10000">
    <p:strips dir="r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1B7B58-5E4A-48FD-9BC0-B071D2C2E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209800"/>
            <a:ext cx="6610663" cy="43155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2AABBB-7287-45B0-8A81-86A5EB71C269}"/>
              </a:ext>
            </a:extLst>
          </p:cNvPr>
          <p:cNvSpPr/>
          <p:nvPr/>
        </p:nvSpPr>
        <p:spPr>
          <a:xfrm>
            <a:off x="0" y="457200"/>
            <a:ext cx="9144000" cy="14478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দনকারী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্রযুক্তি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</p:spTree>
    <p:extLst>
      <p:ext uri="{BB962C8B-B14F-4D97-AF65-F5344CB8AC3E}">
        <p14:creationId xmlns:p14="http://schemas.microsoft.com/office/powerpoint/2010/main" xmlns="" val="1502438394"/>
      </p:ext>
    </p:extLst>
  </p:cSld>
  <p:clrMapOvr>
    <a:masterClrMapping/>
  </p:clrMapOvr>
  <p:transition advClick="0" advTm="1000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4D14F6-616E-469C-9426-51E63262C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133600"/>
            <a:ext cx="7837982" cy="3753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7341FB-725C-4633-8D39-A4273884EABA}"/>
              </a:ext>
            </a:extLst>
          </p:cNvPr>
          <p:cNvSpPr/>
          <p:nvPr/>
        </p:nvSpPr>
        <p:spPr>
          <a:xfrm>
            <a:off x="0" y="609600"/>
            <a:ext cx="9144000" cy="699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1952483111"/>
      </p:ext>
    </p:extLst>
  </p:cSld>
  <p:clrMapOvr>
    <a:masterClrMapping/>
  </p:clrMapOvr>
  <p:transition advClick="0" advTm="1000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4F4777-DD7E-4E63-B95D-2160AA764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A35CE3-E64C-4D81-A01C-55A7A55469BA}"/>
              </a:ext>
            </a:extLst>
          </p:cNvPr>
          <p:cNvSpPr/>
          <p:nvPr/>
        </p:nvSpPr>
        <p:spPr>
          <a:xfrm>
            <a:off x="457200" y="609600"/>
            <a:ext cx="8263328" cy="808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স্যারদের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ারে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24170"/>
      </p:ext>
    </p:extLst>
  </p:cSld>
  <p:clrMapOvr>
    <a:masterClrMapping/>
  </p:clrMapOvr>
  <p:transition advClick="0" advTm="10000">
    <p:circl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E91D8A-98C4-4258-BA45-CB2663911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828800"/>
            <a:ext cx="7924800" cy="4287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D046D17-4041-41BE-A57A-C6681F822640}"/>
              </a:ext>
            </a:extLst>
          </p:cNvPr>
          <p:cNvSpPr/>
          <p:nvPr/>
        </p:nvSpPr>
        <p:spPr>
          <a:xfrm>
            <a:off x="762000" y="533400"/>
            <a:ext cx="7467600" cy="8555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1641661832"/>
      </p:ext>
    </p:extLst>
  </p:cSld>
  <p:clrMapOvr>
    <a:masterClrMapping/>
  </p:clrMapOvr>
  <p:transition advClick="0" advTm="1000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F1A1730-618D-40CB-940A-668C8E0841F9}"/>
              </a:ext>
            </a:extLst>
          </p:cNvPr>
          <p:cNvSpPr/>
          <p:nvPr/>
        </p:nvSpPr>
        <p:spPr>
          <a:xfrm>
            <a:off x="1219200" y="457200"/>
            <a:ext cx="6934200" cy="10193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C783D8E-C195-4369-8590-98C03DC3B38D}"/>
              </a:ext>
            </a:extLst>
          </p:cNvPr>
          <p:cNvSpPr/>
          <p:nvPr/>
        </p:nvSpPr>
        <p:spPr>
          <a:xfrm>
            <a:off x="381000" y="2057400"/>
            <a:ext cx="8377003" cy="381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২০৪১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র?</a:t>
            </a:r>
          </a:p>
        </p:txBody>
      </p:sp>
    </p:spTree>
    <p:extLst>
      <p:ext uri="{BB962C8B-B14F-4D97-AF65-F5344CB8AC3E}">
        <p14:creationId xmlns:p14="http://schemas.microsoft.com/office/powerpoint/2010/main" xmlns="" val="3334716501"/>
      </p:ext>
    </p:extLst>
  </p:cSld>
  <p:clrMapOvr>
    <a:masterClrMapping/>
  </p:clrMapOvr>
  <p:transition advClick="0" advTm="1000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5907ECA-6772-4A71-98B4-BC28D5383B02}"/>
              </a:ext>
            </a:extLst>
          </p:cNvPr>
          <p:cNvSpPr/>
          <p:nvPr/>
        </p:nvSpPr>
        <p:spPr>
          <a:xfrm>
            <a:off x="2667000" y="228600"/>
            <a:ext cx="2880360" cy="777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D6ACC4B-1C64-4FA9-A6ED-10528E44754F}"/>
              </a:ext>
            </a:extLst>
          </p:cNvPr>
          <p:cNvSpPr/>
          <p:nvPr/>
        </p:nvSpPr>
        <p:spPr>
          <a:xfrm>
            <a:off x="609600" y="1219200"/>
            <a:ext cx="8083548" cy="11468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আবেদনের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9F83E3-4B08-40D5-A426-B937E52FA4A7}"/>
              </a:ext>
            </a:extLst>
          </p:cNvPr>
          <p:cNvSpPr/>
          <p:nvPr/>
        </p:nvSpPr>
        <p:spPr>
          <a:xfrm>
            <a:off x="1219200" y="4267200"/>
            <a:ext cx="21336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ইনটারনেটে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928FE0-FCA9-4D30-8C3D-6BE85AD9192D}"/>
              </a:ext>
            </a:extLst>
          </p:cNvPr>
          <p:cNvSpPr/>
          <p:nvPr/>
        </p:nvSpPr>
        <p:spPr>
          <a:xfrm>
            <a:off x="5257800" y="4191000"/>
            <a:ext cx="2362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অধিদপ্তরে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96E9E7-72BF-4906-957B-8BEB8E7BF5D7}"/>
              </a:ext>
            </a:extLst>
          </p:cNvPr>
          <p:cNvSpPr/>
          <p:nvPr/>
        </p:nvSpPr>
        <p:spPr>
          <a:xfrm>
            <a:off x="5257800" y="2667000"/>
            <a:ext cx="22860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B02C554-3553-4914-8CC2-44BCF0691C97}"/>
              </a:ext>
            </a:extLst>
          </p:cNvPr>
          <p:cNvSpPr/>
          <p:nvPr/>
        </p:nvSpPr>
        <p:spPr>
          <a:xfrm>
            <a:off x="1219200" y="2667001"/>
            <a:ext cx="2133600" cy="8381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650440"/>
      </p:ext>
    </p:extLst>
  </p:cSld>
  <p:clrMapOvr>
    <a:masterClrMapping/>
  </p:clrMapOvr>
  <p:transition advClick="0" advTm="1000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90F31AD-0337-4FBE-8713-9F9E4F4E4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2057401"/>
            <a:ext cx="7924800" cy="433014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5194D74F-BBF2-4DED-8A4B-5862D9FD6032}"/>
              </a:ext>
            </a:extLst>
          </p:cNvPr>
          <p:cNvSpPr/>
          <p:nvPr/>
        </p:nvSpPr>
        <p:spPr>
          <a:xfrm>
            <a:off x="685800" y="228600"/>
            <a:ext cx="7772400" cy="1371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/>
              <a:t>কিছু গুরুত্বপূর্ণ ওয়েবসাইট </a:t>
            </a:r>
            <a:endParaRPr lang="en-US" sz="2000" b="1" dirty="0"/>
          </a:p>
        </p:txBody>
      </p:sp>
    </p:spTree>
  </p:cSld>
  <p:clrMapOvr>
    <a:masterClrMapping/>
  </p:clrMapOvr>
  <p:transition advClick="0" advTm="10000">
    <p:wheel spokes="8"/>
    <p:sndAc>
      <p:stSnd>
        <p:snd r:embed="rId2" name="applause.wav" builtIn="1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EC4630-640B-430D-9C1C-7BE7419C7FC3}"/>
              </a:ext>
            </a:extLst>
          </p:cNvPr>
          <p:cNvSpPr txBox="1"/>
          <p:nvPr/>
        </p:nvSpPr>
        <p:spPr>
          <a:xfrm>
            <a:off x="1828800" y="311583"/>
            <a:ext cx="56388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বাড়ির</a:t>
            </a:r>
            <a:r>
              <a:rPr lang="en-US" sz="6000" b="1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endParaRPr lang="en-US" sz="6000" b="1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676400"/>
            <a:ext cx="5562600" cy="256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838200" y="4724400"/>
            <a:ext cx="73152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92361506"/>
      </p:ext>
    </p:extLst>
  </p:cSld>
  <p:clrMapOvr>
    <a:masterClrMapping/>
  </p:clrMapOvr>
  <p:transition advClick="0" advTm="1000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\Desktop\Power Point File\Bangla Cover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plit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Power Point File\Thanks Bangla Cover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plit orient="vert"/>
    <p:sndAc>
      <p:stSnd>
        <p:snd r:embed="rId2" name="applause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5BC53E-5E0D-41F4-8EBA-A2A1BB1CC13E}"/>
              </a:ext>
            </a:extLst>
          </p:cNvPr>
          <p:cNvSpPr/>
          <p:nvPr/>
        </p:nvSpPr>
        <p:spPr>
          <a:xfrm>
            <a:off x="457200" y="609600"/>
            <a:ext cx="8077200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শ্রেণিঃ৬ষ্ঠ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অধ্যায়ঃপঞ্চম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advClick="0" advTm="10000">
    <p:split orient="vert" dir="in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Power Point File\Satell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1447800"/>
            <a:ext cx="8458199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00400" y="457200"/>
            <a:ext cx="3352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স্যাটেলাইট</a:t>
            </a:r>
            <a:r>
              <a:rPr lang="en-US" sz="3200" b="1" dirty="0" smtClean="0"/>
              <a:t>  </a:t>
            </a:r>
            <a:endParaRPr lang="en-US" sz="3200" b="1" dirty="0"/>
          </a:p>
        </p:txBody>
      </p:sp>
    </p:spTree>
  </p:cSld>
  <p:clrMapOvr>
    <a:masterClrMapping/>
  </p:clrMapOvr>
  <p:transition advClick="0" advTm="10000">
    <p:strips dir="ld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B5F53B7-9B3B-4D55-A6A0-60BE63D347BA}"/>
              </a:ext>
            </a:extLst>
          </p:cNvPr>
          <p:cNvSpPr/>
          <p:nvPr/>
        </p:nvSpPr>
        <p:spPr>
          <a:xfrm>
            <a:off x="0" y="304800"/>
            <a:ext cx="9144000" cy="10999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  <a:sym typeface="Wingdings"/>
              </a:rPr>
              <a:t>পৃথিবীর</a:t>
            </a:r>
            <a:r>
              <a:rPr lang="en-US" sz="2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  <a:sym typeface="Wingdings"/>
              </a:rPr>
              <a:t>দুইটি</a:t>
            </a:r>
            <a:r>
              <a:rPr lang="en-US" sz="2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  <a:sym typeface="Wingdings"/>
              </a:rPr>
              <a:t>জনপ্রিয়</a:t>
            </a:r>
            <a:r>
              <a:rPr lang="en-US" sz="2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  <a:sym typeface="Wingdings"/>
              </a:rPr>
              <a:t>সার্চ</a:t>
            </a:r>
            <a:r>
              <a:rPr lang="en-US" sz="2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  <a:sym typeface="Wingdings"/>
              </a:rPr>
              <a:t>ইঞ্জিনের</a:t>
            </a:r>
            <a:r>
              <a:rPr lang="en-US" sz="2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  <a:sym typeface="Wingdings"/>
              </a:rPr>
              <a:t>নাম</a:t>
            </a:r>
            <a:r>
              <a:rPr lang="bn-BD" sz="2400" b="1" dirty="0">
                <a:latin typeface="NikoshBAN" pitchFamily="2" charset="0"/>
                <a:cs typeface="NikoshBAN" pitchFamily="2" charset="0"/>
                <a:sym typeface="Wingdings"/>
              </a:rPr>
              <a:t> কী</a:t>
            </a:r>
            <a:r>
              <a:rPr lang="en-GB" sz="2400" b="1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9C80B1-89C1-40DB-828A-75B55A4DD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3276600" cy="3509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377C488-CA7F-40AF-A868-D4E179BD8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828800"/>
            <a:ext cx="351472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: Rounded Corners 8">
            <a:extLst>
              <a:ext uri="{FF2B5EF4-FFF2-40B4-BE49-F238E27FC236}">
                <a16:creationId xmlns="" xmlns:a16="http://schemas.microsoft.com/office/drawing/2014/main" id="{DF3499AF-3C57-4071-92CE-5EE6F331E838}"/>
              </a:ext>
            </a:extLst>
          </p:cNvPr>
          <p:cNvSpPr/>
          <p:nvPr/>
        </p:nvSpPr>
        <p:spPr>
          <a:xfrm>
            <a:off x="381000" y="5486400"/>
            <a:ext cx="3207026" cy="7686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/>
              <a:t>গুগল </a:t>
            </a:r>
            <a:endParaRPr lang="en-US" sz="2800" b="1" dirty="0"/>
          </a:p>
        </p:txBody>
      </p:sp>
      <p:sp>
        <p:nvSpPr>
          <p:cNvPr id="8" name="Rectangle: Rounded Corners 9">
            <a:extLst>
              <a:ext uri="{FF2B5EF4-FFF2-40B4-BE49-F238E27FC236}">
                <a16:creationId xmlns="" xmlns:a16="http://schemas.microsoft.com/office/drawing/2014/main" id="{28E95561-FC67-4826-8F48-3C819781DF84}"/>
              </a:ext>
            </a:extLst>
          </p:cNvPr>
          <p:cNvSpPr/>
          <p:nvPr/>
        </p:nvSpPr>
        <p:spPr>
          <a:xfrm>
            <a:off x="4800600" y="5562600"/>
            <a:ext cx="3207026" cy="7686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/>
              <a:t>ইয়াহু  </a:t>
            </a:r>
            <a:endParaRPr lang="en-US" sz="2400" b="1" dirty="0"/>
          </a:p>
        </p:txBody>
      </p:sp>
    </p:spTree>
  </p:cSld>
  <p:clrMapOvr>
    <a:masterClrMapping/>
  </p:clrMapOvr>
  <p:transition advClick="0" advTm="10000">
    <p:strips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457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E39359-EFA9-4CFF-B0C3-D38D65116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2527"/>
            <a:ext cx="4800600" cy="2095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00FF6E-A76C-4B32-A5F8-D9A69CF1B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4724400"/>
            <a:ext cx="4419600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E6F23C-B521-4CDF-BBC2-B534C44E1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DF939AD-8400-4024-AF78-38268C737972}"/>
              </a:ext>
            </a:extLst>
          </p:cNvPr>
          <p:cNvSpPr/>
          <p:nvPr/>
        </p:nvSpPr>
        <p:spPr>
          <a:xfrm>
            <a:off x="0" y="3733800"/>
            <a:ext cx="91440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</a:t>
            </a:r>
            <a:r>
              <a:rPr lang="as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</p:spTree>
  </p:cSld>
  <p:clrMapOvr>
    <a:masterClrMapping/>
  </p:clrMapOvr>
  <p:transition advClick="0" advTm="10000">
    <p:circl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1A16FD-C2C9-420B-A323-02D3A6D7F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524000"/>
            <a:ext cx="2281973" cy="4521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2978D6-6F41-4AEE-9F50-274CBD32F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524000"/>
            <a:ext cx="5000625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076D70-BC8D-483B-9B93-99701B3266CD}"/>
              </a:ext>
            </a:extLst>
          </p:cNvPr>
          <p:cNvSpPr/>
          <p:nvPr/>
        </p:nvSpPr>
        <p:spPr>
          <a:xfrm>
            <a:off x="228600" y="304800"/>
            <a:ext cx="861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xmlns="" val="3349725787"/>
      </p:ext>
    </p:extLst>
  </p:cSld>
  <p:clrMapOvr>
    <a:masterClrMapping/>
  </p:clrMapOvr>
  <p:transition advClick="0" advTm="10000">
    <p:diamond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90743 0.0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7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7BB2DA-41FF-4EEC-8B09-5E8CC04F7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295400"/>
            <a:ext cx="8382000" cy="4783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6982C5C-62B2-478D-9DED-6631DDD76FE2}"/>
              </a:ext>
            </a:extLst>
          </p:cNvPr>
          <p:cNvSpPr/>
          <p:nvPr/>
        </p:nvSpPr>
        <p:spPr>
          <a:xfrm>
            <a:off x="1143000" y="228600"/>
            <a:ext cx="7010400" cy="90691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িদপ্তর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371512237"/>
      </p:ext>
    </p:extLst>
  </p:cSld>
  <p:clrMapOvr>
    <a:masterClrMapping/>
  </p:clrMapOvr>
  <p:transition advClick="0" advTm="10000">
    <p:wheel spokes="8"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12269 L -0.69948 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5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53D012-63E7-4236-9B72-64E38FA69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76400"/>
            <a:ext cx="7620000" cy="41108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0362A5-282A-4E12-ACAD-90C7C4C75C30}"/>
              </a:ext>
            </a:extLst>
          </p:cNvPr>
          <p:cNvSpPr/>
          <p:nvPr/>
        </p:nvSpPr>
        <p:spPr>
          <a:xfrm>
            <a:off x="762000" y="533400"/>
            <a:ext cx="7772400" cy="79726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8C450D-3ABE-4132-9E5F-90414F1F0194}"/>
              </a:ext>
            </a:extLst>
          </p:cNvPr>
          <p:cNvSpPr/>
          <p:nvPr/>
        </p:nvSpPr>
        <p:spPr>
          <a:xfrm>
            <a:off x="685801" y="5943600"/>
            <a:ext cx="7924800" cy="6096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যুর্ক্ত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শ্লি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অবগতির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অনিবার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সমমা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া-২০২০ </a:t>
            </a:r>
            <a:r>
              <a:rPr lang="as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ল।              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303656"/>
      </p:ext>
    </p:extLst>
  </p:cSld>
  <p:clrMapOvr>
    <a:masterClrMapping/>
  </p:clrMapOvr>
  <p:transition advClick="0" advTm="10000">
    <p:wheel spokes="8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</TotalTime>
  <Words>374</Words>
  <Application>Microsoft Office PowerPoint</Application>
  <PresentationFormat>On-screen Show (4:3)</PresentationFormat>
  <Paragraphs>38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Aspect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30</cp:revision>
  <dcterms:created xsi:type="dcterms:W3CDTF">2020-09-08T18:06:57Z</dcterms:created>
  <dcterms:modified xsi:type="dcterms:W3CDTF">2020-09-09T14:10:37Z</dcterms:modified>
</cp:coreProperties>
</file>