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8" r:id="rId10"/>
    <p:sldId id="269" r:id="rId11"/>
    <p:sldId id="266" r:id="rId12"/>
    <p:sldId id="271" r:id="rId13"/>
    <p:sldId id="264" r:id="rId14"/>
    <p:sldId id="263" r:id="rId15"/>
    <p:sldId id="272" r:id="rId16"/>
    <p:sldId id="276" r:id="rId17"/>
    <p:sldId id="267" r:id="rId18"/>
    <p:sldId id="273" r:id="rId19"/>
    <p:sldId id="270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40046" y="1536160"/>
            <a:ext cx="6663908" cy="4810950"/>
            <a:chOff x="1639806" y="1773631"/>
            <a:chExt cx="5967482" cy="3565311"/>
          </a:xfrm>
        </p:grpSpPr>
        <p:pic>
          <p:nvPicPr>
            <p:cNvPr id="4" name="d17a0a8278e5834a3e8c28c6be43feb5_rose.wmv">
              <a:hlinkClick r:id="" action="ppaction://media"/>
            </p:cNvPr>
            <p:cNvPicPr>
              <a:picLocks noRot="1"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5" name="Group 4"/>
            <p:cNvGrpSpPr/>
            <p:nvPr/>
          </p:nvGrpSpPr>
          <p:grpSpPr>
            <a:xfrm>
              <a:off x="2909087" y="1960079"/>
              <a:ext cx="3446403" cy="2858113"/>
              <a:chOff x="1294524" y="4321343"/>
              <a:chExt cx="1774436" cy="1410309"/>
            </a:xfrm>
          </p:grpSpPr>
          <p:pic>
            <p:nvPicPr>
              <p:cNvPr id="6" name="Picture 5" descr="NNNROOS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6" descr="NNNROOS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7" descr="NNNROOS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8" descr="NNNROOS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" name="Picture 10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92038">
            <a:off x="519960" y="381331"/>
            <a:ext cx="1135438" cy="129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75833">
            <a:off x="7546037" y="492927"/>
            <a:ext cx="939960" cy="107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8397">
            <a:off x="510070" y="5157687"/>
            <a:ext cx="1155218" cy="131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92507">
            <a:off x="7488411" y="5040134"/>
            <a:ext cx="1055212" cy="120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324" y="1737955"/>
            <a:ext cx="890955" cy="341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3695" y="1578281"/>
            <a:ext cx="754981" cy="341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2966838" y="359966"/>
            <a:ext cx="3052962" cy="120684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Light" pitchFamily="2" charset="0"/>
                <a:cs typeface="NikoshLight" pitchFamily="2" charset="0"/>
              </a:rPr>
              <a:t>স্বাগতম</a:t>
            </a:r>
            <a:r>
              <a:rPr lang="en-US" sz="8800" dirty="0" smtClean="0">
                <a:latin typeface="NikoshLight" pitchFamily="2" charset="0"/>
                <a:cs typeface="NikoshLight" pitchFamily="2" charset="0"/>
              </a:rPr>
              <a:t> </a:t>
            </a:r>
            <a:endParaRPr lang="en-US" sz="8800" dirty="0">
              <a:latin typeface="NikoshLight" pitchFamily="2" charset="0"/>
              <a:cs typeface="Nikosh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0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14840"/>
            <a:ext cx="2438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3397" y="356424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বিগলিত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ক্লোরাইডে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ক্যাটায়ন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ক্যাথোডে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অ্যানায়ন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ক্লোরাইড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অ্যানোডে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780064"/>
            <a:ext cx="243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5218" y="2762859"/>
            <a:ext cx="258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0637" y="3433920"/>
            <a:ext cx="2808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/>
                <a:cs typeface="Times New Roman"/>
              </a:rPr>
              <a:t>→  </a:t>
            </a:r>
            <a:r>
              <a:rPr lang="en-US" sz="2800" dirty="0" err="1" smtClean="0">
                <a:latin typeface="Times New Roman"/>
                <a:cs typeface="Times New Roman"/>
              </a:rPr>
              <a:t>Cl</a:t>
            </a:r>
            <a:r>
              <a:rPr lang="en-US" sz="2800" dirty="0" smtClean="0">
                <a:latin typeface="Times New Roman"/>
                <a:cs typeface="Times New Roman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 e</a:t>
            </a:r>
            <a:r>
              <a:rPr lang="en-US" sz="2800" baseline="30000" dirty="0">
                <a:latin typeface="Times New Roman"/>
                <a:cs typeface="Times New Roman"/>
              </a:rPr>
              <a:t>─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1" y="3390014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+  e</a:t>
            </a:r>
            <a:r>
              <a:rPr lang="en-US" sz="2800" baseline="30000" dirty="0" smtClean="0">
                <a:latin typeface="Times New Roman"/>
                <a:cs typeface="Times New Roman"/>
              </a:rPr>
              <a:t>─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 →  Na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4124394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2NaCl </a:t>
            </a:r>
            <a:r>
              <a:rPr lang="en-US" sz="3200" dirty="0" smtClean="0">
                <a:latin typeface="Times New Roman"/>
                <a:cs typeface="Times New Roman"/>
              </a:rPr>
              <a:t>→ 2Na + Cl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00" y="4903351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দ্রবীভূত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পরিবহনের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9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tx2"/>
          </a:solidFill>
          <a:ln w="158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4098" name="Picture 2" descr="3ef8e1c252b51427841e3ba7dcaa67bc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41910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87561" y="2342535"/>
            <a:ext cx="4419600" cy="838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4561" y="380754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বিগলিত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CaCl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তড়িৎদ্বারে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2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397" y="356424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ক্যাটায়ন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অ্যানায়ন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" y="941199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ক্লোরাইডের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ক্লোরাইড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বিয়োজিত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আংশিক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বিয়োজিত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905000" y="2547730"/>
            <a:ext cx="5867400" cy="728870"/>
            <a:chOff x="1905000" y="2547730"/>
            <a:chExt cx="5867400" cy="728870"/>
          </a:xfrm>
        </p:grpSpPr>
        <p:sp>
          <p:nvSpPr>
            <p:cNvPr id="6" name="Rectangle 5"/>
            <p:cNvSpPr/>
            <p:nvPr/>
          </p:nvSpPr>
          <p:spPr>
            <a:xfrm>
              <a:off x="1905000" y="2547730"/>
              <a:ext cx="5867400" cy="72887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NaCl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        Na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Cl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962400" y="2941661"/>
              <a:ext cx="1066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905000" y="3581400"/>
            <a:ext cx="5867400" cy="609600"/>
            <a:chOff x="1905000" y="3581400"/>
            <a:chExt cx="5867400" cy="609600"/>
          </a:xfrm>
        </p:grpSpPr>
        <p:sp>
          <p:nvSpPr>
            <p:cNvPr id="7" name="Rectangle 6"/>
            <p:cNvSpPr/>
            <p:nvPr/>
          </p:nvSpPr>
          <p:spPr>
            <a:xfrm>
              <a:off x="1905000" y="3581400"/>
              <a:ext cx="5867400" cy="6096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O             H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+ OH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989439" y="3805793"/>
              <a:ext cx="876300" cy="184361"/>
              <a:chOff x="4004187" y="3746090"/>
              <a:chExt cx="876300" cy="36871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4004187" y="3834581"/>
                <a:ext cx="8763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004187" y="4038600"/>
                <a:ext cx="8763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004187" y="4038600"/>
                <a:ext cx="339213" cy="76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572000" y="3746090"/>
                <a:ext cx="282063" cy="88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ctangle 29"/>
          <p:cNvSpPr/>
          <p:nvPr/>
        </p:nvSpPr>
        <p:spPr>
          <a:xfrm>
            <a:off x="1905615" y="4345858"/>
            <a:ext cx="5867400" cy="205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ক্লোরাইডের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ক্যাটায়ন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553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8" y="908895"/>
            <a:ext cx="3178272" cy="404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3397" y="35642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দ্রবণের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5865" y="968255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arenBoth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ক্যাটায়ন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অ্যানায়নের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চার্জমুক্ত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প্রবণতা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1943047"/>
            <a:ext cx="5486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ক্যাটায়ন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ক্যাটায়নসমূহের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ক্যাথোডে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ক্যাটায়নসমূহকে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সারণিতে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একইভাবে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অ্যানায়নের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ত্যাগের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প্রবণতার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073713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ক্যাটায়ন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চার্জমুক্ত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প্রবণতা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একইভাবে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চার্জমুক্ত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প্রবণতা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5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298392"/>
            <a:ext cx="5334000" cy="63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ক্যাটায়ন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অ্যানায়নের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ঘনমাত্রার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300" y="805662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ক্যাটায়ন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চার্জমুক্ত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প্রবণতার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ঘনমাত্রার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" y="1828812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তাপমাত্রায়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0.1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ঘনমাত্রা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0.1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ঘনমাত্রা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–7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7255" y="2878784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ঘনমাত্রা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ঘনমাত্রার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চার্জমুক্ত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প্রবণতার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চার্জমুক্ত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3010" y="4271077"/>
            <a:ext cx="3076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তড়িৎদ্বারের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1" y="4750053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ক্লোরাইডের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প্লাটিনাম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তড়িৎদ্বার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চার্জমুক্ত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প্রবণতা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ক্যাথোডে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চার্জমুক্ত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পারদকে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চার্জমুক্ত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0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"/>
            <a:ext cx="3048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6553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" y="882759"/>
            <a:ext cx="5295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প্লাটিনাম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তড়িৎদ্বার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ক্লোরাইডের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দ্রবণকে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ক্যাথোডে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অ্যানোডে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ক্লোরিন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6277" y="3405524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হাইড্রোক্সাইড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5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ame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92D050"/>
          </a:solidFill>
          <a:ln w="158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191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285500"/>
            <a:ext cx="441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সালফিউরিক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4626" y="2070318"/>
            <a:ext cx="4274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ক্যাথোডে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অ্যানোডে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3588151"/>
            <a:ext cx="4343400" cy="2895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4OH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→ O</a:t>
            </a:r>
            <a:r>
              <a:rPr lang="en-US" sz="2800" baseline="-25000" dirty="0">
                <a:latin typeface="Times New Roman"/>
                <a:cs typeface="Times New Roman"/>
              </a:rPr>
              <a:t>2</a:t>
            </a:r>
            <a:r>
              <a:rPr lang="en-US" sz="2800" dirty="0">
                <a:latin typeface="Times New Roman"/>
                <a:cs typeface="Times New Roman"/>
              </a:rPr>
              <a:t> + 2H</a:t>
            </a:r>
            <a:r>
              <a:rPr lang="en-US" sz="2800" baseline="-25000" dirty="0">
                <a:latin typeface="Times New Roman"/>
                <a:cs typeface="Times New Roman"/>
              </a:rPr>
              <a:t>2</a:t>
            </a:r>
            <a:r>
              <a:rPr lang="en-US" sz="2800" dirty="0">
                <a:latin typeface="Times New Roman"/>
                <a:cs typeface="Times New Roman"/>
              </a:rPr>
              <a:t>O + 4e</a:t>
            </a:r>
            <a:r>
              <a:rPr lang="en-US" sz="2800" baseline="30000" dirty="0">
                <a:latin typeface="Times New Roman"/>
                <a:cs typeface="Times New Roman"/>
              </a:rPr>
              <a:t>–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4H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+ 4e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/>
                <a:cs typeface="Times New Roman"/>
              </a:rPr>
              <a:t>→  2H</a:t>
            </a:r>
            <a:r>
              <a:rPr lang="en-US" sz="2800" baseline="-25000" dirty="0">
                <a:latin typeface="Times New Roman"/>
                <a:cs typeface="Times New Roman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800" dirty="0" smtClean="0">
                <a:latin typeface="Times New Roman"/>
                <a:cs typeface="Times New Roman"/>
              </a:rPr>
              <a:t>→ 2H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 + O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191000"/>
            <a:ext cx="3124199" cy="205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ক্যাটায়ন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OH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02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FFC000"/>
          </a:solidFill>
          <a:ln w="158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5122" name="Picture 2" descr="দলীয় কাজ | শিক্ষক বাতায়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3903"/>
            <a:ext cx="4572000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2761635"/>
            <a:ext cx="44196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4560" y="3962400"/>
            <a:ext cx="68850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ঘনমাত্রার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উল্লেখপূর্বক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দ্রবণের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তড়িৎদ্বারে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37348" y="312821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" y="1698605"/>
            <a:ext cx="84304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ক্লোরাইড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ব্যাটারির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ম্যাগনেসিয়াম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ক্লোরাইডের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ক্যাথোডে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সক্রিয়তা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সিরিজ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তাপমাত্রায়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ঘনমাত্রা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5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00B0F0"/>
          </a:solidFill>
          <a:ln w="158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059" y="304800"/>
            <a:ext cx="2857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641009" y="1398608"/>
            <a:ext cx="4419600" cy="7340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31" name="Group 1030"/>
          <p:cNvGrpSpPr/>
          <p:nvPr/>
        </p:nvGrpSpPr>
        <p:grpSpPr>
          <a:xfrm>
            <a:off x="1695450" y="2130914"/>
            <a:ext cx="6492557" cy="1919152"/>
            <a:chOff x="1695450" y="2130914"/>
            <a:chExt cx="6492557" cy="1919152"/>
          </a:xfrm>
        </p:grpSpPr>
        <p:grpSp>
          <p:nvGrpSpPr>
            <p:cNvPr id="4" name="Group 3"/>
            <p:cNvGrpSpPr/>
            <p:nvPr/>
          </p:nvGrpSpPr>
          <p:grpSpPr>
            <a:xfrm>
              <a:off x="3583121" y="2407710"/>
              <a:ext cx="2421077" cy="1642356"/>
              <a:chOff x="758529" y="2720815"/>
              <a:chExt cx="2421077" cy="3527585"/>
            </a:xfrm>
          </p:grpSpPr>
          <p:sp>
            <p:nvSpPr>
              <p:cNvPr id="5" name="Flowchart: Magnetic Disk 4"/>
              <p:cNvSpPr/>
              <p:nvPr/>
            </p:nvSpPr>
            <p:spPr>
              <a:xfrm>
                <a:off x="758529" y="3657600"/>
                <a:ext cx="2362200" cy="2590800"/>
              </a:xfrm>
              <a:prstGeom prst="flowChartMagneticDisk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Magnetic Disk 5"/>
              <p:cNvSpPr/>
              <p:nvPr/>
            </p:nvSpPr>
            <p:spPr>
              <a:xfrm>
                <a:off x="765450" y="4636424"/>
                <a:ext cx="2355280" cy="1600200"/>
              </a:xfrm>
              <a:prstGeom prst="flowChartMagneticDisk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205335" y="3429000"/>
                <a:ext cx="83132" cy="252568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646215" y="3429000"/>
                <a:ext cx="114300" cy="250490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flipV="1">
                <a:off x="1246901" y="3193972"/>
                <a:ext cx="0" cy="3292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689502" y="3193972"/>
                <a:ext cx="0" cy="3292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793166" y="3226787"/>
                <a:ext cx="4675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2691240" y="3211610"/>
                <a:ext cx="4675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127647" y="2849768"/>
                <a:ext cx="0" cy="3618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831270" y="2878800"/>
                <a:ext cx="0" cy="3618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/>
            </p:nvGrpSpPr>
            <p:grpSpPr>
              <a:xfrm>
                <a:off x="1762982" y="2720815"/>
                <a:ext cx="374075" cy="361842"/>
                <a:chOff x="7086600" y="720455"/>
                <a:chExt cx="374075" cy="361842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7086600" y="720455"/>
                  <a:ext cx="0" cy="36184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7349835" y="720455"/>
                  <a:ext cx="0" cy="36184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7218210" y="748165"/>
                  <a:ext cx="0" cy="27138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7460675" y="745330"/>
                  <a:ext cx="0" cy="27138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827802" y="2878800"/>
                <a:ext cx="9351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244426" y="2878800"/>
                <a:ext cx="9351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2137057" y="5202327"/>
                <a:ext cx="374089" cy="24597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─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762982" y="5961276"/>
                <a:ext cx="325589" cy="18207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388893" y="5679248"/>
                <a:ext cx="374089" cy="24597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─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185557" y="5679248"/>
                <a:ext cx="325589" cy="18207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776834" y="5436524"/>
                <a:ext cx="325589" cy="18207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402745" y="5079340"/>
                <a:ext cx="374089" cy="24597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─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157218" y="2130914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+  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14024" y="2132628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–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5185048" y="3429000"/>
              <a:ext cx="1143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575573" y="30099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3200400" y="2971800"/>
              <a:ext cx="83125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0" name="TextBox 1029"/>
            <p:cNvSpPr txBox="1"/>
            <p:nvPr/>
          </p:nvSpPr>
          <p:spPr>
            <a:xfrm>
              <a:off x="1695450" y="2787134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Pt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 B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তড়িৎদ্বার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79559" y="2796229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Pt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 A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তড়িৎদ্বার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56623" y="3262294"/>
              <a:ext cx="1831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SO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মিশ্রিত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3" name="TextBox 1032"/>
          <p:cNvSpPr txBox="1"/>
          <p:nvPr/>
        </p:nvSpPr>
        <p:spPr>
          <a:xfrm>
            <a:off x="533400" y="42672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তড়িৎদ্বারে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Hg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তড়িৎদ্বারের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 descr="C:\Users\EASY\Downloads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92" y="3956255"/>
            <a:ext cx="195677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40337" y="312013"/>
            <a:ext cx="2138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2154671" y="1081454"/>
            <a:ext cx="4709786" cy="2677656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দত্ত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018১৬4৪৬০০৩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swadeshchemistry@gmail.com</a:t>
            </a:r>
            <a:r>
              <a:rPr lang="bn-BD" sz="2400" dirty="0" smtClean="0"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745" y="3911759"/>
            <a:ext cx="5181600" cy="2677656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৮.৩.২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4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924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0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4020"/>
            <a:ext cx="8534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74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9544274-6099-474B-90D2-5386BF26175C}"/>
              </a:ext>
            </a:extLst>
          </p:cNvPr>
          <p:cNvSpPr txBox="1"/>
          <p:nvPr/>
        </p:nvSpPr>
        <p:spPr>
          <a:xfrm>
            <a:off x="2247900" y="612844"/>
            <a:ext cx="4648200" cy="563231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7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endParaRPr lang="en-US" sz="7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endParaRPr lang="en-US" sz="7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7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85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9068" y="437606"/>
            <a:ext cx="3030583" cy="67926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1065" y="1561241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590800"/>
            <a:ext cx="7782359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819" y="5257800"/>
            <a:ext cx="7782359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তড়িৎদ্বারে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820" y="3981450"/>
            <a:ext cx="7782359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9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Flowchart: Magnetic Disk 2"/>
          <p:cNvSpPr/>
          <p:nvPr/>
        </p:nvSpPr>
        <p:spPr>
          <a:xfrm>
            <a:off x="3657600" y="1317785"/>
            <a:ext cx="2362200" cy="2590800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gnetic Disk 3"/>
          <p:cNvSpPr/>
          <p:nvPr/>
        </p:nvSpPr>
        <p:spPr>
          <a:xfrm>
            <a:off x="3664521" y="2296609"/>
            <a:ext cx="2355280" cy="1600200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4406" y="1089185"/>
            <a:ext cx="83132" cy="25256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45286" y="1089185"/>
            <a:ext cx="114300" cy="25049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145972" y="854157"/>
            <a:ext cx="0" cy="3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588573" y="854157"/>
            <a:ext cx="0" cy="3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692237" y="886972"/>
            <a:ext cx="4675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590311" y="871795"/>
            <a:ext cx="4675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026718" y="509953"/>
            <a:ext cx="0" cy="3618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730341" y="538985"/>
            <a:ext cx="0" cy="3618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4662053" y="381000"/>
            <a:ext cx="374075" cy="361842"/>
            <a:chOff x="7086600" y="720455"/>
            <a:chExt cx="374075" cy="361842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7086600" y="720455"/>
              <a:ext cx="0" cy="3618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349835" y="720455"/>
              <a:ext cx="0" cy="3618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218210" y="748165"/>
              <a:ext cx="0" cy="2713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460675" y="745330"/>
              <a:ext cx="0" cy="2713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/>
          <p:cNvCxnSpPr/>
          <p:nvPr/>
        </p:nvCxnSpPr>
        <p:spPr>
          <a:xfrm>
            <a:off x="3726873" y="538985"/>
            <a:ext cx="9351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084505" y="538985"/>
            <a:ext cx="9351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5036128" y="2862512"/>
            <a:ext cx="374089" cy="24597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─</a:t>
            </a:r>
          </a:p>
        </p:txBody>
      </p:sp>
      <p:sp>
        <p:nvSpPr>
          <p:cNvPr id="58" name="Oval 57"/>
          <p:cNvSpPr/>
          <p:nvPr/>
        </p:nvSpPr>
        <p:spPr>
          <a:xfrm>
            <a:off x="4662053" y="3621461"/>
            <a:ext cx="325589" cy="1820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287964" y="3339433"/>
            <a:ext cx="374089" cy="24597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─</a:t>
            </a:r>
          </a:p>
        </p:txBody>
      </p:sp>
      <p:sp>
        <p:nvSpPr>
          <p:cNvPr id="60" name="Oval 59"/>
          <p:cNvSpPr/>
          <p:nvPr/>
        </p:nvSpPr>
        <p:spPr>
          <a:xfrm>
            <a:off x="5084628" y="3339433"/>
            <a:ext cx="325589" cy="1820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4675905" y="3096709"/>
            <a:ext cx="325589" cy="1820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4301816" y="2739525"/>
            <a:ext cx="374089" cy="24597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" y="405721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দ্রবীভূত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26808" y="4596588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গ্রাফাইট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আংশিক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ডুবানো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47700" y="510506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ব্যাটারি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বহিঃউৎসের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26651" y="729269"/>
            <a:ext cx="1824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গ্রাফাইট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দন্ড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5986334" y="2295828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824106" y="3177222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693312" y="2707714"/>
            <a:ext cx="2069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দ্রবীভূত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907164" y="2050029"/>
            <a:ext cx="874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5545286" y="1244045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3104081" y="1286649"/>
            <a:ext cx="10003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480890" y="618264"/>
            <a:ext cx="1824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গ্রাফাইট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দন্ড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503162" y="1512061"/>
            <a:ext cx="1647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62342" y="1463964"/>
            <a:ext cx="1540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89156" y="5613532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ব্যাটারির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20" grpId="0"/>
      <p:bldP spid="63" grpId="0"/>
      <p:bldP spid="64" grpId="0"/>
      <p:bldP spid="65" grpId="0"/>
      <p:bldP spid="68" grpId="0"/>
      <p:bldP spid="69" grpId="0"/>
      <p:bldP spid="73" grpId="0"/>
      <p:bldP spid="74" grpId="0"/>
      <p:bldP spid="75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7536" y="4436477"/>
            <a:ext cx="3675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অ্যানায়ন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অ্যানোডে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22547" y="401281"/>
            <a:ext cx="6026069" cy="3729091"/>
            <a:chOff x="1622547" y="401281"/>
            <a:chExt cx="6026069" cy="3729091"/>
          </a:xfrm>
        </p:grpSpPr>
        <p:sp>
          <p:nvSpPr>
            <p:cNvPr id="30" name="TextBox 29"/>
            <p:cNvSpPr txBox="1"/>
            <p:nvPr/>
          </p:nvSpPr>
          <p:spPr>
            <a:xfrm>
              <a:off x="6331933" y="1740539"/>
              <a:ext cx="1219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ক্যাথোড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বিজারণ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93540" y="3113582"/>
              <a:ext cx="1555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গলিত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XY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319796" y="401281"/>
              <a:ext cx="2421077" cy="3729091"/>
              <a:chOff x="3299981" y="272083"/>
              <a:chExt cx="2421077" cy="372909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299981" y="473589"/>
                <a:ext cx="2421077" cy="3527585"/>
                <a:chOff x="758529" y="2720815"/>
                <a:chExt cx="2421077" cy="3527585"/>
              </a:xfrm>
            </p:grpSpPr>
            <p:sp>
              <p:nvSpPr>
                <p:cNvPr id="34" name="Flowchart: Magnetic Disk 33"/>
                <p:cNvSpPr/>
                <p:nvPr/>
              </p:nvSpPr>
              <p:spPr>
                <a:xfrm>
                  <a:off x="758529" y="3657600"/>
                  <a:ext cx="2362200" cy="2590800"/>
                </a:xfrm>
                <a:prstGeom prst="flowChartMagneticDisk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lowchart: Magnetic Disk 34"/>
                <p:cNvSpPr/>
                <p:nvPr/>
              </p:nvSpPr>
              <p:spPr>
                <a:xfrm>
                  <a:off x="765450" y="4636424"/>
                  <a:ext cx="2355280" cy="1600200"/>
                </a:xfrm>
                <a:prstGeom prst="flowChartMagneticDisk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1205335" y="3429000"/>
                  <a:ext cx="83132" cy="2525689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646215" y="3429000"/>
                  <a:ext cx="114300" cy="2504908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flipV="1">
                  <a:off x="1246901" y="3193972"/>
                  <a:ext cx="0" cy="32925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2689502" y="3193972"/>
                  <a:ext cx="0" cy="32925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793166" y="3226787"/>
                  <a:ext cx="46759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H="1">
                  <a:off x="2691240" y="3211610"/>
                  <a:ext cx="46759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3127647" y="2849768"/>
                  <a:ext cx="0" cy="36184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831270" y="2878800"/>
                  <a:ext cx="0" cy="36184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" name="Group 43"/>
                <p:cNvGrpSpPr/>
                <p:nvPr/>
              </p:nvGrpSpPr>
              <p:grpSpPr>
                <a:xfrm>
                  <a:off x="1762982" y="2720815"/>
                  <a:ext cx="374075" cy="361842"/>
                  <a:chOff x="7086600" y="720455"/>
                  <a:chExt cx="374075" cy="361842"/>
                </a:xfrm>
              </p:grpSpPr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7086600" y="720455"/>
                    <a:ext cx="0" cy="36184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7349835" y="720455"/>
                    <a:ext cx="0" cy="36184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7218210" y="748165"/>
                    <a:ext cx="0" cy="27138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7460675" y="745330"/>
                    <a:ext cx="0" cy="27138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827802" y="2878800"/>
                  <a:ext cx="93518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244426" y="2878800"/>
                  <a:ext cx="93518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Oval 47"/>
                <p:cNvSpPr/>
                <p:nvPr/>
              </p:nvSpPr>
              <p:spPr>
                <a:xfrm>
                  <a:off x="1762982" y="5698999"/>
                  <a:ext cx="762911" cy="341114"/>
                </a:xfrm>
                <a:prstGeom prst="ellips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2000" baseline="30000" dirty="0" smtClean="0"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endParaRPr lang="en-US" sz="2000" baseline="30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1329901" y="5392281"/>
                  <a:ext cx="748164" cy="267000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baseline="30000" dirty="0" smtClean="0">
                      <a:latin typeface="Times New Roman" pitchFamily="18" charset="0"/>
                      <a:cs typeface="Times New Roman" pitchFamily="18" charset="0"/>
                    </a:rPr>
                    <a:t>─</a:t>
                  </a:r>
                  <a:endParaRPr lang="en-US" baseline="30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1750910" y="5063755"/>
                  <a:ext cx="789731" cy="269534"/>
                </a:xfrm>
                <a:prstGeom prst="ellips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baseline="30000" dirty="0" smtClean="0"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endParaRPr lang="en-US" baseline="30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1354259" y="4710530"/>
                  <a:ext cx="734312" cy="242470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baseline="30000" dirty="0" smtClean="0">
                      <a:latin typeface="Times New Roman" pitchFamily="18" charset="0"/>
                      <a:cs typeface="Times New Roman" pitchFamily="18" charset="0"/>
                    </a:rPr>
                    <a:t>─</a:t>
                  </a:r>
                  <a:endParaRPr lang="en-US" baseline="30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3755484" y="300026"/>
                <a:ext cx="6344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608570" y="272083"/>
                <a:ext cx="6344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─</a:t>
                </a: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>
              <a:off x="4912622" y="3344415"/>
              <a:ext cx="1295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H="1">
              <a:off x="2819400" y="2057400"/>
              <a:ext cx="94720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5282003" y="2133599"/>
              <a:ext cx="109417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1622547" y="1693835"/>
              <a:ext cx="1346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অ্যানোড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জারণ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)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4945587" y="4267200"/>
            <a:ext cx="3620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ক্যাটায়ন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ক্যাথোডে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945586" y="5489700"/>
            <a:ext cx="3620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+  e</a:t>
            </a:r>
            <a:r>
              <a:rPr lang="en-US" sz="3200" baseline="30000" dirty="0" smtClean="0">
                <a:latin typeface="Times New Roman"/>
                <a:cs typeface="Times New Roman"/>
              </a:rPr>
              <a:t>─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 →  X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90330" y="5561240"/>
            <a:ext cx="3620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latin typeface="Times New Roman"/>
                <a:cs typeface="Times New Roman"/>
              </a:rPr>
              <a:t>→  Y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 e</a:t>
            </a:r>
            <a:r>
              <a:rPr lang="en-US" sz="3200" baseline="30000" dirty="0">
                <a:latin typeface="Times New Roman"/>
                <a:cs typeface="Times New Roman"/>
              </a:rPr>
              <a:t>─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7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89" grpId="0"/>
      <p:bldP spid="90" grpId="0"/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00B050"/>
          </a:solidFill>
          <a:ln w="15875" cap="flat" cmpd="sng" algn="ctr">
            <a:solidFill>
              <a:srgbClr val="7030A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00" y="461197"/>
            <a:ext cx="2336400" cy="20002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07110" y="2538565"/>
            <a:ext cx="3962400" cy="89043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0592" y="4006644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60960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ক্লোরাইড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আয়নসমূহ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কেলাসে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3428"/>
            <a:ext cx="3429000" cy="296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0100" y="3975599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বিগলিত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দ্রবীভূত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ক্লোরাইড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বিয়োজিত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ক্লোরাইড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" y="5397787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→ Na</a:t>
            </a:r>
            <a:r>
              <a:rPr lang="en-US" sz="3200" baseline="30000" dirty="0" smtClean="0">
                <a:latin typeface="Times New Roman"/>
                <a:cs typeface="Times New Roman"/>
              </a:rPr>
              <a:t>+</a:t>
            </a:r>
            <a:r>
              <a:rPr lang="en-US" sz="3200" dirty="0" smtClean="0">
                <a:latin typeface="Times New Roman"/>
                <a:cs typeface="Times New Roman"/>
              </a:rPr>
              <a:t> + </a:t>
            </a:r>
            <a:r>
              <a:rPr lang="en-US" sz="3200" dirty="0" err="1" smtClean="0">
                <a:latin typeface="Times New Roman"/>
                <a:cs typeface="Times New Roman"/>
              </a:rPr>
              <a:t>Cl</a:t>
            </a:r>
            <a:r>
              <a:rPr lang="en-US" sz="3200" baseline="30000" dirty="0">
                <a:latin typeface="Times New Roman"/>
                <a:cs typeface="Times New Roman"/>
              </a:rPr>
              <a:t>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4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892</Words>
  <Application>Microsoft Office PowerPoint</Application>
  <PresentationFormat>On-screen Show (4:3)</PresentationFormat>
  <Paragraphs>125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EASY</dc:creator>
  <cp:lastModifiedBy>EASY</cp:lastModifiedBy>
  <cp:revision>81</cp:revision>
  <dcterms:created xsi:type="dcterms:W3CDTF">2006-08-16T00:00:00Z</dcterms:created>
  <dcterms:modified xsi:type="dcterms:W3CDTF">2020-09-09T12:21:53Z</dcterms:modified>
</cp:coreProperties>
</file>