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61" r:id="rId8"/>
    <p:sldId id="274" r:id="rId9"/>
    <p:sldId id="262" r:id="rId10"/>
    <p:sldId id="263" r:id="rId11"/>
    <p:sldId id="267" r:id="rId12"/>
    <p:sldId id="264" r:id="rId13"/>
    <p:sldId id="276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C4567-E49B-41A2-AE82-788AA6AA40AD}" type="doc">
      <dgm:prSet loTypeId="urn:microsoft.com/office/officeart/2005/8/layout/hList3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FFFBF7A-C2BB-4008-9911-90443B7A49D6}">
      <dgm:prSet phldrT="[Text]" custT="1"/>
      <dgm:spPr/>
      <dgm:t>
        <a:bodyPr/>
        <a:lstStyle/>
        <a:p>
          <a:r>
            <a:rPr lang="en-US" sz="54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মলাস্কা</a:t>
          </a:r>
          <a:r>
            <a: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54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পর্বের</a:t>
          </a:r>
          <a:r>
            <a: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54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54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</a:t>
          </a:r>
          <a:endParaRPr lang="en-US" sz="54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49C661A-D744-4BB0-993D-0220518E3AD1}" type="parTrans" cxnId="{FD619FB2-3F59-4F4B-B025-EFC649A982A7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9693B35B-A32C-4E4B-B763-14160863DD36}" type="sibTrans" cxnId="{FD619FB2-3F59-4F4B-B025-EFC649A982A7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DD4DAD6A-019D-413D-AC37-781B8A199195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নরম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নরম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দেহটি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শক্ত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খোলস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আবৃত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59988BF3-465E-4DA9-A8E4-2032F19316E1}" type="parTrans" cxnId="{B068A3EF-110F-41EC-A797-BE9382358406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9F7B7A41-FF5E-4A65-B95B-8B025971B02C}" type="sibTrans" cxnId="{B068A3EF-110F-41EC-A797-BE9382358406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17A07B57-F24E-4DB3-90B7-D3A5919082BE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পেশিবহুল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পা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দিয়ে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এরা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চলাচল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59D99477-C879-493C-8FAE-12AB56B4AAB2}" type="parTrans" cxnId="{52ED72F9-6E69-4A1B-95CC-AD279F45CA40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D53C1EEF-146B-4DEE-B42A-E9671965D80D}" type="sibTrans" cxnId="{52ED72F9-6E69-4A1B-95CC-AD279F45CA40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B0D503F9-EF61-4A06-9C44-99EC28E569C2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ফুসফুস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বা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ফুলকার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শ্বসনকার্য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চালায়</a:t>
          </a:r>
          <a:r>
            <a: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baseline="0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endParaRPr lang="en-US" sz="36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DC1F935A-BEED-4BFD-9CE9-7E39C39031C9}" type="parTrans" cxnId="{44D60750-6E5F-40EF-B1D8-4FA8C921A4E1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C41F5112-9CC4-4631-BC60-4F254D24A3DA}" type="sibTrans" cxnId="{44D60750-6E5F-40EF-B1D8-4FA8C921A4E1}">
      <dgm:prSet/>
      <dgm:spPr/>
      <dgm:t>
        <a:bodyPr/>
        <a:lstStyle/>
        <a:p>
          <a:endParaRPr lang="en-US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5C2D4AAF-5823-4372-BFE3-38D72B11A35D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যেমনঃ</a:t>
          </a:r>
          <a:endParaRPr lang="en-US" sz="3600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3600" i="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শামুক</a:t>
          </a:r>
          <a:r>
            <a:rPr lang="en-US" sz="3600" i="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600" i="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ঝিনুক</a:t>
          </a:r>
          <a:endParaRPr lang="en-US" sz="3600" i="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A708E267-B32E-495A-A889-D0E66C9B4009}" type="parTrans" cxnId="{5C1E9476-11AC-43C0-A173-2100819EAD7F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D86F9C04-A2AB-4E60-B7C2-4C881010E58C}" type="sibTrans" cxnId="{5C1E9476-11AC-43C0-A173-2100819EAD7F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9CAC8D3A-E512-4AF9-A0B6-D204B7A18E83}" type="pres">
      <dgm:prSet presAssocID="{F76C4567-E49B-41A2-AE82-788AA6AA40A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2851AC-A2D2-4D3D-A8CD-AD6D3E178306}" type="pres">
      <dgm:prSet presAssocID="{6FFFBF7A-C2BB-4008-9911-90443B7A49D6}" presName="roof" presStyleLbl="dkBgShp" presStyleIdx="0" presStyleCnt="2"/>
      <dgm:spPr/>
      <dgm:t>
        <a:bodyPr/>
        <a:lstStyle/>
        <a:p>
          <a:endParaRPr lang="en-US"/>
        </a:p>
      </dgm:t>
    </dgm:pt>
    <dgm:pt modelId="{69F60DAD-07CA-469F-93D2-95DC095A996B}" type="pres">
      <dgm:prSet presAssocID="{6FFFBF7A-C2BB-4008-9911-90443B7A49D6}" presName="pillars" presStyleCnt="0"/>
      <dgm:spPr/>
      <dgm:t>
        <a:bodyPr/>
        <a:lstStyle/>
        <a:p>
          <a:endParaRPr lang="en-US"/>
        </a:p>
      </dgm:t>
    </dgm:pt>
    <dgm:pt modelId="{4B0306F4-272E-480A-B4F8-4F81EC73886A}" type="pres">
      <dgm:prSet presAssocID="{6FFFBF7A-C2BB-4008-9911-90443B7A49D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F90EB-8C33-4D8A-A136-EA546F098B43}" type="pres">
      <dgm:prSet presAssocID="{17A07B57-F24E-4DB3-90B7-D3A5919082B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28FB1-B07D-4055-91D3-91EC52BB4823}" type="pres">
      <dgm:prSet presAssocID="{B0D503F9-EF61-4A06-9C44-99EC28E569C2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AB918-0F8C-4422-A7D3-B927BF56201F}" type="pres">
      <dgm:prSet presAssocID="{5C2D4AAF-5823-4372-BFE3-38D72B11A35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9BC7F-0F6B-44F6-9C21-B13393C8B6AE}" type="pres">
      <dgm:prSet presAssocID="{6FFFBF7A-C2BB-4008-9911-90443B7A49D6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52ED72F9-6E69-4A1B-95CC-AD279F45CA40}" srcId="{6FFFBF7A-C2BB-4008-9911-90443B7A49D6}" destId="{17A07B57-F24E-4DB3-90B7-D3A5919082BE}" srcOrd="1" destOrd="0" parTransId="{59D99477-C879-493C-8FAE-12AB56B4AAB2}" sibTransId="{D53C1EEF-146B-4DEE-B42A-E9671965D80D}"/>
    <dgm:cxn modelId="{AB144ED2-9DDB-4E0F-9F98-98EA5F355F79}" type="presOf" srcId="{B0D503F9-EF61-4A06-9C44-99EC28E569C2}" destId="{43428FB1-B07D-4055-91D3-91EC52BB4823}" srcOrd="0" destOrd="0" presId="urn:microsoft.com/office/officeart/2005/8/layout/hList3"/>
    <dgm:cxn modelId="{7C47A71E-E2F4-47BE-B86D-10EF05D4F4FB}" type="presOf" srcId="{F76C4567-E49B-41A2-AE82-788AA6AA40AD}" destId="{9CAC8D3A-E512-4AF9-A0B6-D204B7A18E83}" srcOrd="0" destOrd="0" presId="urn:microsoft.com/office/officeart/2005/8/layout/hList3"/>
    <dgm:cxn modelId="{5C1E9476-11AC-43C0-A173-2100819EAD7F}" srcId="{6FFFBF7A-C2BB-4008-9911-90443B7A49D6}" destId="{5C2D4AAF-5823-4372-BFE3-38D72B11A35D}" srcOrd="3" destOrd="0" parTransId="{A708E267-B32E-495A-A889-D0E66C9B4009}" sibTransId="{D86F9C04-A2AB-4E60-B7C2-4C881010E58C}"/>
    <dgm:cxn modelId="{FD619FB2-3F59-4F4B-B025-EFC649A982A7}" srcId="{F76C4567-E49B-41A2-AE82-788AA6AA40AD}" destId="{6FFFBF7A-C2BB-4008-9911-90443B7A49D6}" srcOrd="0" destOrd="0" parTransId="{049C661A-D744-4BB0-993D-0220518E3AD1}" sibTransId="{9693B35B-A32C-4E4B-B763-14160863DD36}"/>
    <dgm:cxn modelId="{43DB72B1-2E1B-4FDB-8FBC-9E7CB2E6EAF9}" type="presOf" srcId="{17A07B57-F24E-4DB3-90B7-D3A5919082BE}" destId="{C96F90EB-8C33-4D8A-A136-EA546F098B43}" srcOrd="0" destOrd="0" presId="urn:microsoft.com/office/officeart/2005/8/layout/hList3"/>
    <dgm:cxn modelId="{964B0425-7607-498F-8D5B-72A764F2BAFC}" type="presOf" srcId="{5C2D4AAF-5823-4372-BFE3-38D72B11A35D}" destId="{232AB918-0F8C-4422-A7D3-B927BF56201F}" srcOrd="0" destOrd="0" presId="urn:microsoft.com/office/officeart/2005/8/layout/hList3"/>
    <dgm:cxn modelId="{22EF82A8-6B95-40C1-A31D-8B5D1089948A}" type="presOf" srcId="{6FFFBF7A-C2BB-4008-9911-90443B7A49D6}" destId="{4B2851AC-A2D2-4D3D-A8CD-AD6D3E178306}" srcOrd="0" destOrd="0" presId="urn:microsoft.com/office/officeart/2005/8/layout/hList3"/>
    <dgm:cxn modelId="{44D60750-6E5F-40EF-B1D8-4FA8C921A4E1}" srcId="{6FFFBF7A-C2BB-4008-9911-90443B7A49D6}" destId="{B0D503F9-EF61-4A06-9C44-99EC28E569C2}" srcOrd="2" destOrd="0" parTransId="{DC1F935A-BEED-4BFD-9CE9-7E39C39031C9}" sibTransId="{C41F5112-9CC4-4631-BC60-4F254D24A3DA}"/>
    <dgm:cxn modelId="{B068A3EF-110F-41EC-A797-BE9382358406}" srcId="{6FFFBF7A-C2BB-4008-9911-90443B7A49D6}" destId="{DD4DAD6A-019D-413D-AC37-781B8A199195}" srcOrd="0" destOrd="0" parTransId="{59988BF3-465E-4DA9-A8E4-2032F19316E1}" sibTransId="{9F7B7A41-FF5E-4A65-B95B-8B025971B02C}"/>
    <dgm:cxn modelId="{40D1DD49-A8E6-4D53-80A8-3C8CC8D96A4B}" type="presOf" srcId="{DD4DAD6A-019D-413D-AC37-781B8A199195}" destId="{4B0306F4-272E-480A-B4F8-4F81EC73886A}" srcOrd="0" destOrd="0" presId="urn:microsoft.com/office/officeart/2005/8/layout/hList3"/>
    <dgm:cxn modelId="{307AB176-6F56-419E-910D-1B7D29B8DC75}" type="presParOf" srcId="{9CAC8D3A-E512-4AF9-A0B6-D204B7A18E83}" destId="{4B2851AC-A2D2-4D3D-A8CD-AD6D3E178306}" srcOrd="0" destOrd="0" presId="urn:microsoft.com/office/officeart/2005/8/layout/hList3"/>
    <dgm:cxn modelId="{1DD28129-1DE2-42AB-8E28-49901E1AD249}" type="presParOf" srcId="{9CAC8D3A-E512-4AF9-A0B6-D204B7A18E83}" destId="{69F60DAD-07CA-469F-93D2-95DC095A996B}" srcOrd="1" destOrd="0" presId="urn:microsoft.com/office/officeart/2005/8/layout/hList3"/>
    <dgm:cxn modelId="{EFF2A4D6-511F-470B-AFE3-DF893E6CD1A6}" type="presParOf" srcId="{69F60DAD-07CA-469F-93D2-95DC095A996B}" destId="{4B0306F4-272E-480A-B4F8-4F81EC73886A}" srcOrd="0" destOrd="0" presId="urn:microsoft.com/office/officeart/2005/8/layout/hList3"/>
    <dgm:cxn modelId="{894CB2E5-9429-4FDD-9378-50ED8672CCC4}" type="presParOf" srcId="{69F60DAD-07CA-469F-93D2-95DC095A996B}" destId="{C96F90EB-8C33-4D8A-A136-EA546F098B43}" srcOrd="1" destOrd="0" presId="urn:microsoft.com/office/officeart/2005/8/layout/hList3"/>
    <dgm:cxn modelId="{0982129E-771D-4607-9BD2-4667976C5800}" type="presParOf" srcId="{69F60DAD-07CA-469F-93D2-95DC095A996B}" destId="{43428FB1-B07D-4055-91D3-91EC52BB4823}" srcOrd="2" destOrd="0" presId="urn:microsoft.com/office/officeart/2005/8/layout/hList3"/>
    <dgm:cxn modelId="{40EC6272-C08A-4E5C-84DF-993181F2E6D6}" type="presParOf" srcId="{69F60DAD-07CA-469F-93D2-95DC095A996B}" destId="{232AB918-0F8C-4422-A7D3-B927BF56201F}" srcOrd="3" destOrd="0" presId="urn:microsoft.com/office/officeart/2005/8/layout/hList3"/>
    <dgm:cxn modelId="{0CC85D5E-C0CC-4E9C-88A6-B8D63F9571E5}" type="presParOf" srcId="{9CAC8D3A-E512-4AF9-A0B6-D204B7A18E83}" destId="{4CB9BC7F-0F6B-44F6-9C21-B13393C8B6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73F1BC-2270-4E93-A06A-8A69C052584E}" type="doc">
      <dgm:prSet loTypeId="urn:microsoft.com/office/officeart/2005/8/layout/hList3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E3F088F-A0D2-4320-98D1-72F5822E48EF}">
      <dgm:prSet phldrT="[Text]" custT="1"/>
      <dgm:spPr/>
      <dgm:t>
        <a:bodyPr/>
        <a:lstStyle/>
        <a:p>
          <a:r>
            <a:rPr lang="en-US" sz="4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একাইনোডারমাটা</a:t>
          </a:r>
          <a:r>
            <a: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পর্বের</a:t>
          </a:r>
          <a:r>
            <a: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4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ED42241-86CC-45CE-850B-700FC667CD38}" type="parTrans" cxnId="{DAC3F2D1-DDD0-4E61-9813-92C31755EE6B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EB5551E-D234-44D7-8E0F-7F722E7C6E06}" type="sibTrans" cxnId="{DAC3F2D1-DDD0-4E61-9813-92C31755EE6B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3CFD6D72-ECFA-4817-A002-37DDDFAAD99D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দেহত্বক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কাঁটাযুক্ত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800" b="1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FEFF3680-F1CC-424B-8C7C-3EE0535BF594}" type="parTrans" cxnId="{6CEA0EEE-07BE-4841-92D2-737C6EC8F084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B96AC74-445D-4BFD-9F25-B0AD942BBB92}" type="sibTrans" cxnId="{6CEA0EEE-07BE-4841-92D2-737C6EC8F084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9D62D560-6CD5-4FD2-92A6-7718B78A052B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পাঁচটি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সমান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ভাগে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বিভক্ত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800" b="1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16A8DCD4-C8E4-47E5-9A1F-9D275C749A93}" type="parTrans" cxnId="{949D1455-6F5C-4598-8960-7F6829BD5D31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70AA6224-826D-4D67-AF74-482F07519752}" type="sibTrans" cxnId="{949D1455-6F5C-4598-8960-7F6829BD5D31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E0AF94CE-B88E-477B-8816-45FFC8D94861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উদাহরণঃ</a:t>
          </a:r>
          <a:endParaRPr lang="en-US" sz="2800" b="1" dirty="0" smtClean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  <a:p>
          <a:r>
            <a:rPr lang="en-US" sz="2800" b="1" i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তারামাছ</a:t>
          </a:r>
          <a:r>
            <a:rPr lang="en-US" sz="2800" b="1" i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800" b="1" i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08AF7E00-AB09-4704-A5F8-F3E3AA4F9AF8}" type="parTrans" cxnId="{870BA534-681E-42BD-B064-27A4F72D2993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0F8C4C2B-09D9-4D51-9CC6-BFF2EDB40FFA}" type="sibTrans" cxnId="{870BA534-681E-42BD-B064-27A4F72D2993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8FB4601D-DDAC-4A97-960F-C5A2EF97CAB1}">
      <dgm:prSet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পানি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সংবহনতন্ত্র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থাকে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এবং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নালিপদের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চলাচল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করে</a:t>
          </a:r>
          <a:r>
            <a:rPr lang="en-US" sz="28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800" b="1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BD835502-AB40-4BAE-9568-0F3DEA312363}" type="parTrans" cxnId="{EA2FB3CC-3814-4083-AAB0-274AF5FD627B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</a:endParaRPr>
        </a:p>
      </dgm:t>
    </dgm:pt>
    <dgm:pt modelId="{BB6CA6E8-7024-4264-A020-106DDFE26E57}" type="sibTrans" cxnId="{EA2FB3CC-3814-4083-AAB0-274AF5FD627B}">
      <dgm:prSet/>
      <dgm:spPr/>
      <dgm:t>
        <a:bodyPr/>
        <a:lstStyle/>
        <a:p>
          <a:endParaRPr lang="en-US" sz="3200" b="1">
            <a:solidFill>
              <a:schemeClr val="tx1"/>
            </a:solidFill>
            <a:effectLst/>
          </a:endParaRPr>
        </a:p>
      </dgm:t>
    </dgm:pt>
    <dgm:pt modelId="{D9EDF691-241B-4DAC-B24D-4A2413001E12}">
      <dgm:prSet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পূর্ণাঙ্গ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প্রাণীতে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অঙ্কীয়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পৃষ্ঠদেশ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নির্ণয়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কিন্তু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মাথা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চিহ্নিত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না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54C433A-53A7-400A-B688-8FE9B6EDB804}" type="parTrans" cxnId="{8E5FD871-019A-421D-B888-E40E1E3D3F88}">
      <dgm:prSet/>
      <dgm:spPr/>
      <dgm:t>
        <a:bodyPr/>
        <a:lstStyle/>
        <a:p>
          <a:endParaRPr lang="en-US"/>
        </a:p>
      </dgm:t>
    </dgm:pt>
    <dgm:pt modelId="{5334C6F0-9A86-4A7C-A896-BFF70225FA3C}" type="sibTrans" cxnId="{8E5FD871-019A-421D-B888-E40E1E3D3F88}">
      <dgm:prSet/>
      <dgm:spPr/>
      <dgm:t>
        <a:bodyPr/>
        <a:lstStyle/>
        <a:p>
          <a:endParaRPr lang="en-US"/>
        </a:p>
      </dgm:t>
    </dgm:pt>
    <dgm:pt modelId="{B373E68D-BB9A-4402-A20C-1EF496332A02}" type="pres">
      <dgm:prSet presAssocID="{3573F1BC-2270-4E93-A06A-8A69C052584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550621-840E-45C2-9122-F1A7788A8C0F}" type="pres">
      <dgm:prSet presAssocID="{7E3F088F-A0D2-4320-98D1-72F5822E48EF}" presName="roof" presStyleLbl="dkBgShp" presStyleIdx="0" presStyleCnt="2"/>
      <dgm:spPr/>
      <dgm:t>
        <a:bodyPr/>
        <a:lstStyle/>
        <a:p>
          <a:endParaRPr lang="en-US"/>
        </a:p>
      </dgm:t>
    </dgm:pt>
    <dgm:pt modelId="{77899205-4D44-4137-B4E6-06B4CE7AD764}" type="pres">
      <dgm:prSet presAssocID="{7E3F088F-A0D2-4320-98D1-72F5822E48EF}" presName="pillars" presStyleCnt="0"/>
      <dgm:spPr/>
      <dgm:t>
        <a:bodyPr/>
        <a:lstStyle/>
        <a:p>
          <a:endParaRPr lang="en-US"/>
        </a:p>
      </dgm:t>
    </dgm:pt>
    <dgm:pt modelId="{71C3C1AF-171B-4409-B404-BCD4138865F8}" type="pres">
      <dgm:prSet presAssocID="{7E3F088F-A0D2-4320-98D1-72F5822E48EF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46BD9-E564-4379-A688-23A18D07F40E}" type="pres">
      <dgm:prSet presAssocID="{9D62D560-6CD5-4FD2-92A6-7718B78A052B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E22E5-D391-4133-9E7F-23A04552A2A4}" type="pres">
      <dgm:prSet presAssocID="{8FB4601D-DDAC-4A97-960F-C5A2EF97CAB1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C4128-0681-4701-858D-1A515EF6BD58}" type="pres">
      <dgm:prSet presAssocID="{D9EDF691-241B-4DAC-B24D-4A2413001E12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C52B0-5C4C-42B0-9C77-496C0329FF38}" type="pres">
      <dgm:prSet presAssocID="{E0AF94CE-B88E-477B-8816-45FFC8D94861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62044-6602-4131-9545-4A93488B2BCD}" type="pres">
      <dgm:prSet presAssocID="{7E3F088F-A0D2-4320-98D1-72F5822E48EF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6CEA0EEE-07BE-4841-92D2-737C6EC8F084}" srcId="{7E3F088F-A0D2-4320-98D1-72F5822E48EF}" destId="{3CFD6D72-ECFA-4817-A002-37DDDFAAD99D}" srcOrd="0" destOrd="0" parTransId="{FEFF3680-F1CC-424B-8C7C-3EE0535BF594}" sibTransId="{CB96AC74-445D-4BFD-9F25-B0AD942BBB92}"/>
    <dgm:cxn modelId="{EA2FB3CC-3814-4083-AAB0-274AF5FD627B}" srcId="{7E3F088F-A0D2-4320-98D1-72F5822E48EF}" destId="{8FB4601D-DDAC-4A97-960F-C5A2EF97CAB1}" srcOrd="2" destOrd="0" parTransId="{BD835502-AB40-4BAE-9568-0F3DEA312363}" sibTransId="{BB6CA6E8-7024-4264-A020-106DDFE26E57}"/>
    <dgm:cxn modelId="{C15AADB4-745B-4C51-B316-1A7E8B3CD5FD}" type="presOf" srcId="{D9EDF691-241B-4DAC-B24D-4A2413001E12}" destId="{85DC4128-0681-4701-858D-1A515EF6BD58}" srcOrd="0" destOrd="0" presId="urn:microsoft.com/office/officeart/2005/8/layout/hList3"/>
    <dgm:cxn modelId="{27810C3C-D36C-4763-B143-2F4D92BA44AB}" type="presOf" srcId="{3573F1BC-2270-4E93-A06A-8A69C052584E}" destId="{B373E68D-BB9A-4402-A20C-1EF496332A02}" srcOrd="0" destOrd="0" presId="urn:microsoft.com/office/officeart/2005/8/layout/hList3"/>
    <dgm:cxn modelId="{451B472C-8CCC-40BB-B9BD-8372D210316C}" type="presOf" srcId="{9D62D560-6CD5-4FD2-92A6-7718B78A052B}" destId="{0AA46BD9-E564-4379-A688-23A18D07F40E}" srcOrd="0" destOrd="0" presId="urn:microsoft.com/office/officeart/2005/8/layout/hList3"/>
    <dgm:cxn modelId="{B644508F-F3B7-4EB0-99EA-A54A454E4D1F}" type="presOf" srcId="{8FB4601D-DDAC-4A97-960F-C5A2EF97CAB1}" destId="{A1BE22E5-D391-4133-9E7F-23A04552A2A4}" srcOrd="0" destOrd="0" presId="urn:microsoft.com/office/officeart/2005/8/layout/hList3"/>
    <dgm:cxn modelId="{605C015A-5520-4C94-8E2B-6DA9F36FD7FE}" type="presOf" srcId="{3CFD6D72-ECFA-4817-A002-37DDDFAAD99D}" destId="{71C3C1AF-171B-4409-B404-BCD4138865F8}" srcOrd="0" destOrd="0" presId="urn:microsoft.com/office/officeart/2005/8/layout/hList3"/>
    <dgm:cxn modelId="{8E5FD871-019A-421D-B888-E40E1E3D3F88}" srcId="{7E3F088F-A0D2-4320-98D1-72F5822E48EF}" destId="{D9EDF691-241B-4DAC-B24D-4A2413001E12}" srcOrd="3" destOrd="0" parTransId="{954C433A-53A7-400A-B688-8FE9B6EDB804}" sibTransId="{5334C6F0-9A86-4A7C-A896-BFF70225FA3C}"/>
    <dgm:cxn modelId="{16E01783-204C-4187-BEC6-DC09F0A5AAEA}" type="presOf" srcId="{E0AF94CE-B88E-477B-8816-45FFC8D94861}" destId="{195C52B0-5C4C-42B0-9C77-496C0329FF38}" srcOrd="0" destOrd="0" presId="urn:microsoft.com/office/officeart/2005/8/layout/hList3"/>
    <dgm:cxn modelId="{949D1455-6F5C-4598-8960-7F6829BD5D31}" srcId="{7E3F088F-A0D2-4320-98D1-72F5822E48EF}" destId="{9D62D560-6CD5-4FD2-92A6-7718B78A052B}" srcOrd="1" destOrd="0" parTransId="{16A8DCD4-C8E4-47E5-9A1F-9D275C749A93}" sibTransId="{70AA6224-826D-4D67-AF74-482F07519752}"/>
    <dgm:cxn modelId="{DAC3F2D1-DDD0-4E61-9813-92C31755EE6B}" srcId="{3573F1BC-2270-4E93-A06A-8A69C052584E}" destId="{7E3F088F-A0D2-4320-98D1-72F5822E48EF}" srcOrd="0" destOrd="0" parTransId="{CED42241-86CC-45CE-850B-700FC667CD38}" sibTransId="{CEB5551E-D234-44D7-8E0F-7F722E7C6E06}"/>
    <dgm:cxn modelId="{9603AA5D-7E63-473F-A711-848D4F1236D3}" type="presOf" srcId="{7E3F088F-A0D2-4320-98D1-72F5822E48EF}" destId="{1D550621-840E-45C2-9122-F1A7788A8C0F}" srcOrd="0" destOrd="0" presId="urn:microsoft.com/office/officeart/2005/8/layout/hList3"/>
    <dgm:cxn modelId="{870BA534-681E-42BD-B064-27A4F72D2993}" srcId="{7E3F088F-A0D2-4320-98D1-72F5822E48EF}" destId="{E0AF94CE-B88E-477B-8816-45FFC8D94861}" srcOrd="4" destOrd="0" parTransId="{08AF7E00-AB09-4704-A5F8-F3E3AA4F9AF8}" sibTransId="{0F8C4C2B-09D9-4D51-9CC6-BFF2EDB40FFA}"/>
    <dgm:cxn modelId="{B90FB9BF-E707-401C-94C0-27DB6BD1A0A8}" type="presParOf" srcId="{B373E68D-BB9A-4402-A20C-1EF496332A02}" destId="{1D550621-840E-45C2-9122-F1A7788A8C0F}" srcOrd="0" destOrd="0" presId="urn:microsoft.com/office/officeart/2005/8/layout/hList3"/>
    <dgm:cxn modelId="{F3D08CF8-9DA1-4134-8CB2-A0821F4BB157}" type="presParOf" srcId="{B373E68D-BB9A-4402-A20C-1EF496332A02}" destId="{77899205-4D44-4137-B4E6-06B4CE7AD764}" srcOrd="1" destOrd="0" presId="urn:microsoft.com/office/officeart/2005/8/layout/hList3"/>
    <dgm:cxn modelId="{3A1053E9-E848-4E2E-9A9E-ABA03FF28604}" type="presParOf" srcId="{77899205-4D44-4137-B4E6-06B4CE7AD764}" destId="{71C3C1AF-171B-4409-B404-BCD4138865F8}" srcOrd="0" destOrd="0" presId="urn:microsoft.com/office/officeart/2005/8/layout/hList3"/>
    <dgm:cxn modelId="{DB53FF52-CFD3-4A18-95C3-85BDAF807A80}" type="presParOf" srcId="{77899205-4D44-4137-B4E6-06B4CE7AD764}" destId="{0AA46BD9-E564-4379-A688-23A18D07F40E}" srcOrd="1" destOrd="0" presId="urn:microsoft.com/office/officeart/2005/8/layout/hList3"/>
    <dgm:cxn modelId="{07770BA3-867F-4001-A813-042E5CE667D4}" type="presParOf" srcId="{77899205-4D44-4137-B4E6-06B4CE7AD764}" destId="{A1BE22E5-D391-4133-9E7F-23A04552A2A4}" srcOrd="2" destOrd="0" presId="urn:microsoft.com/office/officeart/2005/8/layout/hList3"/>
    <dgm:cxn modelId="{4B6B6095-7830-452C-9696-1C8252E7D565}" type="presParOf" srcId="{77899205-4D44-4137-B4E6-06B4CE7AD764}" destId="{85DC4128-0681-4701-858D-1A515EF6BD58}" srcOrd="3" destOrd="0" presId="urn:microsoft.com/office/officeart/2005/8/layout/hList3"/>
    <dgm:cxn modelId="{D3CA50A5-9B2E-4ECE-8708-72859012755D}" type="presParOf" srcId="{77899205-4D44-4137-B4E6-06B4CE7AD764}" destId="{195C52B0-5C4C-42B0-9C77-496C0329FF38}" srcOrd="4" destOrd="0" presId="urn:microsoft.com/office/officeart/2005/8/layout/hList3"/>
    <dgm:cxn modelId="{1139F00D-52E1-49A4-8D70-6A585266536F}" type="presParOf" srcId="{B373E68D-BB9A-4402-A20C-1EF496332A02}" destId="{06262044-6602-4131-9545-4A93488B2BC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851AC-A2D2-4D3D-A8CD-AD6D3E178306}">
      <dsp:nvSpPr>
        <dsp:cNvPr id="0" name=""/>
        <dsp:cNvSpPr/>
      </dsp:nvSpPr>
      <dsp:spPr>
        <a:xfrm>
          <a:off x="0" y="0"/>
          <a:ext cx="8534400" cy="180594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মলাস্কা</a:t>
          </a:r>
          <a:r>
            <a:rPr lang="en-US" sz="5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54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পর্বের</a:t>
          </a:r>
          <a:r>
            <a:rPr lang="en-US" sz="5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54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5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54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5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</a:t>
          </a:r>
          <a:endParaRPr lang="en-US" sz="5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0" y="0"/>
        <a:ext cx="8534400" cy="1805940"/>
      </dsp:txXfrm>
    </dsp:sp>
    <dsp:sp modelId="{4B0306F4-272E-480A-B4F8-4F81EC73886A}">
      <dsp:nvSpPr>
        <dsp:cNvPr id="0" name=""/>
        <dsp:cNvSpPr/>
      </dsp:nvSpPr>
      <dsp:spPr>
        <a:xfrm>
          <a:off x="0" y="1805940"/>
          <a:ext cx="2133599" cy="37924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নরম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নরম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দেহটি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শক্ত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খোলস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আবৃত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0" y="1805940"/>
        <a:ext cx="2133599" cy="3792474"/>
      </dsp:txXfrm>
    </dsp:sp>
    <dsp:sp modelId="{C96F90EB-8C33-4D8A-A136-EA546F098B43}">
      <dsp:nvSpPr>
        <dsp:cNvPr id="0" name=""/>
        <dsp:cNvSpPr/>
      </dsp:nvSpPr>
      <dsp:spPr>
        <a:xfrm>
          <a:off x="2133600" y="1805940"/>
          <a:ext cx="2133599" cy="37924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পেশিবহুল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দিয়ে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চলাচল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2133600" y="1805940"/>
        <a:ext cx="2133599" cy="3792474"/>
      </dsp:txXfrm>
    </dsp:sp>
    <dsp:sp modelId="{43428FB1-B07D-4055-91D3-91EC52BB4823}">
      <dsp:nvSpPr>
        <dsp:cNvPr id="0" name=""/>
        <dsp:cNvSpPr/>
      </dsp:nvSpPr>
      <dsp:spPr>
        <a:xfrm>
          <a:off x="4267200" y="1805940"/>
          <a:ext cx="2133599" cy="37924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ফুসফুস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ফুলকার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শ্বসনকার্য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চালায়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3600" kern="1200" baseline="0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4267200" y="1805940"/>
        <a:ext cx="2133599" cy="3792474"/>
      </dsp:txXfrm>
    </dsp:sp>
    <dsp:sp modelId="{232AB918-0F8C-4422-A7D3-B927BF56201F}">
      <dsp:nvSpPr>
        <dsp:cNvPr id="0" name=""/>
        <dsp:cNvSpPr/>
      </dsp:nvSpPr>
      <dsp:spPr>
        <a:xfrm>
          <a:off x="6400799" y="1805940"/>
          <a:ext cx="2133599" cy="37924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যেমনঃ</a:t>
          </a:r>
          <a:endParaRPr lang="en-US" sz="3600" kern="1200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শামুক</a:t>
          </a:r>
          <a:r>
            <a:rPr lang="en-US" sz="3600" i="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600" i="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ঝিনুক</a:t>
          </a:r>
          <a:endParaRPr lang="en-US" sz="3600" i="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6400799" y="1805940"/>
        <a:ext cx="2133599" cy="3792474"/>
      </dsp:txXfrm>
    </dsp:sp>
    <dsp:sp modelId="{4CB9BC7F-0F6B-44F6-9C21-B13393C8B6AE}">
      <dsp:nvSpPr>
        <dsp:cNvPr id="0" name=""/>
        <dsp:cNvSpPr/>
      </dsp:nvSpPr>
      <dsp:spPr>
        <a:xfrm>
          <a:off x="0" y="5598414"/>
          <a:ext cx="8534400" cy="42138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50621-840E-45C2-9122-F1A7788A8C0F}">
      <dsp:nvSpPr>
        <dsp:cNvPr id="0" name=""/>
        <dsp:cNvSpPr/>
      </dsp:nvSpPr>
      <dsp:spPr>
        <a:xfrm>
          <a:off x="0" y="0"/>
          <a:ext cx="9144000" cy="166878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একাইনোডারমাটা</a:t>
          </a:r>
          <a:r>
            <a:rPr lang="en-US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পর্বের</a:t>
          </a:r>
          <a:r>
            <a:rPr lang="en-US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শনাক্তকারী</a:t>
          </a:r>
          <a:r>
            <a:rPr lang="en-US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বৈশিষ্ট্যে</a:t>
          </a:r>
          <a:r>
            <a:rPr lang="en-US" sz="4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4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0" y="0"/>
        <a:ext cx="9144000" cy="1668780"/>
      </dsp:txXfrm>
    </dsp:sp>
    <dsp:sp modelId="{71C3C1AF-171B-4409-B404-BCD4138865F8}">
      <dsp:nvSpPr>
        <dsp:cNvPr id="0" name=""/>
        <dsp:cNvSpPr/>
      </dsp:nvSpPr>
      <dsp:spPr>
        <a:xfrm>
          <a:off x="1116" y="1668780"/>
          <a:ext cx="1828353" cy="35044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দেহত্বক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কাঁটাযুক্ত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800" b="1" kern="120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1116" y="1668780"/>
        <a:ext cx="1828353" cy="3504438"/>
      </dsp:txXfrm>
    </dsp:sp>
    <dsp:sp modelId="{0AA46BD9-E564-4379-A688-23A18D07F40E}">
      <dsp:nvSpPr>
        <dsp:cNvPr id="0" name=""/>
        <dsp:cNvSpPr/>
      </dsp:nvSpPr>
      <dsp:spPr>
        <a:xfrm>
          <a:off x="1829469" y="1668780"/>
          <a:ext cx="1828353" cy="3504438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পাঁচটি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সমান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ভাগে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বিভক্ত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800" b="1" kern="120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1829469" y="1668780"/>
        <a:ext cx="1828353" cy="3504438"/>
      </dsp:txXfrm>
    </dsp:sp>
    <dsp:sp modelId="{A1BE22E5-D391-4133-9E7F-23A04552A2A4}">
      <dsp:nvSpPr>
        <dsp:cNvPr id="0" name=""/>
        <dsp:cNvSpPr/>
      </dsp:nvSpPr>
      <dsp:spPr>
        <a:xfrm>
          <a:off x="3657823" y="1668780"/>
          <a:ext cx="1828353" cy="350443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পানি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সংবহনতন্ত্র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থাকে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এবং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নালিপদের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চলাচল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করে</a:t>
          </a:r>
          <a:r>
            <a:rPr lang="en-US" sz="28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800" b="1" kern="120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3657823" y="1668780"/>
        <a:ext cx="1828353" cy="3504438"/>
      </dsp:txXfrm>
    </dsp:sp>
    <dsp:sp modelId="{85DC4128-0681-4701-858D-1A515EF6BD58}">
      <dsp:nvSpPr>
        <dsp:cNvPr id="0" name=""/>
        <dsp:cNvSpPr/>
      </dsp:nvSpPr>
      <dsp:spPr>
        <a:xfrm>
          <a:off x="5486176" y="1668780"/>
          <a:ext cx="1828353" cy="3504438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পূর্ণাঙ্গ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প্রাণীতে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অঙ্কীয়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পৃষ্ঠদেশ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নির্ণয়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কিন্তু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মাথা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চিহ্নিত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না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486176" y="1668780"/>
        <a:ext cx="1828353" cy="3504438"/>
      </dsp:txXfrm>
    </dsp:sp>
    <dsp:sp modelId="{195C52B0-5C4C-42B0-9C77-496C0329FF38}">
      <dsp:nvSpPr>
        <dsp:cNvPr id="0" name=""/>
        <dsp:cNvSpPr/>
      </dsp:nvSpPr>
      <dsp:spPr>
        <a:xfrm>
          <a:off x="7314530" y="1668780"/>
          <a:ext cx="1828353" cy="350443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উদাহরণঃ</a:t>
          </a:r>
          <a:endParaRPr lang="en-US" sz="2800" b="1" kern="1200" dirty="0" smtClean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তারামাছ</a:t>
          </a:r>
          <a:r>
            <a:rPr lang="en-US" sz="2800" b="1" i="0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800" b="1" i="0" kern="120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7314530" y="1668780"/>
        <a:ext cx="1828353" cy="3504438"/>
      </dsp:txXfrm>
    </dsp:sp>
    <dsp:sp modelId="{06262044-6602-4131-9545-4A93488B2BCD}">
      <dsp:nvSpPr>
        <dsp:cNvPr id="0" name=""/>
        <dsp:cNvSpPr/>
      </dsp:nvSpPr>
      <dsp:spPr>
        <a:xfrm>
          <a:off x="0" y="5173218"/>
          <a:ext cx="9144000" cy="389382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7519">
              <a:schemeClr val="bg1"/>
            </a:gs>
            <a:gs pos="98230">
              <a:srgbClr val="00B050"/>
            </a:gs>
            <a:gs pos="89000">
              <a:schemeClr val="accent2">
                <a:lumMod val="40000"/>
                <a:lumOff val="60000"/>
              </a:schemeClr>
            </a:gs>
            <a:gs pos="74000">
              <a:srgbClr val="D6E0A0"/>
            </a:gs>
            <a:gs pos="40000">
              <a:srgbClr val="00B050">
                <a:alpha val="3000"/>
              </a:srgbClr>
            </a:gs>
            <a:gs pos="29000">
              <a:srgbClr val="7030A0">
                <a:alpha val="24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8443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380014"/>
            <a:ext cx="5751001" cy="3477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86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08577017"/>
              </p:ext>
            </p:extLst>
          </p:nvPr>
        </p:nvGraphicFramePr>
        <p:xfrm>
          <a:off x="304800" y="609600"/>
          <a:ext cx="8534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7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93" y="1572041"/>
            <a:ext cx="91440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219200" y="152400"/>
            <a:ext cx="6268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737175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750" y="4648200"/>
            <a:ext cx="2169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340" y="735687"/>
            <a:ext cx="3555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দেহত্বক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8499" y="748843"/>
            <a:ext cx="1289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3660" y="659307"/>
            <a:ext cx="37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কয়ভাগে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0436" y="698241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পাঁচভাগে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4934" y="723839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চলাচল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0799" y="722351"/>
            <a:ext cx="3064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নালী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9965" y="788668"/>
            <a:ext cx="3886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8499" y="840161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514600" y="381000"/>
            <a:ext cx="3685864" cy="1333085"/>
          </a:xfrm>
          <a:prstGeom prst="cloudCallout">
            <a:avLst>
              <a:gd name="adj1" fmla="val -17506"/>
              <a:gd name="adj2" fmla="val 151879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4191000"/>
            <a:ext cx="65726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একাইনোডারমাটা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পর্বটি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8827468"/>
              </p:ext>
            </p:extLst>
          </p:nvPr>
        </p:nvGraphicFramePr>
        <p:xfrm>
          <a:off x="0" y="533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43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262044-6602-4131-9545-4A93488B2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6262044-6602-4131-9545-4A93488B2B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50621-840E-45C2-9122-F1A7788A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1D550621-840E-45C2-9122-F1A7788A8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C3C1AF-171B-4409-B404-BCD413886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1C3C1AF-171B-4409-B404-BCD413886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46BD9-E564-4379-A688-23A18D07F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0AA46BD9-E564-4379-A688-23A18D07F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BE22E5-D391-4133-9E7F-23A04552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A1BE22E5-D391-4133-9E7F-23A04552A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DC4128-0681-4701-858D-1A515EF6B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85DC4128-0681-4701-858D-1A515EF6B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5C52B0-5C4C-42B0-9C77-496C0329F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195C52B0-5C4C-42B0-9C77-496C0329F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43200" y="381000"/>
            <a:ext cx="2819400" cy="9906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তারামাছ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25589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মলাস্কা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81469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পেশিবহুল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চলাচল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5892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27943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352800"/>
            <a:ext cx="81660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আশপাশ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মলাস্কা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বৈশিষ্ট্যেগুলো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দেখবে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617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90600" y="304800"/>
            <a:ext cx="668983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115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892" y="131802"/>
            <a:ext cx="26292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6137" y="3685548"/>
            <a:ext cx="22028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     অষ্টম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  বিজ্ঞান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৪৫ 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366" y="3638719"/>
            <a:ext cx="4175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মোঃ আব্দুস সালাম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ইটাউরী মহিলা আলিম মাদরাসা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বড়লেখা, মৌলভীবাজার।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ইমেইলঃ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imamsalam</a:t>
            </a:r>
            <a:r>
              <a:rPr lang="en-US" sz="2400" dirty="0" smtClean="0"/>
              <a:t>68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72245" y="1676400"/>
            <a:ext cx="2182091" cy="18053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4" y="2133600"/>
            <a:ext cx="5338763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548" y="2057400"/>
            <a:ext cx="3697451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152400"/>
            <a:ext cx="6768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4617" y="805220"/>
            <a:ext cx="3392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১নং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7616" y="886955"/>
            <a:ext cx="172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5847" y="824984"/>
            <a:ext cx="1863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3426" y="815102"/>
            <a:ext cx="2972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4895" y="923150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4617" y="824984"/>
            <a:ext cx="340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0"/>
            <a:ext cx="721543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7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6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মলাস্কা</a:t>
            </a:r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একাইনোডার্মাটা</a:t>
            </a:r>
            <a:r>
              <a:rPr lang="en-US" sz="6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endParaRPr lang="en-US" sz="6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8127" y="513546"/>
            <a:ext cx="4413388" cy="1323439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8000" b="1" cap="none" spc="0" dirty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9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533399" y="685800"/>
            <a:ext cx="7953815" cy="1059226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66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BD" sz="66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BD" sz="66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54890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……………………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প্রতিসম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মলাস্কা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শনাক্তকারী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একাইনোডারমাটা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পর্বটি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5219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55" y="1409897"/>
            <a:ext cx="5257800" cy="4877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438400" y="152400"/>
            <a:ext cx="4209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0266" y="6273225"/>
            <a:ext cx="1359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44" y="791954"/>
            <a:ext cx="731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7388" y="791954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62200" y="609600"/>
            <a:ext cx="3749040" cy="1060704"/>
          </a:xfrm>
          <a:prstGeom prst="cloudCallout">
            <a:avLst>
              <a:gd name="adj1" fmla="val -17508"/>
              <a:gd name="adj2" fmla="val 15001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3429000"/>
            <a:ext cx="5237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প্রতিসম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3086" y="4724400"/>
            <a:ext cx="8390438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অরীয়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প্রতিসম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একাধিকবার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প্রতিসম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তারামাছ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5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647266"/>
            <a:ext cx="4648199" cy="37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275"/>
            <a:ext cx="4495799" cy="3752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152400"/>
            <a:ext cx="6768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5506" y="982086"/>
            <a:ext cx="3719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76" y="6273225"/>
            <a:ext cx="1032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শামুক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14" y="791529"/>
            <a:ext cx="32385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148124" y="973738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553066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ঝিনুক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772" y="938524"/>
            <a:ext cx="4007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1438" y="1061895"/>
            <a:ext cx="34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9726" y="958873"/>
            <a:ext cx="4733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পেশীবহুল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চলাচল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9787" y="958873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9395" y="1086471"/>
            <a:ext cx="3002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শ্বাসকার্য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8160" y="1094904"/>
            <a:ext cx="2767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ফুসফুস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8" grpId="0"/>
      <p:bldP spid="8" grpId="1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41418" y="533400"/>
            <a:ext cx="3749040" cy="1060704"/>
          </a:xfrm>
          <a:prstGeom prst="cloudCallout">
            <a:avLst>
              <a:gd name="adj1" fmla="val -20464"/>
              <a:gd name="adj2" fmla="val 156544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মলাস্কা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শনাক্তকারী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5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381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Adnan Ahmed</cp:lastModifiedBy>
  <cp:revision>74</cp:revision>
  <dcterms:created xsi:type="dcterms:W3CDTF">2006-08-16T00:00:00Z</dcterms:created>
  <dcterms:modified xsi:type="dcterms:W3CDTF">2020-09-09T16:29:24Z</dcterms:modified>
</cp:coreProperties>
</file>