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handoutMasterIdLst>
    <p:handoutMasterId r:id="rId26"/>
  </p:handoutMasterIdLst>
  <p:sldIdLst>
    <p:sldId id="682" r:id="rId2"/>
    <p:sldId id="652" r:id="rId3"/>
    <p:sldId id="573" r:id="rId4"/>
    <p:sldId id="653" r:id="rId5"/>
    <p:sldId id="654" r:id="rId6"/>
    <p:sldId id="655" r:id="rId7"/>
    <p:sldId id="656" r:id="rId8"/>
    <p:sldId id="657" r:id="rId9"/>
    <p:sldId id="658" r:id="rId10"/>
    <p:sldId id="659" r:id="rId11"/>
    <p:sldId id="610" r:id="rId12"/>
    <p:sldId id="666" r:id="rId13"/>
    <p:sldId id="667" r:id="rId14"/>
    <p:sldId id="668" r:id="rId15"/>
    <p:sldId id="680" r:id="rId16"/>
    <p:sldId id="671" r:id="rId17"/>
    <p:sldId id="677" r:id="rId18"/>
    <p:sldId id="678" r:id="rId19"/>
    <p:sldId id="679" r:id="rId20"/>
    <p:sldId id="681" r:id="rId21"/>
    <p:sldId id="473" r:id="rId22"/>
    <p:sldId id="674" r:id="rId23"/>
    <p:sldId id="675" r:id="rId24"/>
  </p:sldIdLst>
  <p:sldSz cx="13817600" cy="8229600"/>
  <p:notesSz cx="9144000" cy="6858000"/>
  <p:defaultTextStyle>
    <a:defPPr>
      <a:defRPr lang="en-US"/>
    </a:defPPr>
    <a:lvl1pPr marL="0" algn="l" defTabSz="1044976" rtl="0" eaLnBrk="1" latinLnBrk="0" hangingPunct="1">
      <a:defRPr sz="2057" kern="1200">
        <a:solidFill>
          <a:schemeClr val="tx1"/>
        </a:solidFill>
        <a:latin typeface="+mn-lt"/>
        <a:ea typeface="+mn-ea"/>
        <a:cs typeface="+mn-cs"/>
      </a:defRPr>
    </a:lvl1pPr>
    <a:lvl2pPr marL="522488" algn="l" defTabSz="1044976" rtl="0" eaLnBrk="1" latinLnBrk="0" hangingPunct="1">
      <a:defRPr sz="2057" kern="1200">
        <a:solidFill>
          <a:schemeClr val="tx1"/>
        </a:solidFill>
        <a:latin typeface="+mn-lt"/>
        <a:ea typeface="+mn-ea"/>
        <a:cs typeface="+mn-cs"/>
      </a:defRPr>
    </a:lvl2pPr>
    <a:lvl3pPr marL="1044976" algn="l" defTabSz="1044976" rtl="0" eaLnBrk="1" latinLnBrk="0" hangingPunct="1">
      <a:defRPr sz="2057" kern="1200">
        <a:solidFill>
          <a:schemeClr val="tx1"/>
        </a:solidFill>
        <a:latin typeface="+mn-lt"/>
        <a:ea typeface="+mn-ea"/>
        <a:cs typeface="+mn-cs"/>
      </a:defRPr>
    </a:lvl3pPr>
    <a:lvl4pPr marL="1567464" algn="l" defTabSz="1044976" rtl="0" eaLnBrk="1" latinLnBrk="0" hangingPunct="1">
      <a:defRPr sz="2057" kern="1200">
        <a:solidFill>
          <a:schemeClr val="tx1"/>
        </a:solidFill>
        <a:latin typeface="+mn-lt"/>
        <a:ea typeface="+mn-ea"/>
        <a:cs typeface="+mn-cs"/>
      </a:defRPr>
    </a:lvl4pPr>
    <a:lvl5pPr marL="2089953" algn="l" defTabSz="1044976" rtl="0" eaLnBrk="1" latinLnBrk="0" hangingPunct="1">
      <a:defRPr sz="2057" kern="1200">
        <a:solidFill>
          <a:schemeClr val="tx1"/>
        </a:solidFill>
        <a:latin typeface="+mn-lt"/>
        <a:ea typeface="+mn-ea"/>
        <a:cs typeface="+mn-cs"/>
      </a:defRPr>
    </a:lvl5pPr>
    <a:lvl6pPr marL="2612441" algn="l" defTabSz="1044976" rtl="0" eaLnBrk="1" latinLnBrk="0" hangingPunct="1">
      <a:defRPr sz="2057" kern="1200">
        <a:solidFill>
          <a:schemeClr val="tx1"/>
        </a:solidFill>
        <a:latin typeface="+mn-lt"/>
        <a:ea typeface="+mn-ea"/>
        <a:cs typeface="+mn-cs"/>
      </a:defRPr>
    </a:lvl6pPr>
    <a:lvl7pPr marL="3134929" algn="l" defTabSz="1044976" rtl="0" eaLnBrk="1" latinLnBrk="0" hangingPunct="1">
      <a:defRPr sz="2057" kern="1200">
        <a:solidFill>
          <a:schemeClr val="tx1"/>
        </a:solidFill>
        <a:latin typeface="+mn-lt"/>
        <a:ea typeface="+mn-ea"/>
        <a:cs typeface="+mn-cs"/>
      </a:defRPr>
    </a:lvl7pPr>
    <a:lvl8pPr marL="3657417" algn="l" defTabSz="1044976" rtl="0" eaLnBrk="1" latinLnBrk="0" hangingPunct="1">
      <a:defRPr sz="2057" kern="1200">
        <a:solidFill>
          <a:schemeClr val="tx1"/>
        </a:solidFill>
        <a:latin typeface="+mn-lt"/>
        <a:ea typeface="+mn-ea"/>
        <a:cs typeface="+mn-cs"/>
      </a:defRPr>
    </a:lvl8pPr>
    <a:lvl9pPr marL="4179905" algn="l" defTabSz="1044976" rtl="0" eaLnBrk="1" latinLnBrk="0" hangingPunct="1">
      <a:defRPr sz="205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1" autoAdjust="0"/>
    <p:restoredTop sz="94660"/>
  </p:normalViewPr>
  <p:slideViewPr>
    <p:cSldViewPr snapToGrid="0">
      <p:cViewPr varScale="1">
        <p:scale>
          <a:sx n="60" d="100"/>
          <a:sy n="60" d="100"/>
        </p:scale>
        <p:origin x="1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009786AE-3457-4307-B3DD-5E96E46D421F}" type="datetime2">
              <a:rPr lang="en-US" smtClean="0"/>
              <a:t>Tuesday, September 8, 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56E648A3-00B2-4AFB-B4C8-D6E970C1E695}" type="slidenum">
              <a:rPr lang="en-US" smtClean="0"/>
              <a:t>‹#›</a:t>
            </a:fld>
            <a:endParaRPr lang="en-US"/>
          </a:p>
        </p:txBody>
      </p:sp>
    </p:spTree>
    <p:extLst>
      <p:ext uri="{BB962C8B-B14F-4D97-AF65-F5344CB8AC3E}">
        <p14:creationId xmlns:p14="http://schemas.microsoft.com/office/powerpoint/2010/main" val="16214322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D879633-4B5D-4947-889E-9CB3303ADE21}" type="datetime2">
              <a:rPr lang="en-US" smtClean="0"/>
              <a:t>Tuesday, September 8, 2020</a:t>
            </a:fld>
            <a:endParaRPr lang="en-US"/>
          </a:p>
        </p:txBody>
      </p:sp>
      <p:sp>
        <p:nvSpPr>
          <p:cNvPr id="4" name="Slide Image Placeholder 3"/>
          <p:cNvSpPr>
            <a:spLocks noGrp="1" noRot="1" noChangeAspect="1"/>
          </p:cNvSpPr>
          <p:nvPr>
            <p:ph type="sldImg" idx="2"/>
          </p:nvPr>
        </p:nvSpPr>
        <p:spPr>
          <a:xfrm>
            <a:off x="2628900" y="857250"/>
            <a:ext cx="38862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B38854B-8B8E-4033-9E30-5FB5E5A16659}" type="slidenum">
              <a:rPr lang="en-US" smtClean="0"/>
              <a:t>‹#›</a:t>
            </a:fld>
            <a:endParaRPr lang="en-US"/>
          </a:p>
        </p:txBody>
      </p:sp>
    </p:spTree>
    <p:extLst>
      <p:ext uri="{BB962C8B-B14F-4D97-AF65-F5344CB8AC3E}">
        <p14:creationId xmlns:p14="http://schemas.microsoft.com/office/powerpoint/2010/main" val="31448503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346836"/>
            <a:ext cx="10363200" cy="2865120"/>
          </a:xfrm>
        </p:spPr>
        <p:txBody>
          <a:bodyPr anchor="b"/>
          <a:lstStyle>
            <a:lvl1pPr algn="ctr">
              <a:defRPr sz="6800"/>
            </a:lvl1pPr>
          </a:lstStyle>
          <a:p>
            <a:r>
              <a:rPr lang="en-US" smtClean="0"/>
              <a:t>Click to edit Master title style</a:t>
            </a:r>
            <a:endParaRPr lang="en-US" dirty="0"/>
          </a:p>
        </p:txBody>
      </p:sp>
      <p:sp>
        <p:nvSpPr>
          <p:cNvPr id="3" name="Subtitle 2"/>
          <p:cNvSpPr>
            <a:spLocks noGrp="1"/>
          </p:cNvSpPr>
          <p:nvPr>
            <p:ph type="subTitle" idx="1"/>
          </p:nvPr>
        </p:nvSpPr>
        <p:spPr>
          <a:xfrm>
            <a:off x="1727200" y="4322446"/>
            <a:ext cx="10363200" cy="1986914"/>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ACCF13-5D55-4C2B-B060-8F2CD3624DD0}" type="datetime1">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601122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B87BD4-3F9F-4FFE-9E25-1EFFB12B19E2}" type="datetime1">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43622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38150"/>
            <a:ext cx="2979420" cy="697420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49960" y="438150"/>
            <a:ext cx="8765540" cy="697420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5CEFC5-9678-4970-9167-2B3510E00297}" type="datetime1">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723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6"/>
          <p:cNvSpPr txBox="1"/>
          <p:nvPr userDrawn="1"/>
        </p:nvSpPr>
        <p:spPr>
          <a:xfrm>
            <a:off x="3456123" y="7807059"/>
            <a:ext cx="7715104" cy="246221"/>
          </a:xfrm>
          <a:prstGeom prst="rect">
            <a:avLst/>
          </a:prstGeom>
          <a:noFill/>
        </p:spPr>
        <p:txBody>
          <a:bodyPr wrap="square" rtlCol="0">
            <a:spAutoFit/>
          </a:bodyPr>
          <a:lstStyle/>
          <a:p>
            <a:pPr algn="ctr"/>
            <a:r>
              <a:rPr lang="en-US" sz="1000" b="1" dirty="0"/>
              <a:t>Abdul </a:t>
            </a:r>
            <a:r>
              <a:rPr lang="en-US" sz="1000" b="1" dirty="0" err="1"/>
              <a:t>Alim</a:t>
            </a:r>
            <a:r>
              <a:rPr lang="en-US" sz="1000" b="1" dirty="0"/>
              <a:t>, Lecturer (Arabic), </a:t>
            </a:r>
            <a:r>
              <a:rPr lang="en-US" sz="1000" b="1" dirty="0" err="1"/>
              <a:t>Patari</a:t>
            </a:r>
            <a:r>
              <a:rPr lang="en-US" sz="1000" b="1" dirty="0"/>
              <a:t> </a:t>
            </a:r>
            <a:r>
              <a:rPr lang="en-US" sz="1000" b="1" dirty="0" err="1"/>
              <a:t>Fazil</a:t>
            </a:r>
            <a:r>
              <a:rPr lang="en-US" sz="1000" b="1" dirty="0"/>
              <a:t> </a:t>
            </a:r>
            <a:r>
              <a:rPr lang="en-US" sz="1000" b="1" dirty="0" err="1"/>
              <a:t>Madrasha</a:t>
            </a:r>
            <a:r>
              <a:rPr lang="en-US" sz="1000" b="1" dirty="0"/>
              <a:t>, </a:t>
            </a:r>
            <a:r>
              <a:rPr lang="en-US" sz="1000" b="1" dirty="0" err="1"/>
              <a:t>Sapahar</a:t>
            </a:r>
            <a:r>
              <a:rPr lang="en-US" sz="1000" b="1" dirty="0"/>
              <a:t>, </a:t>
            </a:r>
            <a:r>
              <a:rPr lang="en-US" sz="1000" b="1" dirty="0" err="1"/>
              <a:t>Naogaon</a:t>
            </a:r>
            <a:r>
              <a:rPr lang="en-US" sz="1000" b="1" dirty="0"/>
              <a:t>, </a:t>
            </a:r>
            <a:r>
              <a:rPr lang="en-US" sz="1000" b="1" dirty="0" smtClean="0"/>
              <a:t>01749944418, infoabdulalim@gmail.com</a:t>
            </a:r>
            <a:endParaRPr lang="en-US" sz="1000" b="1" dirty="0"/>
          </a:p>
        </p:txBody>
      </p:sp>
    </p:spTree>
    <p:extLst>
      <p:ext uri="{BB962C8B-B14F-4D97-AF65-F5344CB8AC3E}">
        <p14:creationId xmlns:p14="http://schemas.microsoft.com/office/powerpoint/2010/main" val="1582668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A1D2CD-7F15-4BB3-82EC-8CCF2FF596DE}" type="datetime1">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4422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2051686"/>
            <a:ext cx="11917680" cy="3423284"/>
          </a:xfrm>
        </p:spPr>
        <p:txBody>
          <a:bodyPr anchor="b"/>
          <a:lstStyle>
            <a:lvl1pPr>
              <a:defRPr sz="6800"/>
            </a:lvl1pPr>
          </a:lstStyle>
          <a:p>
            <a:r>
              <a:rPr lang="en-US" smtClean="0"/>
              <a:t>Click to edit Master title style</a:t>
            </a:r>
            <a:endParaRPr lang="en-US" dirty="0"/>
          </a:p>
        </p:txBody>
      </p:sp>
      <p:sp>
        <p:nvSpPr>
          <p:cNvPr id="3" name="Text Placeholder 2"/>
          <p:cNvSpPr>
            <a:spLocks noGrp="1"/>
          </p:cNvSpPr>
          <p:nvPr>
            <p:ph type="body" idx="1"/>
          </p:nvPr>
        </p:nvSpPr>
        <p:spPr>
          <a:xfrm>
            <a:off x="942763" y="5507356"/>
            <a:ext cx="11917680" cy="1800224"/>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2954C1-5DC6-405C-AC38-64251AA93F0F}" type="datetime1">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27876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499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995160" y="2190750"/>
            <a:ext cx="5872480" cy="52216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1586941-86CC-4659-965E-AD7042A38D36}" type="datetime1">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80207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38150"/>
            <a:ext cx="11917680" cy="159067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51760" y="2017396"/>
            <a:ext cx="5845492"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4" name="Content Placeholder 3"/>
          <p:cNvSpPr>
            <a:spLocks noGrp="1"/>
          </p:cNvSpPr>
          <p:nvPr>
            <p:ph sz="half" idx="2"/>
          </p:nvPr>
        </p:nvSpPr>
        <p:spPr>
          <a:xfrm>
            <a:off x="951760" y="3006090"/>
            <a:ext cx="5845492"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995160" y="2017396"/>
            <a:ext cx="5874280" cy="988694"/>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smtClean="0"/>
              <a:t>Edit Master text styles</a:t>
            </a:r>
          </a:p>
        </p:txBody>
      </p:sp>
      <p:sp>
        <p:nvSpPr>
          <p:cNvPr id="6" name="Content Placeholder 5"/>
          <p:cNvSpPr>
            <a:spLocks noGrp="1"/>
          </p:cNvSpPr>
          <p:nvPr>
            <p:ph sz="quarter" idx="4"/>
          </p:nvPr>
        </p:nvSpPr>
        <p:spPr>
          <a:xfrm>
            <a:off x="6995160" y="3006090"/>
            <a:ext cx="5874280" cy="442150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C361AF-7CF3-43FF-ACF1-E15CE0553E0E}" type="datetime1">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538322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B8F349-C158-46DF-BD76-5698D01726F8}" type="datetime1">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62540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ED2FF0-F4DE-4315-863B-88996E81AB43}" type="datetime1">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629774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Content Placeholder 2"/>
          <p:cNvSpPr>
            <a:spLocks noGrp="1"/>
          </p:cNvSpPr>
          <p:nvPr>
            <p:ph idx="1"/>
          </p:nvPr>
        </p:nvSpPr>
        <p:spPr>
          <a:xfrm>
            <a:off x="5874280" y="1184911"/>
            <a:ext cx="6995160" cy="5848350"/>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CEC215B1-83A3-4B5B-AE63-0FF0C79F1C96}" type="datetime1">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122606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48640"/>
            <a:ext cx="4456535" cy="1920240"/>
          </a:xfrm>
        </p:spPr>
        <p:txBody>
          <a:bodyPr anchor="b"/>
          <a:lstStyle>
            <a:lvl1pPr>
              <a:defRPr sz="362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74280" y="1184911"/>
            <a:ext cx="6995160" cy="5848350"/>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smtClean="0"/>
              <a:t>Click icon to add picture</a:t>
            </a:r>
            <a:endParaRPr lang="en-US" dirty="0"/>
          </a:p>
        </p:txBody>
      </p:sp>
      <p:sp>
        <p:nvSpPr>
          <p:cNvPr id="4" name="Text Placeholder 3"/>
          <p:cNvSpPr>
            <a:spLocks noGrp="1"/>
          </p:cNvSpPr>
          <p:nvPr>
            <p:ph type="body" sz="half" idx="2"/>
          </p:nvPr>
        </p:nvSpPr>
        <p:spPr>
          <a:xfrm>
            <a:off x="951760" y="2468880"/>
            <a:ext cx="4456535" cy="4573906"/>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smtClean="0"/>
              <a:t>Edit Master text styles</a:t>
            </a:r>
          </a:p>
        </p:txBody>
      </p:sp>
      <p:sp>
        <p:nvSpPr>
          <p:cNvPr id="5" name="Date Placeholder 4"/>
          <p:cNvSpPr>
            <a:spLocks noGrp="1"/>
          </p:cNvSpPr>
          <p:nvPr>
            <p:ph type="dt" sz="half" idx="10"/>
          </p:nvPr>
        </p:nvSpPr>
        <p:spPr/>
        <p:txBody>
          <a:bodyPr/>
          <a:lstStyle/>
          <a:p>
            <a:fld id="{4DF5565E-1ECB-4D10-9D49-2DA0B599544D}" type="datetime1">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8E6735-540D-4EB1-B0B9-16DDD8662F70}" type="slidenum">
              <a:rPr lang="en-US" smtClean="0"/>
              <a:t>‹#›</a:t>
            </a:fld>
            <a:endParaRPr lang="en-US"/>
          </a:p>
        </p:txBody>
      </p:sp>
    </p:spTree>
    <p:extLst>
      <p:ext uri="{BB962C8B-B14F-4D97-AF65-F5344CB8AC3E}">
        <p14:creationId xmlns:p14="http://schemas.microsoft.com/office/powerpoint/2010/main" val="3760668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38150"/>
            <a:ext cx="11917680" cy="159067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49960" y="2190750"/>
            <a:ext cx="11917680" cy="522160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49960" y="7627621"/>
            <a:ext cx="3108960" cy="438150"/>
          </a:xfrm>
          <a:prstGeom prst="rect">
            <a:avLst/>
          </a:prstGeom>
        </p:spPr>
        <p:txBody>
          <a:bodyPr vert="horz" lIns="91440" tIns="45720" rIns="91440" bIns="45720" rtlCol="0" anchor="ctr"/>
          <a:lstStyle>
            <a:lvl1pPr algn="l">
              <a:defRPr sz="1360">
                <a:solidFill>
                  <a:schemeClr val="tx1">
                    <a:tint val="75000"/>
                  </a:schemeClr>
                </a:solidFill>
              </a:defRPr>
            </a:lvl1pPr>
          </a:lstStyle>
          <a:p>
            <a:fld id="{3022C398-DC40-47CB-9FD1-4025A874DADB}" type="datetime1">
              <a:rPr lang="en-US" smtClean="0"/>
              <a:t>9/8/2020</a:t>
            </a:fld>
            <a:endParaRPr lang="en-US"/>
          </a:p>
        </p:txBody>
      </p:sp>
      <p:sp>
        <p:nvSpPr>
          <p:cNvPr id="5" name="Footer Placeholder 4"/>
          <p:cNvSpPr>
            <a:spLocks noGrp="1"/>
          </p:cNvSpPr>
          <p:nvPr>
            <p:ph type="ftr" sz="quarter" idx="3"/>
          </p:nvPr>
        </p:nvSpPr>
        <p:spPr>
          <a:xfrm>
            <a:off x="4577080" y="7627621"/>
            <a:ext cx="4663440" cy="438150"/>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58680" y="7627621"/>
            <a:ext cx="3108960" cy="438150"/>
          </a:xfrm>
          <a:prstGeom prst="rect">
            <a:avLst/>
          </a:prstGeom>
        </p:spPr>
        <p:txBody>
          <a:bodyPr vert="horz" lIns="91440" tIns="45720" rIns="91440" bIns="45720" rtlCol="0" anchor="ctr"/>
          <a:lstStyle>
            <a:lvl1pPr algn="r">
              <a:defRPr sz="1360">
                <a:solidFill>
                  <a:schemeClr val="tx1">
                    <a:tint val="75000"/>
                  </a:schemeClr>
                </a:solidFill>
              </a:defRPr>
            </a:lvl1pPr>
          </a:lstStyle>
          <a:p>
            <a:fld id="{D58E6735-540D-4EB1-B0B9-16DDD8662F70}" type="slidenum">
              <a:rPr lang="en-US" smtClean="0"/>
              <a:t>‹#›</a:t>
            </a:fld>
            <a:endParaRPr lang="en-US"/>
          </a:p>
        </p:txBody>
      </p:sp>
      <p:sp>
        <p:nvSpPr>
          <p:cNvPr id="7" name="Rectangle 6"/>
          <p:cNvSpPr/>
          <p:nvPr userDrawn="1"/>
        </p:nvSpPr>
        <p:spPr>
          <a:xfrm>
            <a:off x="4" y="6"/>
            <a:ext cx="13817599" cy="8159825"/>
          </a:xfrm>
          <a:prstGeom prst="rect">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
        <p:nvSpPr>
          <p:cNvPr id="8" name="Rectangle 7"/>
          <p:cNvSpPr/>
          <p:nvPr userDrawn="1"/>
        </p:nvSpPr>
        <p:spPr>
          <a:xfrm>
            <a:off x="105279" y="104505"/>
            <a:ext cx="13601783" cy="7961269"/>
          </a:xfrm>
          <a:prstGeom prst="rect">
            <a:avLst/>
          </a:prstGeom>
          <a:noFill/>
          <a:ln w="76200">
            <a:solidFill>
              <a:schemeClr val="accent6">
                <a:lumMod val="50000"/>
              </a:schemeClr>
            </a:solid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34"/>
          </a:p>
        </p:txBody>
      </p:sp>
    </p:spTree>
    <p:extLst>
      <p:ext uri="{BB962C8B-B14F-4D97-AF65-F5344CB8AC3E}">
        <p14:creationId xmlns:p14="http://schemas.microsoft.com/office/powerpoint/2010/main" val="24958090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 Id="rId5" Type="http://schemas.openxmlformats.org/officeDocument/2006/relationships/image" Target="../media/image28.jpg"/><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image" Target="../media/image92.png"/><Relationship Id="rId16" Type="http://schemas.openxmlformats.org/officeDocument/2006/relationships/image" Target="../media/image106.png"/><Relationship Id="rId1" Type="http://schemas.openxmlformats.org/officeDocument/2006/relationships/slideLayout" Target="../slideLayouts/slideLayout12.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35.png"/><Relationship Id="rId19" Type="http://schemas.openxmlformats.org/officeDocument/2006/relationships/image" Target="../media/image109.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2.xml"/><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6.gi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32" y="1302069"/>
            <a:ext cx="13130735" cy="6454565"/>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2427887" y="286407"/>
            <a:ext cx="870256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ar-MA" sz="6000" b="1" dirty="0" smtClean="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السلام عليكم ورحمة الله وبركاته</a:t>
            </a:r>
            <a:endParaRPr lang="en-US" sz="6000" b="1" dirty="0">
              <a:ln>
                <a:solidFill>
                  <a:sysClr val="windowText" lastClr="000000"/>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8965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9.55882E-7 -6.17284E-7 L 9.55882E-7 -0.07214 " pathEditMode="relative" rAng="0" ptsTypes="AA">
                                      <p:cBhvr>
                                        <p:cTn id="6" dur="1000" accel="50000" decel="50000" autoRev="1" fill="hold">
                                          <p:stCondLst>
                                            <p:cond delay="0"/>
                                          </p:stCondLst>
                                        </p:cTn>
                                        <p:tgtEl>
                                          <p:spTgt spid="8"/>
                                        </p:tgtEl>
                                        <p:attrNameLst>
                                          <p:attrName>ppt_x</p:attrName>
                                          <p:attrName>ppt_y</p:attrName>
                                        </p:attrNameLst>
                                      </p:cBhvr>
                                      <p:rCtr x="0" y="-3607"/>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6" name="Rounded Rectangle 5"/>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البيت</a:t>
            </a:r>
            <a:endParaRPr lang="en-US" sz="3200" b="1" dirty="0">
              <a:solidFill>
                <a:schemeClr val="tx1"/>
              </a:solidFill>
              <a:effectLst>
                <a:outerShdw blurRad="38100" dist="38100" dir="2700000" algn="tl">
                  <a:srgbClr val="000000">
                    <a:alpha val="43137"/>
                  </a:srgbClr>
                </a:outerShdw>
              </a:effectLst>
            </a:endParaRPr>
          </a:p>
        </p:txBody>
      </p:sp>
      <p:sp>
        <p:nvSpPr>
          <p:cNvPr id="7" name="Rounded Rectangle 6"/>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الدار</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يسكن الناس في البيت</a:t>
            </a:r>
            <a:endParaRPr lang="en-US" sz="3200" b="1" dirty="0"/>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أصول</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أساس</a:t>
            </a:r>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على المسلم أن يتعلم أصول الإسلام</a:t>
            </a:r>
            <a:endParaRPr lang="en-US" sz="32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كبير</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عظيم</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هذا الرجل كبير السن</a:t>
            </a:r>
            <a:endParaRPr lang="en-US" sz="32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امتد</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انتشر</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امتد الإسلام إلى جميع أنحاء العالم</a:t>
            </a:r>
            <a:endParaRPr lang="en-US" sz="3200" b="1"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446" y="2711670"/>
            <a:ext cx="2944739" cy="3597140"/>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989" y="2701667"/>
            <a:ext cx="3020663" cy="3607143"/>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4981" y="2711670"/>
            <a:ext cx="2961214" cy="3607408"/>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b="5804"/>
          <a:stretch/>
        </p:blipFill>
        <p:spPr>
          <a:xfrm>
            <a:off x="345433" y="2752202"/>
            <a:ext cx="3020753" cy="3556607"/>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86059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amond(out)">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5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7"/>
                                        </p:tgtEl>
                                        <p:attrNameLst>
                                          <p:attrName>ppt_w</p:attrName>
                                        </p:attrNameLst>
                                      </p:cBhvr>
                                      <p:tavLst>
                                        <p:tav tm="0">
                                          <p:val>
                                            <p:strVal val="#ppt_w*.05"/>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7"/>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anim calcmode="lin" valueType="num">
                                      <p:cBhvr>
                                        <p:cTn id="38" dur="500" fill="hold"/>
                                        <p:tgtEl>
                                          <p:spTgt spid="8"/>
                                        </p:tgtEl>
                                        <p:attrNameLst>
                                          <p:attrName>ppt_x</p:attrName>
                                        </p:attrNameLst>
                                      </p:cBhvr>
                                      <p:tavLst>
                                        <p:tav tm="0">
                                          <p:val>
                                            <p:strVal val="#ppt_x"/>
                                          </p:val>
                                        </p:tav>
                                        <p:tav tm="100000">
                                          <p:val>
                                            <p:strVal val="#ppt_x"/>
                                          </p:val>
                                        </p:tav>
                                      </p:tavLst>
                                    </p:anim>
                                    <p:anim calcmode="lin" valueType="num">
                                      <p:cBhvr>
                                        <p:cTn id="3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out)">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32"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diamond(out)">
                                      <p:cBhvr>
                                        <p:cTn id="84" dur="20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ntr" presetSubtype="32" fill="hold" nodeType="click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diamond(out)">
                                      <p:cBhvr>
                                        <p:cTn id="116" dur="2000"/>
                                        <p:tgtEl>
                                          <p:spTgt spid="30"/>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39920" y="633051"/>
            <a:ext cx="3600450" cy="448456"/>
          </a:xfrm>
          <a:prstGeom prst="rect">
            <a:avLst/>
          </a:prstGeom>
          <a:noFill/>
        </p:spPr>
        <p:txBody>
          <a:bodyPr wrap="square" rtlCol="0">
            <a:spAutoFit/>
          </a:bodyPr>
          <a:lstStyle/>
          <a:p>
            <a:endParaRPr lang="en-US" sz="2314" dirty="0"/>
          </a:p>
        </p:txBody>
      </p:sp>
      <p:sp>
        <p:nvSpPr>
          <p:cNvPr id="6" name="Down Arrow 5"/>
          <p:cNvSpPr/>
          <p:nvPr/>
        </p:nvSpPr>
        <p:spPr>
          <a:xfrm>
            <a:off x="378359" y="1851242"/>
            <a:ext cx="2969575" cy="2441603"/>
          </a:xfrm>
          <a:prstGeom prst="downArrow">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7" name="12-Point Star 6"/>
          <p:cNvSpPr/>
          <p:nvPr/>
        </p:nvSpPr>
        <p:spPr>
          <a:xfrm>
            <a:off x="315296" y="4622694"/>
            <a:ext cx="3109132" cy="2692506"/>
          </a:xfrm>
          <a:prstGeom prst="star12">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4400" b="1" dirty="0" smtClean="0">
                <a:solidFill>
                  <a:schemeClr val="tx1"/>
                </a:solidFill>
                <a:effectLst>
                  <a:outerShdw blurRad="38100" dist="38100" dir="2700000" algn="tl">
                    <a:srgbClr val="000000">
                      <a:alpha val="43137"/>
                    </a:srgbClr>
                  </a:outerShdw>
                </a:effectLst>
              </a:rPr>
              <a:t>خمس </a:t>
            </a:r>
            <a:r>
              <a:rPr lang="ar-MA" sz="4400" b="1" dirty="0">
                <a:solidFill>
                  <a:schemeClr val="tx1"/>
                </a:solidFill>
                <a:effectLst>
                  <a:outerShdw blurRad="38100" dist="38100" dir="2700000" algn="tl">
                    <a:srgbClr val="000000">
                      <a:alpha val="43137"/>
                    </a:srgbClr>
                  </a:outerShdw>
                </a:effectLst>
              </a:rPr>
              <a:t>دقائق</a:t>
            </a:r>
            <a:endParaRPr lang="en-US" sz="44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6841" y="388222"/>
            <a:ext cx="13132675" cy="1100783"/>
          </a:xfrm>
          <a:prstGeom prst="roundRect">
            <a:avLst/>
          </a:prstGeom>
          <a:ln w="76200">
            <a:solidFill>
              <a:srgbClr val="002060"/>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600" dirty="0"/>
          </a:p>
        </p:txBody>
      </p:sp>
      <p:sp>
        <p:nvSpPr>
          <p:cNvPr id="12" name="Rectangle 11"/>
          <p:cNvSpPr/>
          <p:nvPr/>
        </p:nvSpPr>
        <p:spPr>
          <a:xfrm>
            <a:off x="5024672" y="472934"/>
            <a:ext cx="3598629"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smtClean="0">
                <a:ln w="11430"/>
                <a:effectLst>
                  <a:outerShdw blurRad="38100" dist="38100" dir="2700000" algn="tl">
                    <a:srgbClr val="000000">
                      <a:alpha val="43137"/>
                    </a:srgbClr>
                  </a:outerShdw>
                </a:effectLst>
              </a:rPr>
              <a:t>العمل الوحدي</a:t>
            </a:r>
            <a:endParaRPr lang="en-US" sz="4800" b="1" spc="56" dirty="0">
              <a:ln w="11430"/>
              <a:effectLst>
                <a:outerShdw blurRad="38100" dist="38100" dir="2700000" algn="tl">
                  <a:srgbClr val="000000">
                    <a:alpha val="43137"/>
                  </a:srgbClr>
                </a:outerShdw>
              </a:effectLst>
            </a:endParaRPr>
          </a:p>
        </p:txBody>
      </p:sp>
      <p:sp>
        <p:nvSpPr>
          <p:cNvPr id="10" name="Vertical Scroll 9"/>
          <p:cNvSpPr/>
          <p:nvPr/>
        </p:nvSpPr>
        <p:spPr>
          <a:xfrm>
            <a:off x="3231932" y="2144113"/>
            <a:ext cx="5502170" cy="5312979"/>
          </a:xfrm>
          <a:prstGeom prst="verticalScroll">
            <a:avLst/>
          </a:prstGeom>
          <a:ln w="57150">
            <a:solidFill>
              <a:srgbClr val="002060"/>
            </a:solidFill>
          </a:ln>
        </p:spPr>
        <p:style>
          <a:lnRef idx="1">
            <a:schemeClr val="accent4"/>
          </a:lnRef>
          <a:fillRef idx="2">
            <a:schemeClr val="accent4"/>
          </a:fillRef>
          <a:effectRef idx="1">
            <a:schemeClr val="accent4"/>
          </a:effectRef>
          <a:fontRef idx="minor">
            <a:schemeClr val="dk1"/>
          </a:fontRef>
        </p:style>
        <p:txBody>
          <a:bodyPr lIns="69658" tIns="34829" rIns="69658" bIns="34829" rtlCol="0" anchor="ctr"/>
          <a:lstStyle/>
          <a:p>
            <a:pPr algn="ctr" rtl="1"/>
            <a:r>
              <a:rPr lang="ar-MA" sz="3600" b="1" dirty="0" smtClean="0">
                <a:solidFill>
                  <a:schemeClr val="tx1"/>
                </a:solidFill>
              </a:rPr>
              <a:t>اكتب معاني المفردات الآتية باللغة العربية ثم كونها جملة مفيدة من عندك: </a:t>
            </a:r>
          </a:p>
          <a:p>
            <a:pPr algn="ctr" rtl="1"/>
            <a:endParaRPr lang="ar-MA" sz="3600" b="1" dirty="0" smtClean="0">
              <a:solidFill>
                <a:schemeClr val="tx1"/>
              </a:solidFill>
            </a:endParaRPr>
          </a:p>
          <a:p>
            <a:pPr algn="ctr" rtl="1"/>
            <a:r>
              <a:rPr lang="ar-MA" sz="3600" b="1" dirty="0" smtClean="0">
                <a:solidFill>
                  <a:schemeClr val="tx1"/>
                </a:solidFill>
              </a:rPr>
              <a:t>الشيخ </a:t>
            </a:r>
            <a:r>
              <a:rPr lang="en-US" sz="3600" b="1" dirty="0" smtClean="0">
                <a:solidFill>
                  <a:schemeClr val="tx1"/>
                </a:solidFill>
              </a:rPr>
              <a:t>–</a:t>
            </a:r>
            <a:r>
              <a:rPr lang="ar-MA" sz="3600" b="1" dirty="0" smtClean="0">
                <a:solidFill>
                  <a:schemeClr val="tx1"/>
                </a:solidFill>
              </a:rPr>
              <a:t> قام </a:t>
            </a:r>
            <a:r>
              <a:rPr lang="en-US" sz="3600" b="1" dirty="0" smtClean="0">
                <a:solidFill>
                  <a:schemeClr val="tx1"/>
                </a:solidFill>
              </a:rPr>
              <a:t>–</a:t>
            </a:r>
            <a:r>
              <a:rPr lang="ar-MA" sz="3600" b="1" dirty="0" smtClean="0">
                <a:solidFill>
                  <a:schemeClr val="tx1"/>
                </a:solidFill>
              </a:rPr>
              <a:t> الماضي </a:t>
            </a:r>
            <a:r>
              <a:rPr lang="en-US" sz="3600" b="1" dirty="0" smtClean="0">
                <a:solidFill>
                  <a:schemeClr val="tx1"/>
                </a:solidFill>
              </a:rPr>
              <a:t>–</a:t>
            </a:r>
            <a:r>
              <a:rPr lang="ar-MA" sz="3600" b="1" dirty="0" smtClean="0">
                <a:solidFill>
                  <a:schemeClr val="tx1"/>
                </a:solidFill>
              </a:rPr>
              <a:t> </a:t>
            </a:r>
          </a:p>
          <a:p>
            <a:pPr algn="ctr" rtl="1"/>
            <a:r>
              <a:rPr lang="ar-MA" sz="3600" b="1" dirty="0" smtClean="0"/>
              <a:t>البيت </a:t>
            </a:r>
            <a:r>
              <a:rPr lang="en-US" sz="3600" b="1" dirty="0" smtClean="0">
                <a:solidFill>
                  <a:schemeClr val="tx1"/>
                </a:solidFill>
              </a:rPr>
              <a:t>–</a:t>
            </a:r>
            <a:r>
              <a:rPr lang="ar-MA" sz="3600" b="1" dirty="0" smtClean="0">
                <a:solidFill>
                  <a:schemeClr val="tx1"/>
                </a:solidFill>
              </a:rPr>
              <a:t> كبير </a:t>
            </a:r>
            <a:r>
              <a:rPr lang="en-US" sz="3600" b="1" dirty="0" smtClean="0">
                <a:solidFill>
                  <a:schemeClr val="tx1"/>
                </a:solidFill>
              </a:rPr>
              <a:t>–</a:t>
            </a:r>
            <a:r>
              <a:rPr lang="ar-MA" sz="3600" b="1" dirty="0" smtClean="0">
                <a:solidFill>
                  <a:schemeClr val="tx1"/>
                </a:solidFill>
              </a:rPr>
              <a:t> أصول</a:t>
            </a:r>
            <a:endParaRPr lang="en-US" sz="3600" b="1"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7766652" y="2061936"/>
            <a:ext cx="6144393" cy="5344621"/>
          </a:xfrm>
          <a:prstGeom prst="ellipse">
            <a:avLst/>
          </a:prstGeom>
          <a:ln>
            <a:noFill/>
          </a:ln>
          <a:effectLst>
            <a:softEdge rad="112500"/>
          </a:effectLst>
        </p:spPr>
      </p:pic>
    </p:spTree>
    <p:extLst>
      <p:ext uri="{BB962C8B-B14F-4D97-AF65-F5344CB8AC3E}">
        <p14:creationId xmlns:p14="http://schemas.microsoft.com/office/powerpoint/2010/main" val="222034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2"/>
                                        </p:tgtEl>
                                        <p:attrNameLst>
                                          <p:attrName>ppt_y</p:attrName>
                                        </p:attrNameLst>
                                      </p:cBhvr>
                                      <p:tavLst>
                                        <p:tav tm="0">
                                          <p:val>
                                            <p:strVal val="#ppt_y"/>
                                          </p:val>
                                        </p:tav>
                                        <p:tav tm="100000">
                                          <p:val>
                                            <p:strVal val="#ppt_y"/>
                                          </p:val>
                                        </p:tav>
                                      </p:tavLst>
                                    </p:anim>
                                    <p:anim calcmode="lin" valueType="num">
                                      <p:cBhvr>
                                        <p:cTn id="1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50"/>
                                        <p:tgtEl>
                                          <p:spTgt spid="6"/>
                                        </p:tgtEl>
                                      </p:cBhvr>
                                    </p:animEffect>
                                    <p:anim calcmode="lin" valueType="num">
                                      <p:cBhvr>
                                        <p:cTn id="21" dur="250" fill="hold"/>
                                        <p:tgtEl>
                                          <p:spTgt spid="6"/>
                                        </p:tgtEl>
                                        <p:attrNameLst>
                                          <p:attrName>ppt_x</p:attrName>
                                        </p:attrNameLst>
                                      </p:cBhvr>
                                      <p:tavLst>
                                        <p:tav tm="0">
                                          <p:val>
                                            <p:strVal val="#ppt_x"/>
                                          </p:val>
                                        </p:tav>
                                        <p:tav tm="100000">
                                          <p:val>
                                            <p:strVal val="#ppt_x"/>
                                          </p:val>
                                        </p:tav>
                                      </p:tavLst>
                                    </p:anim>
                                    <p:anim calcmode="lin" valueType="num">
                                      <p:cBhvr>
                                        <p:cTn id="22"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style.rotation</p:attrName>
                                        </p:attrNameLst>
                                      </p:cBhvr>
                                      <p:tavLst>
                                        <p:tav tm="0">
                                          <p:val>
                                            <p:fltVal val="720"/>
                                          </p:val>
                                        </p:tav>
                                        <p:tav tm="100000">
                                          <p:val>
                                            <p:fltVal val="0"/>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10"/>
                                        </p:tgtEl>
                                        <p:attrNameLst>
                                          <p:attrName>style.visibility</p:attrName>
                                        </p:attrNameLst>
                                      </p:cBhvr>
                                      <p:to>
                                        <p:strVal val="visible"/>
                                      </p:to>
                                    </p:set>
                                    <p:anim by="(-#ppt_w*2)" calcmode="lin" valueType="num">
                                      <p:cBhvr rctx="PPT">
                                        <p:cTn id="35" dur="250" autoRev="1" fill="hold">
                                          <p:stCondLst>
                                            <p:cond delay="0"/>
                                          </p:stCondLst>
                                        </p:cTn>
                                        <p:tgtEl>
                                          <p:spTgt spid="10"/>
                                        </p:tgtEl>
                                        <p:attrNameLst>
                                          <p:attrName>ppt_w</p:attrName>
                                        </p:attrNameLst>
                                      </p:cBhvr>
                                    </p:anim>
                                    <p:anim by="(#ppt_w*0.50)" calcmode="lin" valueType="num">
                                      <p:cBhvr>
                                        <p:cTn id="36" dur="250" decel="50000" autoRev="1" fill="hold">
                                          <p:stCondLst>
                                            <p:cond delay="0"/>
                                          </p:stCondLst>
                                        </p:cTn>
                                        <p:tgtEl>
                                          <p:spTgt spid="10"/>
                                        </p:tgtEl>
                                        <p:attrNameLst>
                                          <p:attrName>ppt_x</p:attrName>
                                        </p:attrNameLst>
                                      </p:cBhvr>
                                    </p:anim>
                                    <p:anim from="(-#ppt_h/2)" to="(#ppt_y)" calcmode="lin" valueType="num">
                                      <p:cBhvr>
                                        <p:cTn id="37" dur="500" fill="hold">
                                          <p:stCondLst>
                                            <p:cond delay="0"/>
                                          </p:stCondLst>
                                        </p:cTn>
                                        <p:tgtEl>
                                          <p:spTgt spid="10"/>
                                        </p:tgtEl>
                                        <p:attrNameLst>
                                          <p:attrName>ppt_y</p:attrName>
                                        </p:attrNameLst>
                                      </p:cBhvr>
                                    </p:anim>
                                    <p:animRot by="21600000">
                                      <p:cBhvr>
                                        <p:cTn id="38"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66007" y="310710"/>
            <a:ext cx="12934719" cy="97088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b="1" dirty="0">
              <a:solidFill>
                <a:schemeClr val="tx1"/>
              </a:solidFill>
              <a:latin typeface="SutonnyMJ" pitchFamily="2" charset="0"/>
            </a:endParaRPr>
          </a:p>
        </p:txBody>
      </p:sp>
      <p:sp>
        <p:nvSpPr>
          <p:cNvPr id="6" name="Rectangle 5"/>
          <p:cNvSpPr/>
          <p:nvPr/>
        </p:nvSpPr>
        <p:spPr>
          <a:xfrm>
            <a:off x="4177862" y="1505078"/>
            <a:ext cx="9222866" cy="92643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solidFill>
                  <a:schemeClr val="tx1"/>
                </a:solidFill>
              </a:rPr>
              <a:t>1</a:t>
            </a:r>
            <a:r>
              <a:rPr lang="ar-MA" sz="3200" b="1" dirty="0" smtClean="0">
                <a:solidFill>
                  <a:schemeClr val="tx1"/>
                </a:solidFill>
              </a:rPr>
              <a:t>. </a:t>
            </a:r>
            <a:r>
              <a:rPr lang="ar-MA" sz="3200" b="1" dirty="0" smtClean="0"/>
              <a:t>امتد منها الإسلام .... إلى المناطق الأخرى.</a:t>
            </a:r>
            <a:endParaRPr lang="en-US" sz="3200" b="1" dirty="0">
              <a:solidFill>
                <a:schemeClr val="tx1"/>
              </a:solidFill>
            </a:endParaRPr>
          </a:p>
        </p:txBody>
      </p:sp>
      <p:sp>
        <p:nvSpPr>
          <p:cNvPr id="7" name="Rectangle 6"/>
          <p:cNvSpPr/>
          <p:nvPr/>
        </p:nvSpPr>
        <p:spPr>
          <a:xfrm>
            <a:off x="451940" y="1505077"/>
            <a:ext cx="3404330" cy="898309"/>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شيئاً فشيئاً</a:t>
            </a:r>
            <a:endParaRPr lang="en-US" sz="3200" b="1" dirty="0"/>
          </a:p>
        </p:txBody>
      </p:sp>
      <p:sp>
        <p:nvSpPr>
          <p:cNvPr id="8" name="Rectangle 7"/>
          <p:cNvSpPr/>
          <p:nvPr/>
        </p:nvSpPr>
        <p:spPr>
          <a:xfrm>
            <a:off x="4177862" y="2561929"/>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2</a:t>
            </a:r>
            <a:r>
              <a:rPr lang="ar-MA" sz="3200" b="1" dirty="0" smtClean="0">
                <a:solidFill>
                  <a:schemeClr val="tx1"/>
                </a:solidFill>
              </a:rPr>
              <a:t>. </a:t>
            </a:r>
            <a:r>
              <a:rPr lang="ar-MA" sz="3200" b="1" dirty="0" smtClean="0"/>
              <a:t>حتى انتشر الإسلام في جميع أنحاء شبه ....</a:t>
            </a:r>
            <a:endParaRPr lang="en-US" sz="3200" b="1" dirty="0">
              <a:solidFill>
                <a:schemeClr val="tx1"/>
              </a:solidFill>
            </a:endParaRPr>
          </a:p>
        </p:txBody>
      </p:sp>
      <p:sp>
        <p:nvSpPr>
          <p:cNvPr id="12" name="Rectangle 11"/>
          <p:cNvSpPr/>
          <p:nvPr/>
        </p:nvSpPr>
        <p:spPr>
          <a:xfrm>
            <a:off x="466007" y="2581857"/>
            <a:ext cx="3386473"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t>القارة النهدية</a:t>
            </a:r>
            <a:endParaRPr lang="en-US" sz="3200" b="1" dirty="0">
              <a:solidFill>
                <a:schemeClr val="tx1"/>
              </a:solidFill>
            </a:endParaRPr>
          </a:p>
        </p:txBody>
      </p:sp>
      <p:sp>
        <p:nvSpPr>
          <p:cNvPr id="13" name="Rectangle 12"/>
          <p:cNvSpPr/>
          <p:nvPr/>
        </p:nvSpPr>
        <p:spPr>
          <a:xfrm>
            <a:off x="4177862" y="3571487"/>
            <a:ext cx="9222865"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smtClean="0">
                <a:solidFill>
                  <a:schemeClr val="tx1"/>
                </a:solidFill>
              </a:rPr>
              <a:t>3</a:t>
            </a:r>
            <a:r>
              <a:rPr lang="ar-MA" sz="3200" b="1" dirty="0" smtClean="0">
                <a:solidFill>
                  <a:schemeClr val="tx1"/>
                </a:solidFill>
              </a:rPr>
              <a:t>. </a:t>
            </a:r>
            <a:r>
              <a:rPr lang="ar-MA" sz="3200" b="1" dirty="0" smtClean="0"/>
              <a:t>دخلت البنغال تحت الحكومة الإسلامية من مطلع القرن ....</a:t>
            </a:r>
            <a:r>
              <a:rPr lang="en-US" sz="3200" b="1" dirty="0" smtClean="0"/>
              <a:t> </a:t>
            </a:r>
            <a:endParaRPr lang="en-US" sz="3200" b="1" dirty="0">
              <a:solidFill>
                <a:schemeClr val="tx1"/>
              </a:solidFill>
            </a:endParaRPr>
          </a:p>
        </p:txBody>
      </p:sp>
      <p:sp>
        <p:nvSpPr>
          <p:cNvPr id="14" name="Rectangle 13"/>
          <p:cNvSpPr/>
          <p:nvPr/>
        </p:nvSpPr>
        <p:spPr>
          <a:xfrm>
            <a:off x="451940" y="3594820"/>
            <a:ext cx="3404330" cy="904372"/>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b="1" dirty="0" smtClean="0"/>
              <a:t>الثالث عشر الميلادي</a:t>
            </a:r>
            <a:endParaRPr lang="en-US" sz="3200" b="1" dirty="0"/>
          </a:p>
        </p:txBody>
      </p:sp>
      <p:sp>
        <p:nvSpPr>
          <p:cNvPr id="15" name="Rectangle 14"/>
          <p:cNvSpPr/>
          <p:nvPr/>
        </p:nvSpPr>
        <p:spPr>
          <a:xfrm>
            <a:off x="4177862" y="4673156"/>
            <a:ext cx="9222866"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900" b="1" dirty="0" smtClean="0">
                <a:solidFill>
                  <a:schemeClr val="tx1"/>
                </a:solidFill>
              </a:rPr>
              <a:t>4</a:t>
            </a:r>
            <a:r>
              <a:rPr lang="ar-MA" sz="2900" b="1" dirty="0" smtClean="0">
                <a:solidFill>
                  <a:schemeClr val="tx1"/>
                </a:solidFill>
              </a:rPr>
              <a:t>. </a:t>
            </a:r>
            <a:r>
              <a:rPr lang="ar-MA" sz="3200" b="1" dirty="0" smtClean="0"/>
              <a:t>أنشئت دولة إسلامية في البنغال على يد المسلم الفاتح ....</a:t>
            </a:r>
            <a:endParaRPr lang="ar-MA" sz="3200" b="1" dirty="0"/>
          </a:p>
        </p:txBody>
      </p:sp>
      <p:sp>
        <p:nvSpPr>
          <p:cNvPr id="16" name="Rectangle 15"/>
          <p:cNvSpPr/>
          <p:nvPr/>
        </p:nvSpPr>
        <p:spPr>
          <a:xfrm>
            <a:off x="451940" y="4658585"/>
            <a:ext cx="3404328"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000" b="1" dirty="0" smtClean="0"/>
              <a:t>اختيار الدين محمد بختيار</a:t>
            </a:r>
            <a:endParaRPr lang="en-US" sz="3000" b="1" dirty="0"/>
          </a:p>
        </p:txBody>
      </p:sp>
      <p:sp>
        <p:nvSpPr>
          <p:cNvPr id="17" name="Rectangle 16"/>
          <p:cNvSpPr/>
          <p:nvPr/>
        </p:nvSpPr>
        <p:spPr>
          <a:xfrm>
            <a:off x="4177862" y="5699673"/>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5</a:t>
            </a:r>
            <a:r>
              <a:rPr lang="ar-MA" sz="3200" b="1" dirty="0" smtClean="0">
                <a:solidFill>
                  <a:schemeClr val="tx1"/>
                </a:solidFill>
              </a:rPr>
              <a:t>. وانتشر .... في بنغلاديش بالأولياء الكاملين والمرشدين</a:t>
            </a:r>
            <a:endParaRPr lang="en-US" sz="3200" b="1" dirty="0">
              <a:solidFill>
                <a:schemeClr val="tx1"/>
              </a:solidFill>
            </a:endParaRPr>
          </a:p>
        </p:txBody>
      </p:sp>
      <p:sp>
        <p:nvSpPr>
          <p:cNvPr id="18" name="Rectangle 17"/>
          <p:cNvSpPr/>
          <p:nvPr/>
        </p:nvSpPr>
        <p:spPr>
          <a:xfrm>
            <a:off x="451940" y="5720272"/>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الإسلام</a:t>
            </a:r>
            <a:endParaRPr lang="en-US" sz="3200" b="1" dirty="0"/>
          </a:p>
        </p:txBody>
      </p:sp>
      <p:sp>
        <p:nvSpPr>
          <p:cNvPr id="19" name="Rectangle 18"/>
          <p:cNvSpPr/>
          <p:nvPr/>
        </p:nvSpPr>
        <p:spPr>
          <a:xfrm>
            <a:off x="4177862" y="6705606"/>
            <a:ext cx="9222865"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solidFill>
                  <a:schemeClr val="tx1"/>
                </a:solidFill>
              </a:rPr>
              <a:t>6</a:t>
            </a:r>
            <a:r>
              <a:rPr lang="ar-MA" sz="3200" b="1" dirty="0" smtClean="0">
                <a:solidFill>
                  <a:schemeClr val="tx1"/>
                </a:solidFill>
              </a:rPr>
              <a:t>. </a:t>
            </a:r>
            <a:r>
              <a:rPr lang="ar-MA" sz="3000" b="1" dirty="0" smtClean="0"/>
              <a:t>وقد قام بالدعوة في القرن الماضي الشيخ كرامت علي جونفوري ...</a:t>
            </a:r>
            <a:endParaRPr lang="en-US" sz="3000" b="1" dirty="0">
              <a:solidFill>
                <a:schemeClr val="tx1"/>
              </a:solidFill>
            </a:endParaRPr>
          </a:p>
        </p:txBody>
      </p:sp>
      <p:sp>
        <p:nvSpPr>
          <p:cNvPr id="20" name="Rectangle 19"/>
          <p:cNvSpPr/>
          <p:nvPr/>
        </p:nvSpPr>
        <p:spPr>
          <a:xfrm>
            <a:off x="451940" y="6721237"/>
            <a:ext cx="3404330" cy="838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t>والشيخ نثار الدين أحمد</a:t>
            </a:r>
            <a:endParaRPr lang="en-US" sz="3200" b="1" dirty="0"/>
          </a:p>
        </p:txBody>
      </p:sp>
      <p:sp>
        <p:nvSpPr>
          <p:cNvPr id="21" name="Rectangle 20"/>
          <p:cNvSpPr/>
          <p:nvPr/>
        </p:nvSpPr>
        <p:spPr>
          <a:xfrm>
            <a:off x="1669473" y="436179"/>
            <a:ext cx="10406913" cy="830997"/>
          </a:xfrm>
          <a:prstGeom prst="rect">
            <a:avLst/>
          </a:prstGeom>
          <a:noFill/>
        </p:spPr>
        <p:txBody>
          <a:bodyPr wrap="square" lIns="91440" tIns="45720" rIns="91440" bIns="45720">
            <a:spAutoFit/>
          </a:bodyPr>
          <a:lstStyle/>
          <a:p>
            <a:pPr algn="ctr"/>
            <a:r>
              <a:rPr lang="ar-MA" sz="4800" b="1" dirty="0">
                <a:ln>
                  <a:solidFill>
                    <a:srgbClr val="FFFF00"/>
                  </a:solidFill>
                </a:ln>
                <a:solidFill>
                  <a:sysClr val="windowText" lastClr="000000"/>
                </a:solidFill>
                <a:effectLst>
                  <a:outerShdw blurRad="38100" dist="38100" dir="2700000" algn="tl">
                    <a:srgbClr val="000000">
                      <a:alpha val="43137"/>
                    </a:srgbClr>
                  </a:outerShdw>
                </a:effectLst>
                <a:latin typeface="SutonnyMJ" pitchFamily="2" charset="0"/>
              </a:rPr>
              <a:t>املأ الفراغات في الجملة بكلمة مناسبة من عندك</a:t>
            </a:r>
            <a:endParaRPr lang="en-US" sz="4800" b="1" dirty="0">
              <a:ln>
                <a:solidFill>
                  <a:srgbClr val="FFFF00"/>
                </a:solidFill>
              </a:ln>
              <a:solidFill>
                <a:sysClr val="windowText" lastClr="000000"/>
              </a:solidFill>
              <a:effectLst>
                <a:outerShdw blurRad="38100" dist="38100" dir="2700000" algn="tl">
                  <a:srgbClr val="000000">
                    <a:alpha val="43137"/>
                  </a:srgbClr>
                </a:outerShdw>
              </a:effectLst>
              <a:latin typeface="SutonnyMJ" pitchFamily="2" charset="0"/>
            </a:endParaRPr>
          </a:p>
        </p:txBody>
      </p:sp>
    </p:spTree>
    <p:extLst>
      <p:ext uri="{BB962C8B-B14F-4D97-AF65-F5344CB8AC3E}">
        <p14:creationId xmlns:p14="http://schemas.microsoft.com/office/powerpoint/2010/main" val="28066931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1"/>
                                        </p:tgtEl>
                                        <p:attrNameLst>
                                          <p:attrName>ppt_y</p:attrName>
                                        </p:attrNameLst>
                                      </p:cBhvr>
                                      <p:tavLst>
                                        <p:tav tm="0">
                                          <p:val>
                                            <p:strVal val="#ppt_y"/>
                                          </p:val>
                                        </p:tav>
                                        <p:tav tm="100000">
                                          <p:val>
                                            <p:strVal val="#ppt_y"/>
                                          </p:val>
                                        </p:tav>
                                      </p:tavLst>
                                    </p:anim>
                                    <p:anim calcmode="lin" valueType="num">
                                      <p:cBhvr>
                                        <p:cTn id="15"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7"/>
                                        </p:tgtEl>
                                        <p:attrNameLst>
                                          <p:attrName>ppt_y</p:attrName>
                                        </p:attrNameLst>
                                      </p:cBhvr>
                                      <p:tavLst>
                                        <p:tav tm="0">
                                          <p:val>
                                            <p:strVal val="#ppt_y"/>
                                          </p:val>
                                        </p:tav>
                                        <p:tav tm="100000">
                                          <p:val>
                                            <p:strVal val="#ppt_y"/>
                                          </p:val>
                                        </p:tav>
                                      </p:tavLst>
                                    </p:anim>
                                    <p:anim calcmode="lin" valueType="num">
                                      <p:cBhvr>
                                        <p:cTn id="6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7"/>
                                        </p:tgtEl>
                                      </p:cBhvr>
                                    </p:animEffect>
                                  </p:childTnLst>
                                </p:cTn>
                              </p:par>
                            </p:childTnLst>
                          </p:cTn>
                        </p:par>
                      </p:childTnLst>
                    </p:cTn>
                  </p:par>
                  <p:par>
                    <p:cTn id="63" fill="hold">
                      <p:stCondLst>
                        <p:cond delay="indefinite"/>
                      </p:stCondLst>
                      <p:childTnLst>
                        <p:par>
                          <p:cTn id="64" fill="hold">
                            <p:stCondLst>
                              <p:cond delay="0"/>
                            </p:stCondLst>
                            <p:childTnLst>
                              <p:par>
                                <p:cTn id="65" presetID="41" presetClass="entr" presetSubtype="0" fill="hold" grpId="0" nodeType="clickEffect">
                                  <p:stCondLst>
                                    <p:cond delay="0"/>
                                  </p:stCondLst>
                                  <p:iterate type="lt">
                                    <p:tmPct val="10000"/>
                                  </p:iterate>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2"/>
                                        </p:tgtEl>
                                        <p:attrNameLst>
                                          <p:attrName>ppt_y</p:attrName>
                                        </p:attrNameLst>
                                      </p:cBhvr>
                                      <p:tavLst>
                                        <p:tav tm="0">
                                          <p:val>
                                            <p:strVal val="#ppt_y"/>
                                          </p:val>
                                        </p:tav>
                                        <p:tav tm="100000">
                                          <p:val>
                                            <p:strVal val="#ppt_y"/>
                                          </p:val>
                                        </p:tav>
                                      </p:tavLst>
                                    </p:anim>
                                    <p:anim calcmode="lin" valueType="num">
                                      <p:cBhvr>
                                        <p:cTn id="6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41" presetClass="entr" presetSubtype="0" fill="hold" grpId="0" nodeType="clickEffect">
                                  <p:stCondLst>
                                    <p:cond delay="0"/>
                                  </p:stCondLst>
                                  <p:iterate type="lt">
                                    <p:tmPct val="10000"/>
                                  </p:iterate>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
                                        </p:tgtEl>
                                        <p:attrNameLst>
                                          <p:attrName>ppt_y</p:attrName>
                                        </p:attrNameLst>
                                      </p:cBhvr>
                                      <p:tavLst>
                                        <p:tav tm="0">
                                          <p:val>
                                            <p:strVal val="#ppt_y"/>
                                          </p:val>
                                        </p:tav>
                                        <p:tav tm="100000">
                                          <p:val>
                                            <p:strVal val="#ppt_y"/>
                                          </p:val>
                                        </p:tav>
                                      </p:tavLst>
                                    </p:anim>
                                    <p:anim calcmode="lin" valueType="num">
                                      <p:cBhvr>
                                        <p:cTn id="78"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41" presetClass="entr" presetSubtype="0" fill="hold" grpId="0" nodeType="clickEffect">
                                  <p:stCondLst>
                                    <p:cond delay="0"/>
                                  </p:stCondLst>
                                  <p:iterate type="lt">
                                    <p:tmPct val="10000"/>
                                  </p:iterate>
                                  <p:childTnLst>
                                    <p:set>
                                      <p:cBhvr>
                                        <p:cTn id="84" dur="1" fill="hold">
                                          <p:stCondLst>
                                            <p:cond delay="0"/>
                                          </p:stCondLst>
                                        </p:cTn>
                                        <p:tgtEl>
                                          <p:spTgt spid="16"/>
                                        </p:tgtEl>
                                        <p:attrNameLst>
                                          <p:attrName>style.visibility</p:attrName>
                                        </p:attrNameLst>
                                      </p:cBhvr>
                                      <p:to>
                                        <p:strVal val="visible"/>
                                      </p:to>
                                    </p:set>
                                    <p:anim calcmode="lin" valueType="num">
                                      <p:cBhvr>
                                        <p:cTn id="8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6" dur="500" fill="hold"/>
                                        <p:tgtEl>
                                          <p:spTgt spid="16"/>
                                        </p:tgtEl>
                                        <p:attrNameLst>
                                          <p:attrName>ppt_y</p:attrName>
                                        </p:attrNameLst>
                                      </p:cBhvr>
                                      <p:tavLst>
                                        <p:tav tm="0">
                                          <p:val>
                                            <p:strVal val="#ppt_y"/>
                                          </p:val>
                                        </p:tav>
                                        <p:tav tm="100000">
                                          <p:val>
                                            <p:strVal val="#ppt_y"/>
                                          </p:val>
                                        </p:tav>
                                      </p:tavLst>
                                    </p:anim>
                                    <p:anim calcmode="lin" valueType="num">
                                      <p:cBhvr>
                                        <p:cTn id="8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9" dur="500" tmFilter="0,0; .5, 1; 1, 1"/>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41" presetClass="entr" presetSubtype="0" fill="hold" grpId="0" nodeType="clickEffect">
                                  <p:stCondLst>
                                    <p:cond delay="0"/>
                                  </p:stCondLst>
                                  <p:iterate type="lt">
                                    <p:tmPct val="10000"/>
                                  </p:iterate>
                                  <p:childTnLst>
                                    <p:set>
                                      <p:cBhvr>
                                        <p:cTn id="93" dur="1" fill="hold">
                                          <p:stCondLst>
                                            <p:cond delay="0"/>
                                          </p:stCondLst>
                                        </p:cTn>
                                        <p:tgtEl>
                                          <p:spTgt spid="18"/>
                                        </p:tgtEl>
                                        <p:attrNameLst>
                                          <p:attrName>style.visibility</p:attrName>
                                        </p:attrNameLst>
                                      </p:cBhvr>
                                      <p:to>
                                        <p:strVal val="visible"/>
                                      </p:to>
                                    </p:set>
                                    <p:anim calcmode="lin" valueType="num">
                                      <p:cBhvr>
                                        <p:cTn id="94"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18"/>
                                        </p:tgtEl>
                                        <p:attrNameLst>
                                          <p:attrName>ppt_y</p:attrName>
                                        </p:attrNameLst>
                                      </p:cBhvr>
                                      <p:tavLst>
                                        <p:tav tm="0">
                                          <p:val>
                                            <p:strVal val="#ppt_y"/>
                                          </p:val>
                                        </p:tav>
                                        <p:tav tm="100000">
                                          <p:val>
                                            <p:strVal val="#ppt_y"/>
                                          </p:val>
                                        </p:tav>
                                      </p:tavLst>
                                    </p:anim>
                                    <p:anim calcmode="lin" valueType="num">
                                      <p:cBhvr>
                                        <p:cTn id="96"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18"/>
                                        </p:tgtEl>
                                      </p:cBhvr>
                                    </p:animEffect>
                                  </p:childTnLst>
                                </p:cTn>
                              </p:par>
                            </p:childTnLst>
                          </p:cTn>
                        </p:par>
                      </p:childTnLst>
                    </p:cTn>
                  </p:par>
                  <p:par>
                    <p:cTn id="99" fill="hold">
                      <p:stCondLst>
                        <p:cond delay="indefinite"/>
                      </p:stCondLst>
                      <p:childTnLst>
                        <p:par>
                          <p:cTn id="100" fill="hold">
                            <p:stCondLst>
                              <p:cond delay="0"/>
                            </p:stCondLst>
                            <p:childTnLst>
                              <p:par>
                                <p:cTn id="101" presetID="41" presetClass="entr" presetSubtype="0" fill="hold" grpId="0" nodeType="clickEffect">
                                  <p:stCondLst>
                                    <p:cond delay="0"/>
                                  </p:stCondLst>
                                  <p:iterate type="lt">
                                    <p:tmPct val="10000"/>
                                  </p:iterate>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20"/>
                                        </p:tgtEl>
                                        <p:attrNameLst>
                                          <p:attrName>ppt_y</p:attrName>
                                        </p:attrNameLst>
                                      </p:cBhvr>
                                      <p:tavLst>
                                        <p:tav tm="0">
                                          <p:val>
                                            <p:strVal val="#ppt_y"/>
                                          </p:val>
                                        </p:tav>
                                        <p:tav tm="100000">
                                          <p:val>
                                            <p:strVal val="#ppt_y"/>
                                          </p:val>
                                        </p:tav>
                                      </p:tavLst>
                                    </p:anim>
                                    <p:anim calcmode="lin" valueType="num">
                                      <p:cBhvr>
                                        <p:cTn id="10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291840" y="562712"/>
            <a:ext cx="3200400" cy="307777"/>
          </a:xfrm>
          <a:prstGeom prst="rect">
            <a:avLst/>
          </a:prstGeom>
          <a:noFill/>
        </p:spPr>
        <p:txBody>
          <a:bodyPr wrap="square" rtlCol="0">
            <a:spAutoFit/>
          </a:bodyPr>
          <a:lstStyle/>
          <a:p>
            <a:endParaRPr lang="en-US" dirty="0"/>
          </a:p>
        </p:txBody>
      </p:sp>
      <p:sp>
        <p:nvSpPr>
          <p:cNvPr id="23" name="Rectangle 22"/>
          <p:cNvSpPr/>
          <p:nvPr/>
        </p:nvSpPr>
        <p:spPr>
          <a:xfrm>
            <a:off x="7275794" y="1518227"/>
            <a:ext cx="6251018" cy="9863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1</a:t>
            </a:r>
            <a:r>
              <a:rPr lang="ar-MA" sz="3200" b="1" dirty="0" smtClean="0">
                <a:solidFill>
                  <a:schemeClr val="tx1"/>
                </a:solidFill>
              </a:rPr>
              <a:t>. انتشر الإسلام في جزيزة العرب فقط</a:t>
            </a:r>
            <a:endParaRPr lang="en-US" sz="3200" b="1" dirty="0">
              <a:solidFill>
                <a:schemeClr val="tx1"/>
              </a:solidFill>
            </a:endParaRPr>
          </a:p>
        </p:txBody>
      </p:sp>
      <p:sp>
        <p:nvSpPr>
          <p:cNvPr id="24" name="Rectangle 23"/>
          <p:cNvSpPr/>
          <p:nvPr/>
        </p:nvSpPr>
        <p:spPr>
          <a:xfrm>
            <a:off x="7260035" y="2761307"/>
            <a:ext cx="6266777"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3200" b="1" dirty="0" smtClean="0">
                <a:solidFill>
                  <a:schemeClr val="tx1"/>
                </a:solidFill>
              </a:rPr>
              <a:t>2</a:t>
            </a:r>
            <a:r>
              <a:rPr lang="ar-MA" sz="3200" b="1" dirty="0" smtClean="0">
                <a:solidFill>
                  <a:schemeClr val="tx1"/>
                </a:solidFill>
              </a:rPr>
              <a:t>. دخلت البنغال تحت الحكومة الإسلامية من مطلع القرن الثالث عشر الميلادي.</a:t>
            </a:r>
            <a:endParaRPr lang="en-US" sz="3200" b="1" dirty="0">
              <a:solidFill>
                <a:schemeClr val="tx1"/>
              </a:solidFill>
            </a:endParaRPr>
          </a:p>
        </p:txBody>
      </p:sp>
      <p:sp>
        <p:nvSpPr>
          <p:cNvPr id="25" name="Rectangle 24"/>
          <p:cNvSpPr/>
          <p:nvPr/>
        </p:nvSpPr>
        <p:spPr>
          <a:xfrm>
            <a:off x="7283666" y="4065983"/>
            <a:ext cx="6243147" cy="98981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smtClean="0">
                <a:solidFill>
                  <a:schemeClr val="tx1"/>
                </a:solidFill>
              </a:rPr>
              <a:t>3</a:t>
            </a:r>
            <a:r>
              <a:rPr lang="ar-MA" sz="3200" b="1" dirty="0" smtClean="0">
                <a:solidFill>
                  <a:schemeClr val="tx1"/>
                </a:solidFill>
              </a:rPr>
              <a:t>. </a:t>
            </a:r>
            <a:r>
              <a:rPr lang="ar-MA" sz="3200" b="1" dirty="0">
                <a:solidFill>
                  <a:schemeClr val="tx1"/>
                </a:solidFill>
              </a:rPr>
              <a:t>أنشأ اختيار الدين بن محمد بختيار الخلجي سنة </a:t>
            </a:r>
            <a:r>
              <a:rPr lang="en-US" sz="3200" b="1" dirty="0">
                <a:solidFill>
                  <a:schemeClr val="tx1"/>
                </a:solidFill>
              </a:rPr>
              <a:t>1301</a:t>
            </a:r>
            <a:r>
              <a:rPr lang="ar-MA" sz="3200" b="1" dirty="0">
                <a:solidFill>
                  <a:schemeClr val="tx1"/>
                </a:solidFill>
              </a:rPr>
              <a:t>م. </a:t>
            </a:r>
            <a:endParaRPr lang="en-US" sz="3200" b="1" dirty="0">
              <a:solidFill>
                <a:schemeClr val="tx1"/>
              </a:solidFill>
            </a:endParaRPr>
          </a:p>
        </p:txBody>
      </p:sp>
      <p:sp>
        <p:nvSpPr>
          <p:cNvPr id="26" name="Rectangle 25"/>
          <p:cNvSpPr/>
          <p:nvPr/>
        </p:nvSpPr>
        <p:spPr>
          <a:xfrm>
            <a:off x="7283667" y="5322458"/>
            <a:ext cx="6243147" cy="100432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solidFill>
                  <a:schemeClr val="tx1"/>
                </a:solidFill>
              </a:rPr>
              <a:t>4</a:t>
            </a:r>
            <a:r>
              <a:rPr lang="ar-MA" sz="3200" b="1" dirty="0" smtClean="0">
                <a:solidFill>
                  <a:schemeClr val="tx1"/>
                </a:solidFill>
              </a:rPr>
              <a:t>. كان لشاه جلال اليماني والشيخ خان جهان علي مساهمة عظيمة في نشر الإسلام.</a:t>
            </a:r>
            <a:endParaRPr lang="en-US" sz="3200" b="1" dirty="0">
              <a:solidFill>
                <a:schemeClr val="tx1"/>
              </a:solidFill>
            </a:endParaRPr>
          </a:p>
        </p:txBody>
      </p:sp>
      <p:sp>
        <p:nvSpPr>
          <p:cNvPr id="27" name="Rectangle 26"/>
          <p:cNvSpPr/>
          <p:nvPr/>
        </p:nvSpPr>
        <p:spPr>
          <a:xfrm>
            <a:off x="7283668" y="6546144"/>
            <a:ext cx="6243147" cy="102454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en-US" sz="3200" b="1" dirty="0">
                <a:solidFill>
                  <a:schemeClr val="tx1"/>
                </a:solidFill>
              </a:rPr>
              <a:t>5</a:t>
            </a:r>
            <a:r>
              <a:rPr lang="ar-MA" sz="3200" b="1" dirty="0" smtClean="0">
                <a:solidFill>
                  <a:schemeClr val="tx1"/>
                </a:solidFill>
              </a:rPr>
              <a:t>.</a:t>
            </a:r>
            <a:r>
              <a:rPr lang="en-US" sz="3200" b="1" dirty="0" smtClean="0">
                <a:solidFill>
                  <a:schemeClr val="tx1"/>
                </a:solidFill>
              </a:rPr>
              <a:t> </a:t>
            </a:r>
            <a:r>
              <a:rPr lang="ar-MA" sz="3200" b="1" dirty="0" smtClean="0">
                <a:solidFill>
                  <a:schemeClr val="tx1"/>
                </a:solidFill>
              </a:rPr>
              <a:t>وقد ساهم الشيخ كرامت علي جونفوري والشيخ نثار الدين في نشر الإسلام في أمريكا</a:t>
            </a:r>
            <a:endParaRPr lang="en-US" sz="3200" b="1" dirty="0">
              <a:solidFill>
                <a:schemeClr val="tx1"/>
              </a:solidFill>
            </a:endParaRPr>
          </a:p>
        </p:txBody>
      </p:sp>
      <p:sp>
        <p:nvSpPr>
          <p:cNvPr id="28" name="Rectangle 27"/>
          <p:cNvSpPr/>
          <p:nvPr/>
        </p:nvSpPr>
        <p:spPr>
          <a:xfrm>
            <a:off x="299542" y="1560191"/>
            <a:ext cx="4987180" cy="94438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3200" b="1" dirty="0" smtClean="0">
                <a:solidFill>
                  <a:schemeClr val="tx1"/>
                </a:solidFill>
              </a:rPr>
              <a:t>والصحيح: انتشر الإسلام في جميع أنحاء شبه القارة الهندية.</a:t>
            </a:r>
            <a:endParaRPr lang="en-US" sz="3200" b="1" dirty="0">
              <a:solidFill>
                <a:schemeClr val="tx1"/>
              </a:solidFill>
            </a:endParaRPr>
          </a:p>
        </p:txBody>
      </p:sp>
      <p:sp>
        <p:nvSpPr>
          <p:cNvPr id="29" name="Rounded Rectangle 28"/>
          <p:cNvSpPr/>
          <p:nvPr/>
        </p:nvSpPr>
        <p:spPr>
          <a:xfrm>
            <a:off x="299541" y="276737"/>
            <a:ext cx="13227271" cy="1050195"/>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30" name="Rectangle 29"/>
          <p:cNvSpPr/>
          <p:nvPr/>
        </p:nvSpPr>
        <p:spPr>
          <a:xfrm>
            <a:off x="299541" y="2761307"/>
            <a:ext cx="4966155" cy="103850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800" b="1" dirty="0">
                <a:solidFill>
                  <a:schemeClr val="tx1"/>
                </a:solidFill>
              </a:rPr>
              <a:t>دخلت البنغال تحت الحكومة الإسلامية من مطلع القرن الثالث عشر الميلادي.</a:t>
            </a:r>
            <a:endParaRPr lang="en-US" sz="3000" b="1" dirty="0">
              <a:solidFill>
                <a:schemeClr val="tx1"/>
              </a:solidFill>
            </a:endParaRPr>
          </a:p>
        </p:txBody>
      </p:sp>
      <p:sp>
        <p:nvSpPr>
          <p:cNvPr id="31" name="Rectangle 30"/>
          <p:cNvSpPr/>
          <p:nvPr/>
        </p:nvSpPr>
        <p:spPr>
          <a:xfrm>
            <a:off x="299541" y="4065983"/>
            <a:ext cx="4966155" cy="95828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700" b="1" dirty="0" smtClean="0">
                <a:solidFill>
                  <a:schemeClr val="tx1"/>
                </a:solidFill>
              </a:rPr>
              <a:t>والصحيح: </a:t>
            </a:r>
            <a:r>
              <a:rPr lang="ar-MA" sz="2800" b="1" dirty="0">
                <a:solidFill>
                  <a:schemeClr val="tx1"/>
                </a:solidFill>
              </a:rPr>
              <a:t>أنشأ اختيار الدين بن محمد بختيار الخلجي سنة </a:t>
            </a:r>
            <a:r>
              <a:rPr lang="en-US" sz="2800" b="1" dirty="0" smtClean="0">
                <a:solidFill>
                  <a:schemeClr val="tx1"/>
                </a:solidFill>
              </a:rPr>
              <a:t>1</a:t>
            </a:r>
            <a:r>
              <a:rPr lang="en-US" sz="2800" b="1" dirty="0">
                <a:solidFill>
                  <a:schemeClr val="tx1"/>
                </a:solidFill>
              </a:rPr>
              <a:t>2</a:t>
            </a:r>
            <a:r>
              <a:rPr lang="en-US" sz="2800" b="1" dirty="0" smtClean="0">
                <a:solidFill>
                  <a:schemeClr val="tx1"/>
                </a:solidFill>
              </a:rPr>
              <a:t>01</a:t>
            </a:r>
            <a:r>
              <a:rPr lang="ar-MA" sz="2800" b="1" dirty="0">
                <a:solidFill>
                  <a:schemeClr val="tx1"/>
                </a:solidFill>
              </a:rPr>
              <a:t>م. </a:t>
            </a:r>
            <a:endParaRPr lang="en-US" sz="2800" b="1" dirty="0">
              <a:solidFill>
                <a:schemeClr val="tx1"/>
              </a:solidFill>
            </a:endParaRPr>
          </a:p>
        </p:txBody>
      </p:sp>
      <p:sp>
        <p:nvSpPr>
          <p:cNvPr id="32" name="Rectangle 31"/>
          <p:cNvSpPr/>
          <p:nvPr/>
        </p:nvSpPr>
        <p:spPr>
          <a:xfrm>
            <a:off x="299541" y="5319910"/>
            <a:ext cx="4966155" cy="96890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800" b="1" dirty="0">
                <a:solidFill>
                  <a:schemeClr val="tx1"/>
                </a:solidFill>
              </a:rPr>
              <a:t>كان لشاه جلال اليماني والشيخ خان جهان علي مساهمة عظيمة في نشر الإسلام.</a:t>
            </a:r>
            <a:endParaRPr lang="en-US" sz="2800" b="1" dirty="0">
              <a:solidFill>
                <a:schemeClr val="tx1"/>
              </a:solidFill>
            </a:endParaRPr>
          </a:p>
        </p:txBody>
      </p:sp>
      <p:sp>
        <p:nvSpPr>
          <p:cNvPr id="33" name="Rectangle 32"/>
          <p:cNvSpPr/>
          <p:nvPr/>
        </p:nvSpPr>
        <p:spPr>
          <a:xfrm>
            <a:off x="5548542" y="2766650"/>
            <a:ext cx="1480268" cy="1026288"/>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ar-MA" sz="3200" dirty="0" smtClean="0">
              <a:solidFill>
                <a:schemeClr val="tx1"/>
              </a:solidFill>
            </a:endParaRPr>
          </a:p>
        </p:txBody>
      </p:sp>
      <p:sp>
        <p:nvSpPr>
          <p:cNvPr id="34" name="Rectangle 33"/>
          <p:cNvSpPr/>
          <p:nvPr/>
        </p:nvSpPr>
        <p:spPr>
          <a:xfrm>
            <a:off x="299541" y="6565800"/>
            <a:ext cx="4966155" cy="102299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400" b="1" dirty="0" smtClean="0">
                <a:solidFill>
                  <a:schemeClr val="tx1"/>
                </a:solidFill>
              </a:rPr>
              <a:t>والصحيح: </a:t>
            </a:r>
            <a:r>
              <a:rPr lang="ar-MA" sz="2400" b="1" dirty="0">
                <a:solidFill>
                  <a:schemeClr val="tx1"/>
                </a:solidFill>
              </a:rPr>
              <a:t>وقد ساهم الشيخ كرامت علي جونفوري والشيخ نثار الدين في نشر الإسلام في </a:t>
            </a:r>
            <a:r>
              <a:rPr lang="ar-MA" sz="2400" b="1" dirty="0" smtClean="0">
                <a:solidFill>
                  <a:schemeClr val="tx1"/>
                </a:solidFill>
              </a:rPr>
              <a:t>بنغلاديش</a:t>
            </a:r>
            <a:endParaRPr lang="en-US" sz="2400" b="1" dirty="0">
              <a:solidFill>
                <a:schemeClr val="tx1"/>
              </a:solidFill>
            </a:endParaRPr>
          </a:p>
        </p:txBody>
      </p:sp>
      <p:sp>
        <p:nvSpPr>
          <p:cNvPr id="35" name="Rectangle 34"/>
          <p:cNvSpPr/>
          <p:nvPr/>
        </p:nvSpPr>
        <p:spPr>
          <a:xfrm>
            <a:off x="5533705" y="4076750"/>
            <a:ext cx="1475177" cy="975226"/>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6" name="Rectangle 35"/>
          <p:cNvSpPr/>
          <p:nvPr/>
        </p:nvSpPr>
        <p:spPr>
          <a:xfrm>
            <a:off x="5533705" y="5312131"/>
            <a:ext cx="1481954" cy="986533"/>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b="1" dirty="0" smtClean="0">
                <a:solidFill>
                  <a:schemeClr val="tx1"/>
                </a:solidFill>
              </a:rPr>
              <a:t>صحيح</a:t>
            </a:r>
            <a:endParaRPr lang="en-US" sz="3200" dirty="0">
              <a:solidFill>
                <a:schemeClr val="tx1"/>
              </a:solidFill>
            </a:endParaRPr>
          </a:p>
        </p:txBody>
      </p:sp>
      <p:sp>
        <p:nvSpPr>
          <p:cNvPr id="37" name="Rectangle 36"/>
          <p:cNvSpPr/>
          <p:nvPr/>
        </p:nvSpPr>
        <p:spPr>
          <a:xfrm>
            <a:off x="5533705" y="6565800"/>
            <a:ext cx="1495105" cy="1024544"/>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endParaRPr lang="en-US" sz="3200" dirty="0">
              <a:solidFill>
                <a:schemeClr val="tx1"/>
              </a:solidFill>
            </a:endParaRPr>
          </a:p>
        </p:txBody>
      </p:sp>
      <p:sp>
        <p:nvSpPr>
          <p:cNvPr id="38" name="Rectangle 37"/>
          <p:cNvSpPr/>
          <p:nvPr/>
        </p:nvSpPr>
        <p:spPr>
          <a:xfrm>
            <a:off x="299541" y="451940"/>
            <a:ext cx="13227271" cy="769441"/>
          </a:xfrm>
          <a:prstGeom prst="rect">
            <a:avLst/>
          </a:prstGeom>
          <a:noFill/>
        </p:spPr>
        <p:txBody>
          <a:bodyPr wrap="square" lIns="91440" tIns="45720" rIns="91440" bIns="45720">
            <a:spAutoFit/>
          </a:bodyPr>
          <a:lstStyle/>
          <a:p>
            <a:pPr algn="ctr"/>
            <a:r>
              <a:rPr lang="ar-MA" sz="4400" b="1" dirty="0">
                <a:ln>
                  <a:solidFill>
                    <a:schemeClr val="bg1"/>
                  </a:solidFill>
                </a:ln>
                <a:latin typeface="SutonnyMJ" pitchFamily="2" charset="0"/>
              </a:rPr>
              <a:t>كتابة الصحيح  أو الخطأ مع تصحيح الخطأ في </a:t>
            </a:r>
            <a:r>
              <a:rPr lang="ar-MA" sz="4400" b="1" dirty="0" smtClean="0">
                <a:ln>
                  <a:solidFill>
                    <a:schemeClr val="bg1"/>
                  </a:solidFill>
                </a:ln>
                <a:latin typeface="SutonnyMJ" pitchFamily="2" charset="0"/>
              </a:rPr>
              <a:t>الجمل التالية من النص</a:t>
            </a:r>
            <a:endParaRPr lang="en-US" sz="4400" b="1" dirty="0">
              <a:ln>
                <a:solidFill>
                  <a:schemeClr val="bg1"/>
                </a:solidFill>
              </a:ln>
              <a:latin typeface="SutonnyMJ" pitchFamily="2" charset="0"/>
            </a:endParaRPr>
          </a:p>
        </p:txBody>
      </p:sp>
      <p:sp>
        <p:nvSpPr>
          <p:cNvPr id="39" name="Rectangle 38"/>
          <p:cNvSpPr/>
          <p:nvPr/>
        </p:nvSpPr>
        <p:spPr>
          <a:xfrm>
            <a:off x="5533705" y="1535513"/>
            <a:ext cx="1495105" cy="97475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3200" b="1" dirty="0" smtClean="0">
                <a:solidFill>
                  <a:schemeClr val="tx1"/>
                </a:solidFill>
              </a:rPr>
              <a:t>خطأ</a:t>
            </a:r>
            <a:r>
              <a:rPr lang="en-US" sz="3200" dirty="0" smtClean="0">
                <a:solidFill>
                  <a:schemeClr val="tx1"/>
                </a:solidFill>
              </a:rPr>
              <a:t>  </a:t>
            </a:r>
            <a:endParaRPr lang="en-US" sz="3200" dirty="0">
              <a:solidFill>
                <a:schemeClr val="tx1"/>
              </a:solidFill>
            </a:endParaRPr>
          </a:p>
        </p:txBody>
      </p:sp>
    </p:spTree>
    <p:extLst>
      <p:ext uri="{BB962C8B-B14F-4D97-AF65-F5344CB8AC3E}">
        <p14:creationId xmlns:p14="http://schemas.microsoft.com/office/powerpoint/2010/main" val="1531861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38"/>
                                        </p:tgtEl>
                                        <p:attrNameLst>
                                          <p:attrName>style.visibility</p:attrName>
                                        </p:attrNameLst>
                                      </p:cBhvr>
                                      <p:to>
                                        <p:strVal val="visible"/>
                                      </p:to>
                                    </p:set>
                                    <p:anim by="(-#ppt_w*2)" calcmode="lin" valueType="num">
                                      <p:cBhvr rctx="PPT">
                                        <p:cTn id="12" dur="250" autoRev="1" fill="hold">
                                          <p:stCondLst>
                                            <p:cond delay="0"/>
                                          </p:stCondLst>
                                        </p:cTn>
                                        <p:tgtEl>
                                          <p:spTgt spid="38"/>
                                        </p:tgtEl>
                                        <p:attrNameLst>
                                          <p:attrName>ppt_w</p:attrName>
                                        </p:attrNameLst>
                                      </p:cBhvr>
                                    </p:anim>
                                    <p:anim by="(#ppt_w*0.50)" calcmode="lin" valueType="num">
                                      <p:cBhvr>
                                        <p:cTn id="13" dur="250" decel="50000" autoRev="1" fill="hold">
                                          <p:stCondLst>
                                            <p:cond delay="0"/>
                                          </p:stCondLst>
                                        </p:cTn>
                                        <p:tgtEl>
                                          <p:spTgt spid="38"/>
                                        </p:tgtEl>
                                        <p:attrNameLst>
                                          <p:attrName>ppt_x</p:attrName>
                                        </p:attrNameLst>
                                      </p:cBhvr>
                                    </p:anim>
                                    <p:anim from="(-#ppt_h/2)" to="(#ppt_y)" calcmode="lin" valueType="num">
                                      <p:cBhvr>
                                        <p:cTn id="14" dur="500" fill="hold">
                                          <p:stCondLst>
                                            <p:cond delay="0"/>
                                          </p:stCondLst>
                                        </p:cTn>
                                        <p:tgtEl>
                                          <p:spTgt spid="38"/>
                                        </p:tgtEl>
                                        <p:attrNameLst>
                                          <p:attrName>ppt_y</p:attrName>
                                        </p:attrNameLst>
                                      </p:cBhvr>
                                    </p:anim>
                                    <p:animRot by="21600000">
                                      <p:cBhvr>
                                        <p:cTn id="15" dur="500" fill="hold">
                                          <p:stCondLst>
                                            <p:cond delay="0"/>
                                          </p:stCondLst>
                                        </p:cTn>
                                        <p:tgtEl>
                                          <p:spTgt spid="38"/>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down)">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1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1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10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2000"/>
                                        <p:tgtEl>
                                          <p:spTgt spid="39"/>
                                        </p:tgtEl>
                                      </p:cBhvr>
                                    </p:animEffect>
                                    <p:anim calcmode="lin" valueType="num">
                                      <p:cBhvr>
                                        <p:cTn id="46" dur="2000" fill="hold"/>
                                        <p:tgtEl>
                                          <p:spTgt spid="39"/>
                                        </p:tgtEl>
                                        <p:attrNameLst>
                                          <p:attrName>ppt_w</p:attrName>
                                        </p:attrNameLst>
                                      </p:cBhvr>
                                      <p:tavLst>
                                        <p:tav tm="0" fmla="#ppt_w*sin(2.5*pi*$)">
                                          <p:val>
                                            <p:fltVal val="0"/>
                                          </p:val>
                                        </p:tav>
                                        <p:tav tm="100000">
                                          <p:val>
                                            <p:fltVal val="1"/>
                                          </p:val>
                                        </p:tav>
                                      </p:tavLst>
                                    </p:anim>
                                    <p:anim calcmode="lin" valueType="num">
                                      <p:cBhvr>
                                        <p:cTn id="47" dur="20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1000" fill="hold"/>
                                        <p:tgtEl>
                                          <p:spTgt spid="28"/>
                                        </p:tgtEl>
                                        <p:attrNameLst>
                                          <p:attrName>ppt_w</p:attrName>
                                        </p:attrNameLst>
                                      </p:cBhvr>
                                      <p:tavLst>
                                        <p:tav tm="0">
                                          <p:val>
                                            <p:strVal val="#ppt_w*0.70"/>
                                          </p:val>
                                        </p:tav>
                                        <p:tav tm="100000">
                                          <p:val>
                                            <p:strVal val="#ppt_w"/>
                                          </p:val>
                                        </p:tav>
                                      </p:tavLst>
                                    </p:anim>
                                    <p:anim calcmode="lin" valueType="num">
                                      <p:cBhvr>
                                        <p:cTn id="53" dur="1000" fill="hold"/>
                                        <p:tgtEl>
                                          <p:spTgt spid="28"/>
                                        </p:tgtEl>
                                        <p:attrNameLst>
                                          <p:attrName>ppt_h</p:attrName>
                                        </p:attrNameLst>
                                      </p:cBhvr>
                                      <p:tavLst>
                                        <p:tav tm="0">
                                          <p:val>
                                            <p:strVal val="#ppt_h"/>
                                          </p:val>
                                        </p:tav>
                                        <p:tav tm="100000">
                                          <p:val>
                                            <p:strVal val="#ppt_h"/>
                                          </p:val>
                                        </p:tav>
                                      </p:tavLst>
                                    </p:anim>
                                    <p:animEffect transition="in" filter="fade">
                                      <p:cBhvr>
                                        <p:cTn id="54" dur="10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5"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2000"/>
                                        <p:tgtEl>
                                          <p:spTgt spid="33"/>
                                        </p:tgtEl>
                                      </p:cBhvr>
                                    </p:animEffect>
                                    <p:anim calcmode="lin" valueType="num">
                                      <p:cBhvr>
                                        <p:cTn id="60" dur="2000" fill="hold"/>
                                        <p:tgtEl>
                                          <p:spTgt spid="33"/>
                                        </p:tgtEl>
                                        <p:attrNameLst>
                                          <p:attrName>ppt_w</p:attrName>
                                        </p:attrNameLst>
                                      </p:cBhvr>
                                      <p:tavLst>
                                        <p:tav tm="0" fmla="#ppt_w*sin(2.5*pi*$)">
                                          <p:val>
                                            <p:fltVal val="0"/>
                                          </p:val>
                                        </p:tav>
                                        <p:tav tm="100000">
                                          <p:val>
                                            <p:fltVal val="1"/>
                                          </p:val>
                                        </p:tav>
                                      </p:tavLst>
                                    </p:anim>
                                    <p:anim calcmode="lin" valueType="num">
                                      <p:cBhvr>
                                        <p:cTn id="61"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p:cTn id="66" dur="1000" fill="hold"/>
                                        <p:tgtEl>
                                          <p:spTgt spid="30"/>
                                        </p:tgtEl>
                                        <p:attrNameLst>
                                          <p:attrName>ppt_w</p:attrName>
                                        </p:attrNameLst>
                                      </p:cBhvr>
                                      <p:tavLst>
                                        <p:tav tm="0">
                                          <p:val>
                                            <p:strVal val="#ppt_w*0.70"/>
                                          </p:val>
                                        </p:tav>
                                        <p:tav tm="100000">
                                          <p:val>
                                            <p:strVal val="#ppt_w"/>
                                          </p:val>
                                        </p:tav>
                                      </p:tavLst>
                                    </p:anim>
                                    <p:anim calcmode="lin" valueType="num">
                                      <p:cBhvr>
                                        <p:cTn id="67" dur="1000" fill="hold"/>
                                        <p:tgtEl>
                                          <p:spTgt spid="30"/>
                                        </p:tgtEl>
                                        <p:attrNameLst>
                                          <p:attrName>ppt_h</p:attrName>
                                        </p:attrNameLst>
                                      </p:cBhvr>
                                      <p:tavLst>
                                        <p:tav tm="0">
                                          <p:val>
                                            <p:strVal val="#ppt_h"/>
                                          </p:val>
                                        </p:tav>
                                        <p:tav tm="100000">
                                          <p:val>
                                            <p:strVal val="#ppt_h"/>
                                          </p:val>
                                        </p:tav>
                                      </p:tavLst>
                                    </p:anim>
                                    <p:animEffect transition="in" filter="fade">
                                      <p:cBhvr>
                                        <p:cTn id="68" dur="1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000"/>
                                        <p:tgtEl>
                                          <p:spTgt spid="35"/>
                                        </p:tgtEl>
                                      </p:cBhvr>
                                    </p:animEffect>
                                    <p:anim calcmode="lin" valueType="num">
                                      <p:cBhvr>
                                        <p:cTn id="74" dur="2000" fill="hold"/>
                                        <p:tgtEl>
                                          <p:spTgt spid="35"/>
                                        </p:tgtEl>
                                        <p:attrNameLst>
                                          <p:attrName>ppt_w</p:attrName>
                                        </p:attrNameLst>
                                      </p:cBhvr>
                                      <p:tavLst>
                                        <p:tav tm="0" fmla="#ppt_w*sin(2.5*pi*$)">
                                          <p:val>
                                            <p:fltVal val="0"/>
                                          </p:val>
                                        </p:tav>
                                        <p:tav tm="100000">
                                          <p:val>
                                            <p:fltVal val="1"/>
                                          </p:val>
                                        </p:tav>
                                      </p:tavLst>
                                    </p:anim>
                                    <p:anim calcmode="lin" valueType="num">
                                      <p:cBhvr>
                                        <p:cTn id="75"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p:cTn id="80" dur="1000" fill="hold"/>
                                        <p:tgtEl>
                                          <p:spTgt spid="31"/>
                                        </p:tgtEl>
                                        <p:attrNameLst>
                                          <p:attrName>ppt_w</p:attrName>
                                        </p:attrNameLst>
                                      </p:cBhvr>
                                      <p:tavLst>
                                        <p:tav tm="0">
                                          <p:val>
                                            <p:strVal val="#ppt_w*0.70"/>
                                          </p:val>
                                        </p:tav>
                                        <p:tav tm="100000">
                                          <p:val>
                                            <p:strVal val="#ppt_w"/>
                                          </p:val>
                                        </p:tav>
                                      </p:tavLst>
                                    </p:anim>
                                    <p:anim calcmode="lin" valueType="num">
                                      <p:cBhvr>
                                        <p:cTn id="81" dur="1000" fill="hold"/>
                                        <p:tgtEl>
                                          <p:spTgt spid="31"/>
                                        </p:tgtEl>
                                        <p:attrNameLst>
                                          <p:attrName>ppt_h</p:attrName>
                                        </p:attrNameLst>
                                      </p:cBhvr>
                                      <p:tavLst>
                                        <p:tav tm="0">
                                          <p:val>
                                            <p:strVal val="#ppt_h"/>
                                          </p:val>
                                        </p:tav>
                                        <p:tav tm="100000">
                                          <p:val>
                                            <p:strVal val="#ppt_h"/>
                                          </p:val>
                                        </p:tav>
                                      </p:tavLst>
                                    </p:anim>
                                    <p:animEffect transition="in" filter="fade">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45"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2000"/>
                                        <p:tgtEl>
                                          <p:spTgt spid="36"/>
                                        </p:tgtEl>
                                      </p:cBhvr>
                                    </p:animEffect>
                                    <p:anim calcmode="lin" valueType="num">
                                      <p:cBhvr>
                                        <p:cTn id="88" dur="2000" fill="hold"/>
                                        <p:tgtEl>
                                          <p:spTgt spid="36"/>
                                        </p:tgtEl>
                                        <p:attrNameLst>
                                          <p:attrName>ppt_w</p:attrName>
                                        </p:attrNameLst>
                                      </p:cBhvr>
                                      <p:tavLst>
                                        <p:tav tm="0" fmla="#ppt_w*sin(2.5*pi*$)">
                                          <p:val>
                                            <p:fltVal val="0"/>
                                          </p:val>
                                        </p:tav>
                                        <p:tav tm="100000">
                                          <p:val>
                                            <p:fltVal val="1"/>
                                          </p:val>
                                        </p:tav>
                                      </p:tavLst>
                                    </p:anim>
                                    <p:anim calcmode="lin" valueType="num">
                                      <p:cBhvr>
                                        <p:cTn id="8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5"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strVal val="#ppt_w*0.70"/>
                                          </p:val>
                                        </p:tav>
                                        <p:tav tm="100000">
                                          <p:val>
                                            <p:strVal val="#ppt_w"/>
                                          </p:val>
                                        </p:tav>
                                      </p:tavLst>
                                    </p:anim>
                                    <p:anim calcmode="lin" valueType="num">
                                      <p:cBhvr>
                                        <p:cTn id="95" dur="1000" fill="hold"/>
                                        <p:tgtEl>
                                          <p:spTgt spid="32"/>
                                        </p:tgtEl>
                                        <p:attrNameLst>
                                          <p:attrName>ppt_h</p:attrName>
                                        </p:attrNameLst>
                                      </p:cBhvr>
                                      <p:tavLst>
                                        <p:tav tm="0">
                                          <p:val>
                                            <p:strVal val="#ppt_h"/>
                                          </p:val>
                                        </p:tav>
                                        <p:tav tm="100000">
                                          <p:val>
                                            <p:strVal val="#ppt_h"/>
                                          </p:val>
                                        </p:tav>
                                      </p:tavLst>
                                    </p:anim>
                                    <p:animEffect transition="in" filter="fade">
                                      <p:cBhvr>
                                        <p:cTn id="96" dur="10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000"/>
                                        <p:tgtEl>
                                          <p:spTgt spid="37"/>
                                        </p:tgtEl>
                                      </p:cBhvr>
                                    </p:animEffect>
                                    <p:anim calcmode="lin" valueType="num">
                                      <p:cBhvr>
                                        <p:cTn id="102" dur="2000" fill="hold"/>
                                        <p:tgtEl>
                                          <p:spTgt spid="37"/>
                                        </p:tgtEl>
                                        <p:attrNameLst>
                                          <p:attrName>ppt_w</p:attrName>
                                        </p:attrNameLst>
                                      </p:cBhvr>
                                      <p:tavLst>
                                        <p:tav tm="0" fmla="#ppt_w*sin(2.5*pi*$)">
                                          <p:val>
                                            <p:fltVal val="0"/>
                                          </p:val>
                                        </p:tav>
                                        <p:tav tm="100000">
                                          <p:val>
                                            <p:fltVal val="1"/>
                                          </p:val>
                                        </p:tav>
                                      </p:tavLst>
                                    </p:anim>
                                    <p:anim calcmode="lin" valueType="num">
                                      <p:cBhvr>
                                        <p:cTn id="103" dur="2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55" presetClass="entr" presetSubtype="0" fill="hold" grpId="0"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1000" fill="hold"/>
                                        <p:tgtEl>
                                          <p:spTgt spid="34"/>
                                        </p:tgtEl>
                                        <p:attrNameLst>
                                          <p:attrName>ppt_w</p:attrName>
                                        </p:attrNameLst>
                                      </p:cBhvr>
                                      <p:tavLst>
                                        <p:tav tm="0">
                                          <p:val>
                                            <p:strVal val="#ppt_w*0.70"/>
                                          </p:val>
                                        </p:tav>
                                        <p:tav tm="100000">
                                          <p:val>
                                            <p:strVal val="#ppt_w"/>
                                          </p:val>
                                        </p:tav>
                                      </p:tavLst>
                                    </p:anim>
                                    <p:anim calcmode="lin" valueType="num">
                                      <p:cBhvr>
                                        <p:cTn id="109" dur="1000" fill="hold"/>
                                        <p:tgtEl>
                                          <p:spTgt spid="34"/>
                                        </p:tgtEl>
                                        <p:attrNameLst>
                                          <p:attrName>ppt_h</p:attrName>
                                        </p:attrNameLst>
                                      </p:cBhvr>
                                      <p:tavLst>
                                        <p:tav tm="0">
                                          <p:val>
                                            <p:strVal val="#ppt_h"/>
                                          </p:val>
                                        </p:tav>
                                        <p:tav tm="100000">
                                          <p:val>
                                            <p:strVal val="#ppt_h"/>
                                          </p:val>
                                        </p:tav>
                                      </p:tavLst>
                                    </p:anim>
                                    <p:animEffect transition="in" filter="fade">
                                      <p:cBhvr>
                                        <p:cTn id="11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8373" y="2691015"/>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المساجد</a:t>
            </a:r>
            <a:endParaRPr lang="en-US" sz="3200" b="1" dirty="0">
              <a:solidFill>
                <a:schemeClr val="tx1"/>
              </a:solidFill>
            </a:endParaRPr>
          </a:p>
        </p:txBody>
      </p:sp>
      <p:sp>
        <p:nvSpPr>
          <p:cNvPr id="6" name="Rectangular Callout 5"/>
          <p:cNvSpPr/>
          <p:nvPr/>
        </p:nvSpPr>
        <p:spPr>
          <a:xfrm>
            <a:off x="378373" y="1586360"/>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المسجد</a:t>
            </a:r>
            <a:endParaRPr lang="en-US" sz="3200" b="1" dirty="0">
              <a:solidFill>
                <a:schemeClr val="tx1"/>
              </a:solidFill>
            </a:endParaRPr>
          </a:p>
        </p:txBody>
      </p:sp>
      <p:sp>
        <p:nvSpPr>
          <p:cNvPr id="8" name="Rounded Rectangle 7"/>
          <p:cNvSpPr/>
          <p:nvPr/>
        </p:nvSpPr>
        <p:spPr>
          <a:xfrm>
            <a:off x="3699671" y="270152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مسلمون</a:t>
            </a:r>
            <a:endParaRPr lang="en-US" sz="3200" b="1" dirty="0">
              <a:solidFill>
                <a:schemeClr val="tx1"/>
              </a:solidFill>
            </a:endParaRPr>
          </a:p>
        </p:txBody>
      </p:sp>
      <p:sp>
        <p:nvSpPr>
          <p:cNvPr id="12" name="Rectangular Callout 11"/>
          <p:cNvSpPr/>
          <p:nvPr/>
        </p:nvSpPr>
        <p:spPr>
          <a:xfrm>
            <a:off x="3699671" y="159686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مسلم</a:t>
            </a:r>
            <a:endParaRPr lang="en-US" sz="3200" b="1" dirty="0">
              <a:solidFill>
                <a:schemeClr val="tx1"/>
              </a:solidFill>
            </a:endParaRPr>
          </a:p>
        </p:txBody>
      </p:sp>
      <p:sp>
        <p:nvSpPr>
          <p:cNvPr id="13" name="Rounded Rectangle 12"/>
          <p:cNvSpPr/>
          <p:nvPr/>
        </p:nvSpPr>
        <p:spPr>
          <a:xfrm>
            <a:off x="7120752" y="2701521"/>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الأولياء</a:t>
            </a:r>
            <a:endParaRPr lang="en-US" sz="3200" b="1" dirty="0">
              <a:solidFill>
                <a:schemeClr val="tx1"/>
              </a:solidFill>
            </a:endParaRPr>
          </a:p>
        </p:txBody>
      </p:sp>
      <p:sp>
        <p:nvSpPr>
          <p:cNvPr id="14" name="Rectangular Callout 13"/>
          <p:cNvSpPr/>
          <p:nvPr/>
        </p:nvSpPr>
        <p:spPr>
          <a:xfrm>
            <a:off x="7120752" y="1596866"/>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الولي</a:t>
            </a:r>
            <a:endParaRPr lang="en-US" sz="3200" b="1" dirty="0">
              <a:solidFill>
                <a:schemeClr val="tx1"/>
              </a:solidFill>
            </a:endParaRPr>
          </a:p>
        </p:txBody>
      </p:sp>
      <p:sp>
        <p:nvSpPr>
          <p:cNvPr id="15" name="Rounded Rectangle 14"/>
          <p:cNvSpPr/>
          <p:nvPr/>
        </p:nvSpPr>
        <p:spPr>
          <a:xfrm>
            <a:off x="10520880" y="2712027"/>
            <a:ext cx="2885089" cy="761654"/>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7256" tIns="48628" rIns="97256" bIns="48628" rtlCol="0" anchor="ctr"/>
          <a:lstStyle/>
          <a:p>
            <a:pPr algn="ctr"/>
            <a:r>
              <a:rPr lang="ar-MA" sz="3200" b="1" dirty="0" smtClean="0">
                <a:solidFill>
                  <a:schemeClr val="tx1"/>
                </a:solidFill>
              </a:rPr>
              <a:t>أيدي</a:t>
            </a:r>
            <a:endParaRPr lang="en-US" sz="3200" b="1" dirty="0">
              <a:solidFill>
                <a:schemeClr val="tx1"/>
              </a:solidFill>
            </a:endParaRPr>
          </a:p>
        </p:txBody>
      </p:sp>
      <p:sp>
        <p:nvSpPr>
          <p:cNvPr id="16" name="Rectangular Callout 15"/>
          <p:cNvSpPr/>
          <p:nvPr/>
        </p:nvSpPr>
        <p:spPr>
          <a:xfrm>
            <a:off x="10520880" y="1607372"/>
            <a:ext cx="2885089" cy="731841"/>
          </a:xfrm>
          <a:prstGeom prst="wedge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solidFill>
                  <a:schemeClr val="tx1"/>
                </a:solidFill>
              </a:rPr>
              <a:t>يد</a:t>
            </a:r>
            <a:endParaRPr lang="en-US" sz="3200" b="1" dirty="0">
              <a:solidFill>
                <a:schemeClr val="tx1"/>
              </a:solidFill>
            </a:endParaRPr>
          </a:p>
        </p:txBody>
      </p:sp>
      <p:sp>
        <p:nvSpPr>
          <p:cNvPr id="21" name="Rounded Rectangle 20"/>
          <p:cNvSpPr/>
          <p:nvPr/>
        </p:nvSpPr>
        <p:spPr>
          <a:xfrm>
            <a:off x="299541" y="260973"/>
            <a:ext cx="13227271" cy="1050195"/>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3200" b="1" dirty="0">
              <a:solidFill>
                <a:schemeClr val="bg1"/>
              </a:solidFill>
              <a:latin typeface="SutonnyMJ" pitchFamily="2" charset="0"/>
            </a:endParaRPr>
          </a:p>
        </p:txBody>
      </p:sp>
      <p:sp>
        <p:nvSpPr>
          <p:cNvPr id="22" name="Rectangle 21"/>
          <p:cNvSpPr/>
          <p:nvPr/>
        </p:nvSpPr>
        <p:spPr>
          <a:xfrm>
            <a:off x="299541" y="341580"/>
            <a:ext cx="13227271" cy="830997"/>
          </a:xfrm>
          <a:prstGeom prst="rect">
            <a:avLst/>
          </a:prstGeom>
          <a:noFill/>
        </p:spPr>
        <p:txBody>
          <a:bodyPr wrap="square" lIns="91440" tIns="45720" rIns="91440" bIns="45720">
            <a:spAutoFit/>
          </a:bodyPr>
          <a:lstStyle/>
          <a:p>
            <a:pPr algn="ctr"/>
            <a:r>
              <a:rPr lang="ar-MA" sz="4800" b="1" cap="all" dirty="0">
                <a:ln w="9000" cmpd="sng">
                  <a:solidFill>
                    <a:schemeClr val="bg1"/>
                  </a:solidFill>
                  <a:prstDash val="solid"/>
                </a:ln>
                <a:effectLst>
                  <a:reflection blurRad="12700" stA="28000" endPos="45000" dist="1000" dir="5400000" sy="-100000" algn="bl" rotWithShape="0"/>
                </a:effectLst>
              </a:rPr>
              <a:t>تحويل الكلمات التالية من المفرد إلى الجمع من النص</a:t>
            </a:r>
            <a:endParaRPr lang="en-US" sz="4800" b="1" cap="all" dirty="0">
              <a:ln w="9000" cmpd="sng">
                <a:solidFill>
                  <a:schemeClr val="bg1"/>
                </a:solidFill>
                <a:prstDash val="solid"/>
              </a:ln>
              <a:effectLst>
                <a:reflection blurRad="12700" stA="28000" endPos="45000" dist="1000" dir="5400000" sy="-100000" algn="bl" rotWithShape="0"/>
              </a:effectLst>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0879" y="3780349"/>
            <a:ext cx="2885089" cy="3627901"/>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0752" y="3780350"/>
            <a:ext cx="2885089" cy="3627900"/>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72" y="3780349"/>
            <a:ext cx="2928874" cy="3627901"/>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9294" y="3780349"/>
            <a:ext cx="2826261" cy="3647147"/>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99321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6" presetClass="entr" presetSubtype="0" fill="hold" grpId="0" nodeType="withEffect">
                                  <p:stCondLst>
                                    <p:cond delay="0"/>
                                  </p:stCondLst>
                                  <p:iterate type="lt">
                                    <p:tmPct val="10000"/>
                                  </p:iterate>
                                  <p:childTnLst>
                                    <p:set>
                                      <p:cBhvr>
                                        <p:cTn id="11" dur="1" fill="hold">
                                          <p:stCondLst>
                                            <p:cond delay="0"/>
                                          </p:stCondLst>
                                        </p:cTn>
                                        <p:tgtEl>
                                          <p:spTgt spid="22"/>
                                        </p:tgtEl>
                                        <p:attrNameLst>
                                          <p:attrName>style.visibility</p:attrName>
                                        </p:attrNameLst>
                                      </p:cBhvr>
                                      <p:to>
                                        <p:strVal val="visible"/>
                                      </p:to>
                                    </p:set>
                                    <p:anim by="(-#ppt_w*2)" calcmode="lin" valueType="num">
                                      <p:cBhvr rctx="PPT">
                                        <p:cTn id="12" dur="250" autoRev="1" fill="hold">
                                          <p:stCondLst>
                                            <p:cond delay="0"/>
                                          </p:stCondLst>
                                        </p:cTn>
                                        <p:tgtEl>
                                          <p:spTgt spid="22"/>
                                        </p:tgtEl>
                                        <p:attrNameLst>
                                          <p:attrName>ppt_w</p:attrName>
                                        </p:attrNameLst>
                                      </p:cBhvr>
                                    </p:anim>
                                    <p:anim by="(#ppt_w*0.50)" calcmode="lin" valueType="num">
                                      <p:cBhvr>
                                        <p:cTn id="13" dur="250" decel="50000" autoRev="1" fill="hold">
                                          <p:stCondLst>
                                            <p:cond delay="0"/>
                                          </p:stCondLst>
                                        </p:cTn>
                                        <p:tgtEl>
                                          <p:spTgt spid="22"/>
                                        </p:tgtEl>
                                        <p:attrNameLst>
                                          <p:attrName>ppt_x</p:attrName>
                                        </p:attrNameLst>
                                      </p:cBhvr>
                                    </p:anim>
                                    <p:anim from="(-#ppt_h/2)" to="(#ppt_y)" calcmode="lin" valueType="num">
                                      <p:cBhvr>
                                        <p:cTn id="14" dur="500" fill="hold">
                                          <p:stCondLst>
                                            <p:cond delay="0"/>
                                          </p:stCondLst>
                                        </p:cTn>
                                        <p:tgtEl>
                                          <p:spTgt spid="22"/>
                                        </p:tgtEl>
                                        <p:attrNameLst>
                                          <p:attrName>ppt_y</p:attrName>
                                        </p:attrNameLst>
                                      </p:cBhvr>
                                    </p:anim>
                                    <p:animRot by="21600000">
                                      <p:cBhvr>
                                        <p:cTn id="15" dur="500" fill="hold">
                                          <p:stCondLst>
                                            <p:cond delay="0"/>
                                          </p:stCondLst>
                                        </p:cTn>
                                        <p:tgtEl>
                                          <p:spTgt spid="22"/>
                                        </p:tgtEl>
                                        <p:attrNameLst>
                                          <p:attrName>r</p:attrName>
                                        </p:attrNameLst>
                                      </p:cBhvr>
                                    </p:animRot>
                                  </p:childTnLst>
                                </p:cTn>
                              </p:par>
                              <p:par>
                                <p:cTn id="16" presetID="23"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out)">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750" fill="hold"/>
                                        <p:tgtEl>
                                          <p:spTgt spid="15"/>
                                        </p:tgtEl>
                                        <p:attrNameLst>
                                          <p:attrName>ppt_w</p:attrName>
                                        </p:attrNameLst>
                                      </p:cBhvr>
                                      <p:tavLst>
                                        <p:tav tm="0">
                                          <p:val>
                                            <p:strVal val="#ppt_w*0.70"/>
                                          </p:val>
                                        </p:tav>
                                        <p:tav tm="100000">
                                          <p:val>
                                            <p:strVal val="#ppt_w"/>
                                          </p:val>
                                        </p:tav>
                                      </p:tavLst>
                                    </p:anim>
                                    <p:anim calcmode="lin" valueType="num">
                                      <p:cBhvr>
                                        <p:cTn id="30" dur="750" fill="hold"/>
                                        <p:tgtEl>
                                          <p:spTgt spid="15"/>
                                        </p:tgtEl>
                                        <p:attrNameLst>
                                          <p:attrName>ppt_h</p:attrName>
                                        </p:attrNameLst>
                                      </p:cBhvr>
                                      <p:tavLst>
                                        <p:tav tm="0">
                                          <p:val>
                                            <p:strVal val="#ppt_h"/>
                                          </p:val>
                                        </p:tav>
                                        <p:tav tm="100000">
                                          <p:val>
                                            <p:strVal val="#ppt_h"/>
                                          </p:val>
                                        </p:tav>
                                      </p:tavLst>
                                    </p:anim>
                                    <p:animEffect transition="in" filter="fade">
                                      <p:cBhvr>
                                        <p:cTn id="31" dur="75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8" presetClass="entr" presetSubtype="32"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amond(out)">
                                      <p:cBhvr>
                                        <p:cTn id="42" dur="2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750" fill="hold"/>
                                        <p:tgtEl>
                                          <p:spTgt spid="13"/>
                                        </p:tgtEl>
                                        <p:attrNameLst>
                                          <p:attrName>ppt_w</p:attrName>
                                        </p:attrNameLst>
                                      </p:cBhvr>
                                      <p:tavLst>
                                        <p:tav tm="0">
                                          <p:val>
                                            <p:strVal val="#ppt_w*0.70"/>
                                          </p:val>
                                        </p:tav>
                                        <p:tav tm="100000">
                                          <p:val>
                                            <p:strVal val="#ppt_w"/>
                                          </p:val>
                                        </p:tav>
                                      </p:tavLst>
                                    </p:anim>
                                    <p:anim calcmode="lin" valueType="num">
                                      <p:cBhvr>
                                        <p:cTn id="48" dur="750" fill="hold"/>
                                        <p:tgtEl>
                                          <p:spTgt spid="13"/>
                                        </p:tgtEl>
                                        <p:attrNameLst>
                                          <p:attrName>ppt_h</p:attrName>
                                        </p:attrNameLst>
                                      </p:cBhvr>
                                      <p:tavLst>
                                        <p:tav tm="0">
                                          <p:val>
                                            <p:strVal val="#ppt_h"/>
                                          </p:val>
                                        </p:tav>
                                        <p:tav tm="100000">
                                          <p:val>
                                            <p:strVal val="#ppt_h"/>
                                          </p:val>
                                        </p:tav>
                                      </p:tavLst>
                                    </p:anim>
                                    <p:animEffect transition="in" filter="fade">
                                      <p:cBhvr>
                                        <p:cTn id="49" dur="75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ircle(out)">
                                      <p:cBhvr>
                                        <p:cTn id="60" dur="20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750" fill="hold"/>
                                        <p:tgtEl>
                                          <p:spTgt spid="8"/>
                                        </p:tgtEl>
                                        <p:attrNameLst>
                                          <p:attrName>ppt_w</p:attrName>
                                        </p:attrNameLst>
                                      </p:cBhvr>
                                      <p:tavLst>
                                        <p:tav tm="0">
                                          <p:val>
                                            <p:strVal val="#ppt_w*0.70"/>
                                          </p:val>
                                        </p:tav>
                                        <p:tav tm="100000">
                                          <p:val>
                                            <p:strVal val="#ppt_w"/>
                                          </p:val>
                                        </p:tav>
                                      </p:tavLst>
                                    </p:anim>
                                    <p:anim calcmode="lin" valueType="num">
                                      <p:cBhvr>
                                        <p:cTn id="66" dur="750" fill="hold"/>
                                        <p:tgtEl>
                                          <p:spTgt spid="8"/>
                                        </p:tgtEl>
                                        <p:attrNameLst>
                                          <p:attrName>ppt_h</p:attrName>
                                        </p:attrNameLst>
                                      </p:cBhvr>
                                      <p:tavLst>
                                        <p:tav tm="0">
                                          <p:val>
                                            <p:strVal val="#ppt_h"/>
                                          </p:val>
                                        </p:tav>
                                        <p:tav tm="100000">
                                          <p:val>
                                            <p:strVal val="#ppt_h"/>
                                          </p:val>
                                        </p:tav>
                                      </p:tavLst>
                                    </p:anim>
                                    <p:animEffect transition="in" filter="fade">
                                      <p:cBhvr>
                                        <p:cTn id="67" dur="75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8" presetClass="entr" presetSubtype="32" fill="hold"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diamond(out)">
                                      <p:cBhvr>
                                        <p:cTn id="78" dur="2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p:cTn id="83" dur="750" fill="hold"/>
                                        <p:tgtEl>
                                          <p:spTgt spid="5"/>
                                        </p:tgtEl>
                                        <p:attrNameLst>
                                          <p:attrName>ppt_w</p:attrName>
                                        </p:attrNameLst>
                                      </p:cBhvr>
                                      <p:tavLst>
                                        <p:tav tm="0">
                                          <p:val>
                                            <p:strVal val="#ppt_w*0.70"/>
                                          </p:val>
                                        </p:tav>
                                        <p:tav tm="100000">
                                          <p:val>
                                            <p:strVal val="#ppt_w"/>
                                          </p:val>
                                        </p:tav>
                                      </p:tavLst>
                                    </p:anim>
                                    <p:anim calcmode="lin" valueType="num">
                                      <p:cBhvr>
                                        <p:cTn id="84" dur="750" fill="hold"/>
                                        <p:tgtEl>
                                          <p:spTgt spid="5"/>
                                        </p:tgtEl>
                                        <p:attrNameLst>
                                          <p:attrName>ppt_h</p:attrName>
                                        </p:attrNameLst>
                                      </p:cBhvr>
                                      <p:tavLst>
                                        <p:tav tm="0">
                                          <p:val>
                                            <p:strVal val="#ppt_h"/>
                                          </p:val>
                                        </p:tav>
                                        <p:tav tm="100000">
                                          <p:val>
                                            <p:strVal val="#ppt_h"/>
                                          </p:val>
                                        </p:tav>
                                      </p:tavLst>
                                    </p:anim>
                                    <p:animEffect transition="in" filter="fade">
                                      <p:cBhvr>
                                        <p:cTn id="8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3" grpId="0" animBg="1"/>
      <p:bldP spid="14" grpId="0" animBg="1"/>
      <p:bldP spid="15" grpId="0" animBg="1"/>
      <p:bldP spid="16"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638314" y="1746894"/>
            <a:ext cx="2595130" cy="2308104"/>
          </a:xfrm>
          <a:prstGeom prst="downArrow">
            <a:avLst>
              <a:gd name="adj1" fmla="val 50000"/>
              <a:gd name="adj2" fmla="val 51514"/>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400" b="1" spc="56" dirty="0">
                <a:ln w="11430"/>
                <a:solidFill>
                  <a:schemeClr val="tx1"/>
                </a:solidFill>
                <a:effectLst>
                  <a:outerShdw blurRad="76200" dist="50800" dir="5400000" algn="tl" rotWithShape="0">
                    <a:srgbClr val="000000">
                      <a:alpha val="65000"/>
                    </a:srgbClr>
                  </a:outerShdw>
                </a:effectLst>
              </a:rPr>
              <a:t>الوقت</a:t>
            </a:r>
            <a:endParaRPr lang="en-US" sz="4400" b="1" spc="56" dirty="0">
              <a:ln w="11430"/>
              <a:solidFill>
                <a:schemeClr val="tx1"/>
              </a:solidFill>
              <a:effectLst>
                <a:outerShdw blurRad="76200" dist="50800" dir="5400000" algn="tl" rotWithShape="0">
                  <a:srgbClr val="000000">
                    <a:alpha val="65000"/>
                  </a:srgbClr>
                </a:outerShdw>
              </a:effectLst>
            </a:endParaRPr>
          </a:p>
        </p:txBody>
      </p:sp>
      <p:sp>
        <p:nvSpPr>
          <p:cNvPr id="6" name="12-Point Star 5"/>
          <p:cNvSpPr/>
          <p:nvPr/>
        </p:nvSpPr>
        <p:spPr>
          <a:xfrm>
            <a:off x="365914" y="4491841"/>
            <a:ext cx="3156238" cy="2661111"/>
          </a:xfrm>
          <a:prstGeom prst="star12">
            <a:avLst/>
          </a:prstGeom>
          <a:ln w="5715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600" b="1" dirty="0" smtClean="0">
                <a:solidFill>
                  <a:schemeClr val="tx1"/>
                </a:solidFill>
              </a:rPr>
              <a:t>خمس  </a:t>
            </a:r>
            <a:r>
              <a:rPr lang="ar-MA" sz="3600" b="1" dirty="0">
                <a:solidFill>
                  <a:schemeClr val="tx1"/>
                </a:solidFill>
              </a:rPr>
              <a:t>دقائق</a:t>
            </a:r>
            <a:endParaRPr lang="en-US" sz="3600" b="1" dirty="0">
              <a:solidFill>
                <a:schemeClr val="tx1"/>
              </a:solidFill>
            </a:endParaRPr>
          </a:p>
        </p:txBody>
      </p:sp>
      <p:sp>
        <p:nvSpPr>
          <p:cNvPr id="7" name="Rounded Rectangle 6"/>
          <p:cNvSpPr/>
          <p:nvPr/>
        </p:nvSpPr>
        <p:spPr>
          <a:xfrm>
            <a:off x="365914" y="370332"/>
            <a:ext cx="13050540" cy="1100783"/>
          </a:xfrm>
          <a:prstGeom prst="roundRect">
            <a:avLst/>
          </a:prstGeom>
          <a:ln w="76200">
            <a:solidFill>
              <a:schemeClr val="accent2">
                <a:lumMod val="75000"/>
              </a:schemeClr>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dirty="0"/>
          </a:p>
        </p:txBody>
      </p:sp>
      <p:sp>
        <p:nvSpPr>
          <p:cNvPr id="8" name="Rectangle 7"/>
          <p:cNvSpPr/>
          <p:nvPr/>
        </p:nvSpPr>
        <p:spPr>
          <a:xfrm>
            <a:off x="4430110" y="446415"/>
            <a:ext cx="4026042" cy="842538"/>
          </a:xfrm>
          <a:prstGeom prst="rect">
            <a:avLst/>
          </a:prstGeom>
          <a:noFill/>
        </p:spPr>
        <p:txBody>
          <a:bodyPr wrap="square" lIns="102870" tIns="51435" rIns="102870" bIns="5143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spc="56" dirty="0">
                <a:ln w="11430"/>
                <a:solidFill>
                  <a:sysClr val="windowText" lastClr="000000"/>
                </a:solidFill>
                <a:effectLst>
                  <a:outerShdw blurRad="76200" dist="50800" dir="5400000" algn="tl" rotWithShape="0">
                    <a:srgbClr val="000000">
                      <a:alpha val="65000"/>
                    </a:srgbClr>
                  </a:outerShdw>
                </a:effectLst>
              </a:rPr>
              <a:t>العمل </a:t>
            </a:r>
            <a:r>
              <a:rPr lang="ar-MA" sz="4800" b="1" spc="56" dirty="0" smtClean="0">
                <a:ln w="11430"/>
                <a:solidFill>
                  <a:sysClr val="windowText" lastClr="000000"/>
                </a:solidFill>
                <a:effectLst>
                  <a:outerShdw blurRad="76200" dist="50800" dir="5400000" algn="tl" rotWithShape="0">
                    <a:srgbClr val="000000">
                      <a:alpha val="65000"/>
                    </a:srgbClr>
                  </a:outerShdw>
                </a:effectLst>
              </a:rPr>
              <a:t>في أزواج</a:t>
            </a:r>
            <a:endParaRPr lang="en-US" sz="4800" b="1" spc="56" dirty="0">
              <a:ln w="11430"/>
              <a:solidFill>
                <a:sysClr val="windowText" lastClr="000000"/>
              </a:solidFill>
              <a:effectLst>
                <a:outerShdw blurRad="76200" dist="50800" dir="5400000" algn="tl" rotWithShape="0">
                  <a:srgbClr val="000000">
                    <a:alpha val="65000"/>
                  </a:srgbClr>
                </a:outerShdw>
              </a:effectLst>
            </a:endParaRPr>
          </a:p>
        </p:txBody>
      </p:sp>
      <p:sp>
        <p:nvSpPr>
          <p:cNvPr id="12" name="Vertical Scroll 11"/>
          <p:cNvSpPr/>
          <p:nvPr/>
        </p:nvSpPr>
        <p:spPr>
          <a:xfrm>
            <a:off x="3531481" y="2257098"/>
            <a:ext cx="5098097" cy="4801581"/>
          </a:xfrm>
          <a:prstGeom prst="verticalScroll">
            <a:avLst/>
          </a:prstGeom>
          <a:ln>
            <a:solidFill>
              <a:srgbClr val="002060"/>
            </a:solidFill>
          </a:ln>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78365" tIns="39183" rIns="78365" bIns="39183" rtlCol="0" anchor="ctr"/>
          <a:lstStyle/>
          <a:p>
            <a:pPr algn="ctr" rtl="1"/>
            <a:r>
              <a:rPr lang="ar-MA" sz="3600" b="1" dirty="0" smtClean="0">
                <a:solidFill>
                  <a:schemeClr val="tx1"/>
                </a:solidFill>
              </a:rPr>
              <a:t>اختر الإجابة الصحيحة من الأجوبة الثلاثة </a:t>
            </a:r>
            <a:endParaRPr lang="en-US" sz="3600" b="1"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19394"/>
          <a:stretch/>
        </p:blipFill>
        <p:spPr>
          <a:xfrm>
            <a:off x="8308427" y="1851242"/>
            <a:ext cx="5171089" cy="592115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390607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anim calcmode="lin" valueType="num">
                                      <p:cBhvr>
                                        <p:cTn id="1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style.rotation</p:attrName>
                                        </p:attrNameLst>
                                      </p:cBhvr>
                                      <p:tavLst>
                                        <p:tav tm="0">
                                          <p:val>
                                            <p:fltVal val="720"/>
                                          </p:val>
                                        </p:tav>
                                        <p:tav tm="100000">
                                          <p:val>
                                            <p:fltVal val="0"/>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grpId="0" nodeType="click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by="(-#ppt_w*2)" calcmode="lin" valueType="num">
                                      <p:cBhvr rctx="PPT">
                                        <p:cTn id="36" dur="250" autoRev="1" fill="hold">
                                          <p:stCondLst>
                                            <p:cond delay="0"/>
                                          </p:stCondLst>
                                        </p:cTn>
                                        <p:tgtEl>
                                          <p:spTgt spid="12"/>
                                        </p:tgtEl>
                                        <p:attrNameLst>
                                          <p:attrName>ppt_w</p:attrName>
                                        </p:attrNameLst>
                                      </p:cBhvr>
                                    </p:anim>
                                    <p:anim by="(#ppt_w*0.50)" calcmode="lin" valueType="num">
                                      <p:cBhvr>
                                        <p:cTn id="37" dur="250" decel="50000" autoRev="1" fill="hold">
                                          <p:stCondLst>
                                            <p:cond delay="0"/>
                                          </p:stCondLst>
                                        </p:cTn>
                                        <p:tgtEl>
                                          <p:spTgt spid="12"/>
                                        </p:tgtEl>
                                        <p:attrNameLst>
                                          <p:attrName>ppt_x</p:attrName>
                                        </p:attrNameLst>
                                      </p:cBhvr>
                                    </p:anim>
                                    <p:anim from="(-#ppt_h/2)" to="(#ppt_y)" calcmode="lin" valueType="num">
                                      <p:cBhvr>
                                        <p:cTn id="38" dur="500" fill="hold">
                                          <p:stCondLst>
                                            <p:cond delay="0"/>
                                          </p:stCondLst>
                                        </p:cTn>
                                        <p:tgtEl>
                                          <p:spTgt spid="12"/>
                                        </p:tgtEl>
                                        <p:attrNameLst>
                                          <p:attrName>ppt_y</p:attrName>
                                        </p:attrNameLst>
                                      </p:cBhvr>
                                    </p:anim>
                                    <p:animRot by="21600000">
                                      <p:cBhvr>
                                        <p:cTn id="39" dur="500" fill="hold">
                                          <p:stCondLst>
                                            <p:cond delay="0"/>
                                          </p:stCondLst>
                                        </p:cTn>
                                        <p:tgtEl>
                                          <p:spTgt spid="12"/>
                                        </p:tgtEl>
                                        <p:attrNameLst>
                                          <p:attrName>r</p:attrName>
                                        </p:attrNameLst>
                                      </p:cBhvr>
                                    </p:animRot>
                                  </p:childTnLst>
                                </p:cTn>
                              </p:par>
                              <p:par>
                                <p:cTn id="40" presetID="53"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862620" y="388398"/>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1</a:t>
            </a:r>
            <a:r>
              <a:rPr lang="ar-MA" sz="3200" b="1" dirty="0" smtClean="0">
                <a:solidFill>
                  <a:schemeClr val="tx1"/>
                </a:solidFill>
              </a:rPr>
              <a:t>انتشر الإسلام في جميع شبه القارة الهندية</a:t>
            </a:r>
            <a:endParaRPr lang="en-US" sz="3200" b="1" dirty="0">
              <a:solidFill>
                <a:schemeClr val="tx1"/>
              </a:solidFill>
            </a:endParaRPr>
          </a:p>
        </p:txBody>
      </p:sp>
      <p:sp>
        <p:nvSpPr>
          <p:cNvPr id="6" name="Rounded Rectangle 5"/>
          <p:cNvSpPr/>
          <p:nvPr/>
        </p:nvSpPr>
        <p:spPr>
          <a:xfrm>
            <a:off x="4048068"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7" name="Rounded Rectangle 6"/>
          <p:cNvSpPr/>
          <p:nvPr/>
        </p:nvSpPr>
        <p:spPr>
          <a:xfrm>
            <a:off x="222320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8" name="Rounded Rectangle 7"/>
          <p:cNvSpPr/>
          <p:nvPr/>
        </p:nvSpPr>
        <p:spPr>
          <a:xfrm>
            <a:off x="351046" y="3883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p:sp>
        <p:nvSpPr>
          <p:cNvPr id="12" name="Rounded Rectangle 11"/>
          <p:cNvSpPr/>
          <p:nvPr/>
        </p:nvSpPr>
        <p:spPr>
          <a:xfrm>
            <a:off x="5862620" y="162781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2</a:t>
            </a:r>
            <a:r>
              <a:rPr lang="ar-MA" sz="3200" b="1" dirty="0" smtClean="0">
                <a:solidFill>
                  <a:schemeClr val="tx1"/>
                </a:solidFill>
              </a:rPr>
              <a:t>دخلت البنغال تحت الحكومة الإسلامية من مطلع القرن .... الميلادي.</a:t>
            </a:r>
            <a:endParaRPr lang="en-US" sz="3200" b="1" dirty="0">
              <a:solidFill>
                <a:schemeClr val="tx1"/>
              </a:solidFill>
            </a:endParaRPr>
          </a:p>
        </p:txBody>
      </p:sp>
      <p:sp>
        <p:nvSpPr>
          <p:cNvPr id="13" name="Rounded Rectangle 12"/>
          <p:cNvSpPr/>
          <p:nvPr/>
        </p:nvSpPr>
        <p:spPr>
          <a:xfrm>
            <a:off x="4048068" y="1647217"/>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15</a:t>
            </a:r>
            <a:endParaRPr lang="en-US" sz="3150" b="1" dirty="0">
              <a:solidFill>
                <a:schemeClr val="tx1"/>
              </a:solidFill>
            </a:endParaRPr>
          </a:p>
        </p:txBody>
      </p:sp>
      <p:sp>
        <p:nvSpPr>
          <p:cNvPr id="14" name="Rounded Rectangle 13"/>
          <p:cNvSpPr/>
          <p:nvPr/>
        </p:nvSpPr>
        <p:spPr>
          <a:xfrm>
            <a:off x="222320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solidFill>
                  <a:schemeClr val="tx1"/>
                </a:solidFill>
              </a:rPr>
              <a:t>14</a:t>
            </a:r>
            <a:endParaRPr lang="en-US" sz="3150" b="1" dirty="0">
              <a:solidFill>
                <a:schemeClr val="tx1"/>
              </a:solidFill>
            </a:endParaRPr>
          </a:p>
        </p:txBody>
      </p:sp>
      <p:sp>
        <p:nvSpPr>
          <p:cNvPr id="15" name="Rounded Rectangle 14"/>
          <p:cNvSpPr/>
          <p:nvPr/>
        </p:nvSpPr>
        <p:spPr>
          <a:xfrm>
            <a:off x="351046" y="1633270"/>
            <a:ext cx="1628775" cy="896815"/>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150" b="1" dirty="0" smtClean="0"/>
              <a:t>13</a:t>
            </a:r>
            <a:endParaRPr lang="en-US" sz="3150" b="1" dirty="0"/>
          </a:p>
        </p:txBody>
      </p:sp>
      <p:sp>
        <p:nvSpPr>
          <p:cNvPr id="16" name="Rounded Rectangle 15"/>
          <p:cNvSpPr/>
          <p:nvPr/>
        </p:nvSpPr>
        <p:spPr>
          <a:xfrm>
            <a:off x="5862620" y="288299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-3</a:t>
            </a:r>
            <a:r>
              <a:rPr lang="ar-MA" sz="3200" b="1" dirty="0" smtClean="0">
                <a:solidFill>
                  <a:schemeClr val="tx1"/>
                </a:solidFill>
              </a:rPr>
              <a:t>أنشأ اختيار الدين دولة إسلامية في البنغال سنة ....</a:t>
            </a:r>
            <a:endParaRPr lang="en-US" sz="3200" b="1" dirty="0">
              <a:solidFill>
                <a:schemeClr val="tx1"/>
              </a:solidFill>
            </a:endParaRPr>
          </a:p>
        </p:txBody>
      </p:sp>
      <p:sp>
        <p:nvSpPr>
          <p:cNvPr id="17" name="Rounded Rectangle 16"/>
          <p:cNvSpPr/>
          <p:nvPr/>
        </p:nvSpPr>
        <p:spPr>
          <a:xfrm>
            <a:off x="4048068"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150" b="1" dirty="0" smtClean="0">
                <a:solidFill>
                  <a:schemeClr val="tx1"/>
                </a:solidFill>
              </a:rPr>
              <a:t>1201</a:t>
            </a:r>
            <a:endParaRPr lang="en-US" sz="3150" b="1" dirty="0">
              <a:solidFill>
                <a:schemeClr val="tx1"/>
              </a:solidFill>
            </a:endParaRPr>
          </a:p>
        </p:txBody>
      </p:sp>
      <p:sp>
        <p:nvSpPr>
          <p:cNvPr id="18" name="Rounded Rectangle 17"/>
          <p:cNvSpPr/>
          <p:nvPr/>
        </p:nvSpPr>
        <p:spPr>
          <a:xfrm>
            <a:off x="222320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150" b="1" dirty="0" smtClean="0">
                <a:solidFill>
                  <a:schemeClr val="tx1"/>
                </a:solidFill>
              </a:rPr>
              <a:t>1202</a:t>
            </a:r>
            <a:endParaRPr lang="en-US" sz="3150" b="1" dirty="0">
              <a:solidFill>
                <a:schemeClr val="tx1"/>
              </a:solidFill>
            </a:endParaRPr>
          </a:p>
        </p:txBody>
      </p:sp>
      <p:sp>
        <p:nvSpPr>
          <p:cNvPr id="19" name="Rounded Rectangle 18"/>
          <p:cNvSpPr/>
          <p:nvPr/>
        </p:nvSpPr>
        <p:spPr>
          <a:xfrm>
            <a:off x="351046" y="2870864"/>
            <a:ext cx="1628775" cy="91440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150" b="1" dirty="0" smtClean="0"/>
              <a:t>1203</a:t>
            </a:r>
            <a:endParaRPr lang="en-US" sz="3600" b="1" dirty="0"/>
          </a:p>
        </p:txBody>
      </p:sp>
      <p:sp>
        <p:nvSpPr>
          <p:cNvPr id="20" name="Rounded Rectangle 19"/>
          <p:cNvSpPr/>
          <p:nvPr/>
        </p:nvSpPr>
        <p:spPr>
          <a:xfrm>
            <a:off x="5862620" y="4138173"/>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4</a:t>
            </a:r>
            <a:r>
              <a:rPr lang="ar-MA" sz="3200" b="1" dirty="0" smtClean="0">
                <a:solidFill>
                  <a:schemeClr val="tx1"/>
                </a:solidFill>
              </a:rPr>
              <a:t>كان الشيخ شاه جلال اليماني والشيخ خان جهان علي من الأولياء الكاملين والمرشدين ؟</a:t>
            </a:r>
            <a:endParaRPr lang="en-US" sz="3200" b="1" dirty="0">
              <a:solidFill>
                <a:schemeClr val="tx1"/>
              </a:solidFill>
            </a:endParaRPr>
          </a:p>
        </p:txBody>
      </p:sp>
      <p:sp>
        <p:nvSpPr>
          <p:cNvPr id="21" name="Rounded Rectangle 20"/>
          <p:cNvSpPr/>
          <p:nvPr/>
        </p:nvSpPr>
        <p:spPr>
          <a:xfrm>
            <a:off x="4082076" y="4092498"/>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22" name="Rounded Rectangle 21"/>
          <p:cNvSpPr/>
          <p:nvPr/>
        </p:nvSpPr>
        <p:spPr>
          <a:xfrm>
            <a:off x="222320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23" name="Rounded Rectangle 22"/>
          <p:cNvSpPr/>
          <p:nvPr/>
        </p:nvSpPr>
        <p:spPr>
          <a:xfrm>
            <a:off x="351046" y="4138173"/>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150" b="1" dirty="0" smtClean="0"/>
              <a:t>كلاهما خطأ</a:t>
            </a:r>
            <a:endParaRPr lang="en-US" sz="3150" b="1" dirty="0"/>
          </a:p>
        </p:txBody>
      </p:sp>
      <p:sp>
        <p:nvSpPr>
          <p:cNvPr id="24" name="Rounded Rectangle 23"/>
          <p:cNvSpPr/>
          <p:nvPr/>
        </p:nvSpPr>
        <p:spPr>
          <a:xfrm>
            <a:off x="5862620" y="5393354"/>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000" b="1" dirty="0">
                <a:solidFill>
                  <a:schemeClr val="tx1"/>
                </a:solidFill>
              </a:rPr>
              <a:t> </a:t>
            </a:r>
            <a:r>
              <a:rPr lang="en-US" sz="3000" b="1" dirty="0" smtClean="0">
                <a:solidFill>
                  <a:schemeClr val="tx1"/>
                </a:solidFill>
              </a:rPr>
              <a:t>-</a:t>
            </a:r>
            <a:r>
              <a:rPr lang="en-US" sz="3000" b="1" dirty="0" smtClean="0">
                <a:solidFill>
                  <a:schemeClr val="tx1"/>
                </a:solidFill>
              </a:rPr>
              <a:t>5</a:t>
            </a:r>
            <a:r>
              <a:rPr lang="ar-MA" sz="3000" b="1" dirty="0" smtClean="0">
                <a:solidFill>
                  <a:schemeClr val="tx1"/>
                </a:solidFill>
              </a:rPr>
              <a:t>جمع المسلم ماذا ؟</a:t>
            </a:r>
            <a:endParaRPr lang="en-US" sz="3000" b="1" dirty="0">
              <a:solidFill>
                <a:schemeClr val="tx1"/>
              </a:solidFill>
            </a:endParaRPr>
          </a:p>
        </p:txBody>
      </p:sp>
      <p:sp>
        <p:nvSpPr>
          <p:cNvPr id="25" name="Rounded Rectangle 24"/>
          <p:cNvSpPr/>
          <p:nvPr/>
        </p:nvSpPr>
        <p:spPr>
          <a:xfrm>
            <a:off x="222320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2925" b="1" dirty="0" smtClean="0">
                <a:solidFill>
                  <a:schemeClr val="tx1"/>
                </a:solidFill>
              </a:rPr>
              <a:t>المسلمون</a:t>
            </a:r>
            <a:endParaRPr lang="en-US" sz="2925" b="1" dirty="0">
              <a:solidFill>
                <a:schemeClr val="tx1"/>
              </a:solidFill>
            </a:endParaRPr>
          </a:p>
        </p:txBody>
      </p:sp>
      <p:sp>
        <p:nvSpPr>
          <p:cNvPr id="26" name="Rounded Rectangle 25"/>
          <p:cNvSpPr/>
          <p:nvPr/>
        </p:nvSpPr>
        <p:spPr>
          <a:xfrm>
            <a:off x="4048068"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solidFill>
                  <a:schemeClr val="tx1"/>
                </a:solidFill>
              </a:rPr>
              <a:t>المسلمو</a:t>
            </a:r>
            <a:endParaRPr lang="en-US" sz="3150" b="1" dirty="0">
              <a:solidFill>
                <a:schemeClr val="tx1"/>
              </a:solidFill>
            </a:endParaRPr>
          </a:p>
        </p:txBody>
      </p:sp>
      <p:sp>
        <p:nvSpPr>
          <p:cNvPr id="27" name="Rounded Rectangle 26"/>
          <p:cNvSpPr/>
          <p:nvPr/>
        </p:nvSpPr>
        <p:spPr>
          <a:xfrm>
            <a:off x="351046" y="5393354"/>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28" name="TextBox 27"/>
              <p:cNvSpPr txBox="1"/>
              <p:nvPr/>
            </p:nvSpPr>
            <p:spPr>
              <a:xfrm>
                <a:off x="3017392" y="33192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017392" y="331924"/>
                <a:ext cx="1114425" cy="817580"/>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896464"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896464" y="144005"/>
                <a:ext cx="942975" cy="92280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262503" y="14400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262503" y="144005"/>
                <a:ext cx="942975" cy="9228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192530" y="1596683"/>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1192530" y="1596683"/>
                <a:ext cx="1114425" cy="81758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1661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3166181" y="1353739"/>
                <a:ext cx="942975" cy="92280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880681" y="135373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880681" y="1353739"/>
                <a:ext cx="942975" cy="92280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166181" y="2591301"/>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166181" y="2591301"/>
                <a:ext cx="942975" cy="92280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794957" y="277416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4794957" y="2774168"/>
                <a:ext cx="1114425" cy="8175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890081" y="4092498"/>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890081" y="4092498"/>
                <a:ext cx="1114425" cy="8175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325553" y="3893780"/>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325553" y="3893780"/>
                <a:ext cx="942975" cy="92280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166181" y="3846482"/>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3166181" y="3846482"/>
                <a:ext cx="942975" cy="92280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880681" y="5085896"/>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880681" y="5085896"/>
                <a:ext cx="942975" cy="922801"/>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25553" y="5133194"/>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25553" y="5133194"/>
                <a:ext cx="942975" cy="922801"/>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080456" y="5348687"/>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3080456" y="5348687"/>
                <a:ext cx="1114425" cy="81758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309788" y="2666869"/>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1309788" y="2666869"/>
                <a:ext cx="942975" cy="922801"/>
              </a:xfrm>
              <a:prstGeom prst="rect">
                <a:avLst/>
              </a:prstGeom>
              <a:blipFill>
                <a:blip r:embed="rId16"/>
                <a:stretch>
                  <a:fillRect/>
                </a:stretch>
              </a:blipFill>
            </p:spPr>
            <p:txBody>
              <a:bodyPr/>
              <a:lstStyle/>
              <a:p>
                <a:r>
                  <a:rPr lang="en-US">
                    <a:noFill/>
                  </a:rPr>
                  <a:t> </a:t>
                </a:r>
              </a:p>
            </p:txBody>
          </p:sp>
        </mc:Fallback>
      </mc:AlternateContent>
      <p:sp>
        <p:nvSpPr>
          <p:cNvPr id="43" name="Rounded Rectangle 42"/>
          <p:cNvSpPr/>
          <p:nvPr/>
        </p:nvSpPr>
        <p:spPr>
          <a:xfrm>
            <a:off x="5862620" y="6636609"/>
            <a:ext cx="7601132"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a:solidFill>
                  <a:schemeClr val="tx1"/>
                </a:solidFill>
              </a:rPr>
              <a:t> </a:t>
            </a:r>
            <a:r>
              <a:rPr lang="en-US" sz="3200" b="1" dirty="0" smtClean="0">
                <a:solidFill>
                  <a:schemeClr val="tx1"/>
                </a:solidFill>
              </a:rPr>
              <a:t>-</a:t>
            </a:r>
            <a:r>
              <a:rPr lang="en-US" sz="3200" b="1" dirty="0" smtClean="0">
                <a:solidFill>
                  <a:schemeClr val="tx1"/>
                </a:solidFill>
              </a:rPr>
              <a:t>6</a:t>
            </a:r>
            <a:r>
              <a:rPr lang="ar-MA" sz="3200" b="1" dirty="0" smtClean="0">
                <a:solidFill>
                  <a:schemeClr val="tx1"/>
                </a:solidFill>
              </a:rPr>
              <a:t>مفرد المساجد مسجد ؟</a:t>
            </a:r>
            <a:endParaRPr lang="en-US" sz="3200" b="1" dirty="0">
              <a:solidFill>
                <a:schemeClr val="tx1"/>
              </a:solidFill>
            </a:endParaRPr>
          </a:p>
        </p:txBody>
      </p:sp>
      <p:sp>
        <p:nvSpPr>
          <p:cNvPr id="44" name="Rounded Rectangle 43"/>
          <p:cNvSpPr/>
          <p:nvPr/>
        </p:nvSpPr>
        <p:spPr>
          <a:xfrm>
            <a:off x="4048069"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خطأ</a:t>
            </a:r>
            <a:endParaRPr lang="en-US" sz="3150" b="1" dirty="0">
              <a:solidFill>
                <a:schemeClr val="tx1"/>
              </a:solidFill>
            </a:endParaRPr>
          </a:p>
        </p:txBody>
      </p:sp>
      <p:sp>
        <p:nvSpPr>
          <p:cNvPr id="45" name="Rounded Rectangle 44"/>
          <p:cNvSpPr/>
          <p:nvPr/>
        </p:nvSpPr>
        <p:spPr>
          <a:xfrm>
            <a:off x="222320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solidFill>
                  <a:schemeClr val="tx1"/>
                </a:solidFill>
              </a:rPr>
              <a:t>صحيح</a:t>
            </a:r>
            <a:endParaRPr lang="en-US" sz="3150" b="1" dirty="0">
              <a:solidFill>
                <a:schemeClr val="tx1"/>
              </a:solidFill>
            </a:endParaRPr>
          </a:p>
        </p:txBody>
      </p:sp>
      <p:sp>
        <p:nvSpPr>
          <p:cNvPr id="46" name="Rounded Rectangle 45"/>
          <p:cNvSpPr/>
          <p:nvPr/>
        </p:nvSpPr>
        <p:spPr>
          <a:xfrm>
            <a:off x="351047" y="6636609"/>
            <a:ext cx="1628775" cy="949570"/>
          </a:xfrm>
          <a:prstGeom prst="roundRect">
            <a:avLst/>
          </a:prstGeom>
          <a:ln w="76200">
            <a:solidFill>
              <a:srgbClr val="002060"/>
            </a:solid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150" b="1" dirty="0" smtClean="0"/>
              <a:t>كلاهما صحيح</a:t>
            </a:r>
            <a:endParaRPr lang="en-US" sz="3150" b="1" dirty="0"/>
          </a:p>
        </p:txBody>
      </p:sp>
      <mc:AlternateContent xmlns:mc="http://schemas.openxmlformats.org/markup-compatibility/2006" xmlns:a14="http://schemas.microsoft.com/office/drawing/2010/main">
        <mc:Choice Requires="a14">
          <p:sp>
            <p:nvSpPr>
              <p:cNvPr id="47" name="TextBox 46"/>
              <p:cNvSpPr txBox="1"/>
              <p:nvPr/>
            </p:nvSpPr>
            <p:spPr>
              <a:xfrm>
                <a:off x="3080457" y="6580134"/>
                <a:ext cx="1114425" cy="817580"/>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4388" b="1">
                          <a:solidFill>
                            <a:srgbClr val="00B050"/>
                          </a:solidFill>
                          <a:latin typeface="Cambria Math"/>
                          <a:ea typeface="Cambria Math"/>
                        </a:rPr>
                        <m:t>√</m:t>
                      </m:r>
                    </m:oMath>
                  </m:oMathPara>
                </a14:m>
                <a:endParaRPr lang="en-US" sz="4388" b="1" dirty="0">
                  <a:solidFill>
                    <a:srgbClr val="00B05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080457" y="6580134"/>
                <a:ext cx="1114425" cy="817580"/>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80682" y="6344917"/>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0682" y="6344917"/>
                <a:ext cx="942975" cy="92280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1246724" y="6392215"/>
                <a:ext cx="942975" cy="922801"/>
              </a:xfrm>
              <a:prstGeom prst="rect">
                <a:avLst/>
              </a:prstGeom>
              <a:noFill/>
            </p:spPr>
            <p:txBody>
              <a:bodyPr wrap="square" lIns="90917" tIns="45458" rIns="90917" bIns="45458" rtlCol="0">
                <a:spAutoFit/>
              </a:bodyPr>
              <a:lstStyle/>
              <a:p>
                <a:pPr/>
                <a14:m>
                  <m:oMathPara xmlns:m="http://schemas.openxmlformats.org/officeDocument/2006/math">
                    <m:oMathParaPr>
                      <m:jc m:val="centerGroup"/>
                    </m:oMathParaPr>
                    <m:oMath xmlns:m="http://schemas.openxmlformats.org/officeDocument/2006/math">
                      <m:r>
                        <a:rPr lang="en-US" sz="5400" i="1">
                          <a:solidFill>
                            <a:srgbClr val="FF0000"/>
                          </a:solidFill>
                          <a:latin typeface="Cambria Math"/>
                          <a:ea typeface="Cambria Math"/>
                        </a:rPr>
                        <m:t>×</m:t>
                      </m:r>
                    </m:oMath>
                  </m:oMathPara>
                </a14:m>
                <a:endParaRPr lang="en-US" sz="5963"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1246724" y="6392215"/>
                <a:ext cx="942975" cy="922801"/>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6404641"/>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00" decel="100000"/>
                                        <p:tgtEl>
                                          <p:spTgt spid="5"/>
                                        </p:tgtEl>
                                      </p:cBhvr>
                                    </p:animEffect>
                                    <p:anim calcmode="lin" valueType="num">
                                      <p:cBhvr>
                                        <p:cTn id="8" dur="1200" decel="100000" fill="hold"/>
                                        <p:tgtEl>
                                          <p:spTgt spid="5"/>
                                        </p:tgtEl>
                                        <p:attrNameLst>
                                          <p:attrName>style.rotation</p:attrName>
                                        </p:attrNameLst>
                                      </p:cBhvr>
                                      <p:tavLst>
                                        <p:tav tm="0">
                                          <p:val>
                                            <p:fltVal val="-90"/>
                                          </p:val>
                                        </p:tav>
                                        <p:tav tm="100000">
                                          <p:val>
                                            <p:fltVal val="0"/>
                                          </p:val>
                                        </p:tav>
                                      </p:tavLst>
                                    </p:anim>
                                    <p:anim calcmode="lin" valueType="num">
                                      <p:cBhvr>
                                        <p:cTn id="9" dur="1200" decel="100000" fill="hold"/>
                                        <p:tgtEl>
                                          <p:spTgt spid="5"/>
                                        </p:tgtEl>
                                        <p:attrNameLst>
                                          <p:attrName>ppt_x</p:attrName>
                                        </p:attrNameLst>
                                      </p:cBhvr>
                                      <p:tavLst>
                                        <p:tav tm="0">
                                          <p:val>
                                            <p:strVal val="#ppt_x+0.4"/>
                                          </p:val>
                                        </p:tav>
                                        <p:tav tm="100000">
                                          <p:val>
                                            <p:strVal val="#ppt_x-0.05"/>
                                          </p:val>
                                        </p:tav>
                                      </p:tavLst>
                                    </p:anim>
                                    <p:anim calcmode="lin" valueType="num">
                                      <p:cBhvr>
                                        <p:cTn id="10" dur="1200" decel="100000" fill="hold"/>
                                        <p:tgtEl>
                                          <p:spTgt spid="5"/>
                                        </p:tgtEl>
                                        <p:attrNameLst>
                                          <p:attrName>ppt_y</p:attrName>
                                        </p:attrNameLst>
                                      </p:cBhvr>
                                      <p:tavLst>
                                        <p:tav tm="0">
                                          <p:val>
                                            <p:strVal val="#ppt_y-0.4"/>
                                          </p:val>
                                        </p:tav>
                                        <p:tav tm="100000">
                                          <p:val>
                                            <p:strVal val="#ppt_y+0.1"/>
                                          </p:val>
                                        </p:tav>
                                      </p:tavLst>
                                    </p:anim>
                                    <p:anim calcmode="lin" valueType="num">
                                      <p:cBhvr>
                                        <p:cTn id="11" dur="300" accel="100000" fill="hold">
                                          <p:stCondLst>
                                            <p:cond delay="1200"/>
                                          </p:stCondLst>
                                        </p:cTn>
                                        <p:tgtEl>
                                          <p:spTgt spid="5"/>
                                        </p:tgtEl>
                                        <p:attrNameLst>
                                          <p:attrName>ppt_x</p:attrName>
                                        </p:attrNameLst>
                                      </p:cBhvr>
                                      <p:tavLst>
                                        <p:tav tm="0">
                                          <p:val>
                                            <p:strVal val="#ppt_x-0.05"/>
                                          </p:val>
                                        </p:tav>
                                        <p:tav tm="100000">
                                          <p:val>
                                            <p:strVal val="#ppt_x"/>
                                          </p:val>
                                        </p:tav>
                                      </p:tavLst>
                                    </p:anim>
                                    <p:anim calcmode="lin" valueType="num">
                                      <p:cBhvr>
                                        <p:cTn id="12" dur="300" accel="100000" fill="hold">
                                          <p:stCondLst>
                                            <p:cond delay="1200"/>
                                          </p:stCondLst>
                                        </p:cTn>
                                        <p:tgtEl>
                                          <p:spTgt spid="5"/>
                                        </p:tgtEl>
                                        <p:attrNameLst>
                                          <p:attrName>ppt_y</p:attrName>
                                        </p:attrNameLst>
                                      </p:cBhvr>
                                      <p:tavLst>
                                        <p:tav tm="0">
                                          <p:val>
                                            <p:strVal val="#ppt_y+0.1"/>
                                          </p:val>
                                        </p:tav>
                                        <p:tav tm="100000">
                                          <p:val>
                                            <p:strVal val="#ppt_y"/>
                                          </p:val>
                                        </p:tav>
                                      </p:tavLst>
                                    </p:anim>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gtEl>
                                        <p:attrNameLst>
                                          <p:attrName>ppt_y</p:attrName>
                                        </p:attrNameLst>
                                      </p:cBhvr>
                                      <p:tavLst>
                                        <p:tav tm="0">
                                          <p:val>
                                            <p:strVal val="#ppt_y"/>
                                          </p:val>
                                        </p:tav>
                                        <p:tav tm="100000">
                                          <p:val>
                                            <p:strVal val="#ppt_y"/>
                                          </p:val>
                                        </p:tav>
                                      </p:tavLst>
                                    </p:anim>
                                    <p:anim calcmode="lin" valueType="num">
                                      <p:cBhvr>
                                        <p:cTn id="2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par>
                                <p:cTn id="34" presetID="3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200" decel="100000"/>
                                        <p:tgtEl>
                                          <p:spTgt spid="12"/>
                                        </p:tgtEl>
                                      </p:cBhvr>
                                    </p:animEffect>
                                    <p:anim calcmode="lin" valueType="num">
                                      <p:cBhvr>
                                        <p:cTn id="37" dur="1200" decel="100000" fill="hold"/>
                                        <p:tgtEl>
                                          <p:spTgt spid="12"/>
                                        </p:tgtEl>
                                        <p:attrNameLst>
                                          <p:attrName>style.rotation</p:attrName>
                                        </p:attrNameLst>
                                      </p:cBhvr>
                                      <p:tavLst>
                                        <p:tav tm="0">
                                          <p:val>
                                            <p:fltVal val="-90"/>
                                          </p:val>
                                        </p:tav>
                                        <p:tav tm="100000">
                                          <p:val>
                                            <p:fltVal val="0"/>
                                          </p:val>
                                        </p:tav>
                                      </p:tavLst>
                                    </p:anim>
                                    <p:anim calcmode="lin" valueType="num">
                                      <p:cBhvr>
                                        <p:cTn id="38" dur="1200" decel="100000" fill="hold"/>
                                        <p:tgtEl>
                                          <p:spTgt spid="12"/>
                                        </p:tgtEl>
                                        <p:attrNameLst>
                                          <p:attrName>ppt_x</p:attrName>
                                        </p:attrNameLst>
                                      </p:cBhvr>
                                      <p:tavLst>
                                        <p:tav tm="0">
                                          <p:val>
                                            <p:strVal val="#ppt_x+0.4"/>
                                          </p:val>
                                        </p:tav>
                                        <p:tav tm="100000">
                                          <p:val>
                                            <p:strVal val="#ppt_x-0.05"/>
                                          </p:val>
                                        </p:tav>
                                      </p:tavLst>
                                    </p:anim>
                                    <p:anim calcmode="lin" valueType="num">
                                      <p:cBhvr>
                                        <p:cTn id="39" dur="1200" decel="100000" fill="hold"/>
                                        <p:tgtEl>
                                          <p:spTgt spid="1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1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12"/>
                                        </p:tgtEl>
                                        <p:attrNameLst>
                                          <p:attrName>ppt_y</p:attrName>
                                        </p:attrNameLst>
                                      </p:cBhvr>
                                      <p:tavLst>
                                        <p:tav tm="0">
                                          <p:val>
                                            <p:strVal val="#ppt_y+0.1"/>
                                          </p:val>
                                        </p:tav>
                                        <p:tav tm="100000">
                                          <p:val>
                                            <p:strVal val="#ppt_y"/>
                                          </p:val>
                                        </p:tav>
                                      </p:tavLst>
                                    </p:anim>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 calcmode="lin" valueType="num">
                                      <p:cBhvr>
                                        <p:cTn id="5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5"/>
                                        </p:tgtEl>
                                        <p:attrNameLst>
                                          <p:attrName>ppt_y</p:attrName>
                                        </p:attrNameLst>
                                      </p:cBhvr>
                                      <p:tavLst>
                                        <p:tav tm="0">
                                          <p:val>
                                            <p:strVal val="#ppt_y"/>
                                          </p:val>
                                        </p:tav>
                                        <p:tav tm="100000">
                                          <p:val>
                                            <p:strVal val="#ppt_y"/>
                                          </p:val>
                                        </p:tav>
                                      </p:tavLst>
                                    </p:anim>
                                    <p:anim calcmode="lin" valueType="num">
                                      <p:cBhvr>
                                        <p:cTn id="6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5"/>
                                        </p:tgtEl>
                                      </p:cBhvr>
                                    </p:animEffect>
                                  </p:childTnLst>
                                </p:cTn>
                              </p:par>
                              <p:par>
                                <p:cTn id="63" presetID="3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200" decel="100000"/>
                                        <p:tgtEl>
                                          <p:spTgt spid="16"/>
                                        </p:tgtEl>
                                      </p:cBhvr>
                                    </p:animEffect>
                                    <p:anim calcmode="lin" valueType="num">
                                      <p:cBhvr>
                                        <p:cTn id="66" dur="1200" decel="100000" fill="hold"/>
                                        <p:tgtEl>
                                          <p:spTgt spid="16"/>
                                        </p:tgtEl>
                                        <p:attrNameLst>
                                          <p:attrName>style.rotation</p:attrName>
                                        </p:attrNameLst>
                                      </p:cBhvr>
                                      <p:tavLst>
                                        <p:tav tm="0">
                                          <p:val>
                                            <p:fltVal val="-90"/>
                                          </p:val>
                                        </p:tav>
                                        <p:tav tm="100000">
                                          <p:val>
                                            <p:fltVal val="0"/>
                                          </p:val>
                                        </p:tav>
                                      </p:tavLst>
                                    </p:anim>
                                    <p:anim calcmode="lin" valueType="num">
                                      <p:cBhvr>
                                        <p:cTn id="67" dur="1200" decel="100000" fill="hold"/>
                                        <p:tgtEl>
                                          <p:spTgt spid="16"/>
                                        </p:tgtEl>
                                        <p:attrNameLst>
                                          <p:attrName>ppt_x</p:attrName>
                                        </p:attrNameLst>
                                      </p:cBhvr>
                                      <p:tavLst>
                                        <p:tav tm="0">
                                          <p:val>
                                            <p:strVal val="#ppt_x+0.4"/>
                                          </p:val>
                                        </p:tav>
                                        <p:tav tm="100000">
                                          <p:val>
                                            <p:strVal val="#ppt_x-0.05"/>
                                          </p:val>
                                        </p:tav>
                                      </p:tavLst>
                                    </p:anim>
                                    <p:anim calcmode="lin" valueType="num">
                                      <p:cBhvr>
                                        <p:cTn id="68" dur="1200" decel="100000" fill="hold"/>
                                        <p:tgtEl>
                                          <p:spTgt spid="16"/>
                                        </p:tgtEl>
                                        <p:attrNameLst>
                                          <p:attrName>ppt_y</p:attrName>
                                        </p:attrNameLst>
                                      </p:cBhvr>
                                      <p:tavLst>
                                        <p:tav tm="0">
                                          <p:val>
                                            <p:strVal val="#ppt_y-0.4"/>
                                          </p:val>
                                        </p:tav>
                                        <p:tav tm="100000">
                                          <p:val>
                                            <p:strVal val="#ppt_y+0.1"/>
                                          </p:val>
                                        </p:tav>
                                      </p:tavLst>
                                    </p:anim>
                                    <p:anim calcmode="lin" valueType="num">
                                      <p:cBhvr>
                                        <p:cTn id="69" dur="300" accel="100000" fill="hold">
                                          <p:stCondLst>
                                            <p:cond delay="1200"/>
                                          </p:stCondLst>
                                        </p:cTn>
                                        <p:tgtEl>
                                          <p:spTgt spid="16"/>
                                        </p:tgtEl>
                                        <p:attrNameLst>
                                          <p:attrName>ppt_x</p:attrName>
                                        </p:attrNameLst>
                                      </p:cBhvr>
                                      <p:tavLst>
                                        <p:tav tm="0">
                                          <p:val>
                                            <p:strVal val="#ppt_x-0.05"/>
                                          </p:val>
                                        </p:tav>
                                        <p:tav tm="100000">
                                          <p:val>
                                            <p:strVal val="#ppt_x"/>
                                          </p:val>
                                        </p:tav>
                                      </p:tavLst>
                                    </p:anim>
                                    <p:anim calcmode="lin" valueType="num">
                                      <p:cBhvr>
                                        <p:cTn id="70" dur="300" accel="100000" fill="hold">
                                          <p:stCondLst>
                                            <p:cond delay="1200"/>
                                          </p:stCondLst>
                                        </p:cTn>
                                        <p:tgtEl>
                                          <p:spTgt spid="16"/>
                                        </p:tgtEl>
                                        <p:attrNameLst>
                                          <p:attrName>ppt_y</p:attrName>
                                        </p:attrNameLst>
                                      </p:cBhvr>
                                      <p:tavLst>
                                        <p:tav tm="0">
                                          <p:val>
                                            <p:strVal val="#ppt_y+0.1"/>
                                          </p:val>
                                        </p:tav>
                                        <p:tav tm="100000">
                                          <p:val>
                                            <p:strVal val="#ppt_y"/>
                                          </p:val>
                                        </p:tav>
                                      </p:tavLst>
                                    </p:anim>
                                  </p:childTnLst>
                                </p:cTn>
                              </p:par>
                              <p:par>
                                <p:cTn id="71" presetID="41" presetClass="entr" presetSubtype="0" fill="hold" grpId="0" nodeType="withEffect">
                                  <p:stCondLst>
                                    <p:cond delay="0"/>
                                  </p:stCondLst>
                                  <p:iterate type="lt">
                                    <p:tmPct val="10000"/>
                                  </p:iterate>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7"/>
                                        </p:tgtEl>
                                        <p:attrNameLst>
                                          <p:attrName>ppt_y</p:attrName>
                                        </p:attrNameLst>
                                      </p:cBhvr>
                                      <p:tavLst>
                                        <p:tav tm="0">
                                          <p:val>
                                            <p:strVal val="#ppt_y"/>
                                          </p:val>
                                        </p:tav>
                                        <p:tav tm="100000">
                                          <p:val>
                                            <p:strVal val="#ppt_y"/>
                                          </p:val>
                                        </p:tav>
                                      </p:tavLst>
                                    </p:anim>
                                    <p:anim calcmode="lin" valueType="num">
                                      <p:cBhvr>
                                        <p:cTn id="75"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7"/>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8"/>
                                        </p:tgtEl>
                                        <p:attrNameLst>
                                          <p:attrName>style.visibility</p:attrName>
                                        </p:attrNameLst>
                                      </p:cBhvr>
                                      <p:to>
                                        <p:strVal val="visible"/>
                                      </p:to>
                                    </p:set>
                                    <p:anim calcmode="lin" valueType="num">
                                      <p:cBhvr>
                                        <p:cTn id="8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8"/>
                                        </p:tgtEl>
                                        <p:attrNameLst>
                                          <p:attrName>ppt_y</p:attrName>
                                        </p:attrNameLst>
                                      </p:cBhvr>
                                      <p:tavLst>
                                        <p:tav tm="0">
                                          <p:val>
                                            <p:strVal val="#ppt_y"/>
                                          </p:val>
                                        </p:tav>
                                        <p:tav tm="100000">
                                          <p:val>
                                            <p:strVal val="#ppt_y"/>
                                          </p:val>
                                        </p:tav>
                                      </p:tavLst>
                                    </p:anim>
                                    <p:anim calcmode="lin" valueType="num">
                                      <p:cBhvr>
                                        <p:cTn id="8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8"/>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19"/>
                                        </p:tgtEl>
                                        <p:attrNameLst>
                                          <p:attrName>ppt_y</p:attrName>
                                        </p:attrNameLst>
                                      </p:cBhvr>
                                      <p:tavLst>
                                        <p:tav tm="0">
                                          <p:val>
                                            <p:strVal val="#ppt_y"/>
                                          </p:val>
                                        </p:tav>
                                        <p:tav tm="100000">
                                          <p:val>
                                            <p:strVal val="#ppt_y"/>
                                          </p:val>
                                        </p:tav>
                                      </p:tavLst>
                                    </p:anim>
                                    <p:anim calcmode="lin" valueType="num">
                                      <p:cBhvr>
                                        <p:cTn id="8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19"/>
                                        </p:tgtEl>
                                      </p:cBhvr>
                                    </p:animEffect>
                                  </p:childTnLst>
                                </p:cTn>
                              </p:par>
                              <p:par>
                                <p:cTn id="92" presetID="30" presetClass="entr" presetSubtype="0" fill="hold" grpId="0"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fade">
                                      <p:cBhvr>
                                        <p:cTn id="94" dur="1200" decel="100000"/>
                                        <p:tgtEl>
                                          <p:spTgt spid="20"/>
                                        </p:tgtEl>
                                      </p:cBhvr>
                                    </p:animEffect>
                                    <p:anim calcmode="lin" valueType="num">
                                      <p:cBhvr>
                                        <p:cTn id="95" dur="1200" decel="100000" fill="hold"/>
                                        <p:tgtEl>
                                          <p:spTgt spid="20"/>
                                        </p:tgtEl>
                                        <p:attrNameLst>
                                          <p:attrName>style.rotation</p:attrName>
                                        </p:attrNameLst>
                                      </p:cBhvr>
                                      <p:tavLst>
                                        <p:tav tm="0">
                                          <p:val>
                                            <p:fltVal val="-90"/>
                                          </p:val>
                                        </p:tav>
                                        <p:tav tm="100000">
                                          <p:val>
                                            <p:fltVal val="0"/>
                                          </p:val>
                                        </p:tav>
                                      </p:tavLst>
                                    </p:anim>
                                    <p:anim calcmode="lin" valueType="num">
                                      <p:cBhvr>
                                        <p:cTn id="96" dur="1200" decel="100000" fill="hold"/>
                                        <p:tgtEl>
                                          <p:spTgt spid="20"/>
                                        </p:tgtEl>
                                        <p:attrNameLst>
                                          <p:attrName>ppt_x</p:attrName>
                                        </p:attrNameLst>
                                      </p:cBhvr>
                                      <p:tavLst>
                                        <p:tav tm="0">
                                          <p:val>
                                            <p:strVal val="#ppt_x+0.4"/>
                                          </p:val>
                                        </p:tav>
                                        <p:tav tm="100000">
                                          <p:val>
                                            <p:strVal val="#ppt_x-0.05"/>
                                          </p:val>
                                        </p:tav>
                                      </p:tavLst>
                                    </p:anim>
                                    <p:anim calcmode="lin" valueType="num">
                                      <p:cBhvr>
                                        <p:cTn id="97" dur="1200" decel="100000" fill="hold"/>
                                        <p:tgtEl>
                                          <p:spTgt spid="20"/>
                                        </p:tgtEl>
                                        <p:attrNameLst>
                                          <p:attrName>ppt_y</p:attrName>
                                        </p:attrNameLst>
                                      </p:cBhvr>
                                      <p:tavLst>
                                        <p:tav tm="0">
                                          <p:val>
                                            <p:strVal val="#ppt_y-0.4"/>
                                          </p:val>
                                        </p:tav>
                                        <p:tav tm="100000">
                                          <p:val>
                                            <p:strVal val="#ppt_y+0.1"/>
                                          </p:val>
                                        </p:tav>
                                      </p:tavLst>
                                    </p:anim>
                                    <p:anim calcmode="lin" valueType="num">
                                      <p:cBhvr>
                                        <p:cTn id="98" dur="300" accel="100000" fill="hold">
                                          <p:stCondLst>
                                            <p:cond delay="1200"/>
                                          </p:stCondLst>
                                        </p:cTn>
                                        <p:tgtEl>
                                          <p:spTgt spid="20"/>
                                        </p:tgtEl>
                                        <p:attrNameLst>
                                          <p:attrName>ppt_x</p:attrName>
                                        </p:attrNameLst>
                                      </p:cBhvr>
                                      <p:tavLst>
                                        <p:tav tm="0">
                                          <p:val>
                                            <p:strVal val="#ppt_x-0.05"/>
                                          </p:val>
                                        </p:tav>
                                        <p:tav tm="100000">
                                          <p:val>
                                            <p:strVal val="#ppt_x"/>
                                          </p:val>
                                        </p:tav>
                                      </p:tavLst>
                                    </p:anim>
                                    <p:anim calcmode="lin" valueType="num">
                                      <p:cBhvr>
                                        <p:cTn id="99" dur="300" accel="100000" fill="hold">
                                          <p:stCondLst>
                                            <p:cond delay="1200"/>
                                          </p:stCondLst>
                                        </p:cTn>
                                        <p:tgtEl>
                                          <p:spTgt spid="20"/>
                                        </p:tgtEl>
                                        <p:attrNameLst>
                                          <p:attrName>ppt_y</p:attrName>
                                        </p:attrNameLst>
                                      </p:cBhvr>
                                      <p:tavLst>
                                        <p:tav tm="0">
                                          <p:val>
                                            <p:strVal val="#ppt_y+0.1"/>
                                          </p:val>
                                        </p:tav>
                                        <p:tav tm="100000">
                                          <p:val>
                                            <p:strVal val="#ppt_y"/>
                                          </p:val>
                                        </p:tav>
                                      </p:tavLst>
                                    </p:anim>
                                  </p:childTnLst>
                                </p:cTn>
                              </p:par>
                              <p:par>
                                <p:cTn id="100" presetID="41" presetClass="entr" presetSubtype="0" fill="hold" grpId="0" nodeType="withEffect">
                                  <p:stCondLst>
                                    <p:cond delay="0"/>
                                  </p:stCondLst>
                                  <p:iterate type="lt">
                                    <p:tmPct val="10000"/>
                                  </p:iterate>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1"/>
                                        </p:tgtEl>
                                        <p:attrNameLst>
                                          <p:attrName>ppt_y</p:attrName>
                                        </p:attrNameLst>
                                      </p:cBhvr>
                                      <p:tavLst>
                                        <p:tav tm="0">
                                          <p:val>
                                            <p:strVal val="#ppt_y"/>
                                          </p:val>
                                        </p:tav>
                                        <p:tav tm="100000">
                                          <p:val>
                                            <p:strVal val="#ppt_y"/>
                                          </p:val>
                                        </p:tav>
                                      </p:tavLst>
                                    </p:anim>
                                    <p:anim calcmode="lin" valueType="num">
                                      <p:cBhvr>
                                        <p:cTn id="104"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1"/>
                                        </p:tgtEl>
                                      </p:cBhvr>
                                    </p:animEffect>
                                  </p:childTnLst>
                                </p:cTn>
                              </p:par>
                              <p:par>
                                <p:cTn id="107" presetID="41" presetClass="entr" presetSubtype="0" fill="hold" grpId="0" nodeType="withEffect">
                                  <p:stCondLst>
                                    <p:cond delay="0"/>
                                  </p:stCondLst>
                                  <p:iterate type="lt">
                                    <p:tmPct val="10000"/>
                                  </p:iterate>
                                  <p:childTnLst>
                                    <p:set>
                                      <p:cBhvr>
                                        <p:cTn id="108" dur="1" fill="hold">
                                          <p:stCondLst>
                                            <p:cond delay="0"/>
                                          </p:stCondLst>
                                        </p:cTn>
                                        <p:tgtEl>
                                          <p:spTgt spid="22"/>
                                        </p:tgtEl>
                                        <p:attrNameLst>
                                          <p:attrName>style.visibility</p:attrName>
                                        </p:attrNameLst>
                                      </p:cBhvr>
                                      <p:to>
                                        <p:strVal val="visible"/>
                                      </p:to>
                                    </p:set>
                                    <p:anim calcmode="lin" valueType="num">
                                      <p:cBhvr>
                                        <p:cTn id="10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2"/>
                                        </p:tgtEl>
                                        <p:attrNameLst>
                                          <p:attrName>ppt_y</p:attrName>
                                        </p:attrNameLst>
                                      </p:cBhvr>
                                      <p:tavLst>
                                        <p:tav tm="0">
                                          <p:val>
                                            <p:strVal val="#ppt_y"/>
                                          </p:val>
                                        </p:tav>
                                        <p:tav tm="100000">
                                          <p:val>
                                            <p:strVal val="#ppt_y"/>
                                          </p:val>
                                        </p:tav>
                                      </p:tavLst>
                                    </p:anim>
                                    <p:anim calcmode="lin" valueType="num">
                                      <p:cBhvr>
                                        <p:cTn id="11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2"/>
                                        </p:tgtEl>
                                      </p:cBhvr>
                                    </p:animEffect>
                                  </p:childTnLst>
                                </p:cTn>
                              </p:par>
                              <p:par>
                                <p:cTn id="114" presetID="41" presetClass="entr" presetSubtype="0" fill="hold" grpId="0" nodeType="withEffect">
                                  <p:stCondLst>
                                    <p:cond delay="0"/>
                                  </p:stCondLst>
                                  <p:iterate type="lt">
                                    <p:tmPct val="10000"/>
                                  </p:iterate>
                                  <p:childTnLst>
                                    <p:set>
                                      <p:cBhvr>
                                        <p:cTn id="115" dur="1" fill="hold">
                                          <p:stCondLst>
                                            <p:cond delay="0"/>
                                          </p:stCondLst>
                                        </p:cTn>
                                        <p:tgtEl>
                                          <p:spTgt spid="23"/>
                                        </p:tgtEl>
                                        <p:attrNameLst>
                                          <p:attrName>style.visibility</p:attrName>
                                        </p:attrNameLst>
                                      </p:cBhvr>
                                      <p:to>
                                        <p:strVal val="visible"/>
                                      </p:to>
                                    </p:set>
                                    <p:anim calcmode="lin" valueType="num">
                                      <p:cBhvr>
                                        <p:cTn id="11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17" dur="500" fill="hold"/>
                                        <p:tgtEl>
                                          <p:spTgt spid="23"/>
                                        </p:tgtEl>
                                        <p:attrNameLst>
                                          <p:attrName>ppt_y</p:attrName>
                                        </p:attrNameLst>
                                      </p:cBhvr>
                                      <p:tavLst>
                                        <p:tav tm="0">
                                          <p:val>
                                            <p:strVal val="#ppt_y"/>
                                          </p:val>
                                        </p:tav>
                                        <p:tav tm="100000">
                                          <p:val>
                                            <p:strVal val="#ppt_y"/>
                                          </p:val>
                                        </p:tav>
                                      </p:tavLst>
                                    </p:anim>
                                    <p:anim calcmode="lin" valueType="num">
                                      <p:cBhvr>
                                        <p:cTn id="11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1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20" dur="500" tmFilter="0,0; .5, 1; 1, 1"/>
                                        <p:tgtEl>
                                          <p:spTgt spid="23"/>
                                        </p:tgtEl>
                                      </p:cBhvr>
                                    </p:animEffect>
                                  </p:childTnLst>
                                </p:cTn>
                              </p:par>
                              <p:par>
                                <p:cTn id="121" presetID="30" presetClass="entr" presetSubtype="0" fill="hold" grpId="0" nodeType="withEffect">
                                  <p:stCondLst>
                                    <p:cond delay="0"/>
                                  </p:stCondLst>
                                  <p:childTnLst>
                                    <p:set>
                                      <p:cBhvr>
                                        <p:cTn id="122" dur="1" fill="hold">
                                          <p:stCondLst>
                                            <p:cond delay="0"/>
                                          </p:stCondLst>
                                        </p:cTn>
                                        <p:tgtEl>
                                          <p:spTgt spid="24"/>
                                        </p:tgtEl>
                                        <p:attrNameLst>
                                          <p:attrName>style.visibility</p:attrName>
                                        </p:attrNameLst>
                                      </p:cBhvr>
                                      <p:to>
                                        <p:strVal val="visible"/>
                                      </p:to>
                                    </p:set>
                                    <p:animEffect transition="in" filter="fade">
                                      <p:cBhvr>
                                        <p:cTn id="123" dur="1200" decel="100000"/>
                                        <p:tgtEl>
                                          <p:spTgt spid="24"/>
                                        </p:tgtEl>
                                      </p:cBhvr>
                                    </p:animEffect>
                                    <p:anim calcmode="lin" valueType="num">
                                      <p:cBhvr>
                                        <p:cTn id="124" dur="1200" decel="100000" fill="hold"/>
                                        <p:tgtEl>
                                          <p:spTgt spid="24"/>
                                        </p:tgtEl>
                                        <p:attrNameLst>
                                          <p:attrName>style.rotation</p:attrName>
                                        </p:attrNameLst>
                                      </p:cBhvr>
                                      <p:tavLst>
                                        <p:tav tm="0">
                                          <p:val>
                                            <p:fltVal val="-90"/>
                                          </p:val>
                                        </p:tav>
                                        <p:tav tm="100000">
                                          <p:val>
                                            <p:fltVal val="0"/>
                                          </p:val>
                                        </p:tav>
                                      </p:tavLst>
                                    </p:anim>
                                    <p:anim calcmode="lin" valueType="num">
                                      <p:cBhvr>
                                        <p:cTn id="125" dur="1200" decel="100000" fill="hold"/>
                                        <p:tgtEl>
                                          <p:spTgt spid="24"/>
                                        </p:tgtEl>
                                        <p:attrNameLst>
                                          <p:attrName>ppt_x</p:attrName>
                                        </p:attrNameLst>
                                      </p:cBhvr>
                                      <p:tavLst>
                                        <p:tav tm="0">
                                          <p:val>
                                            <p:strVal val="#ppt_x+0.4"/>
                                          </p:val>
                                        </p:tav>
                                        <p:tav tm="100000">
                                          <p:val>
                                            <p:strVal val="#ppt_x-0.05"/>
                                          </p:val>
                                        </p:tav>
                                      </p:tavLst>
                                    </p:anim>
                                    <p:anim calcmode="lin" valueType="num">
                                      <p:cBhvr>
                                        <p:cTn id="126" dur="1200" decel="100000" fill="hold"/>
                                        <p:tgtEl>
                                          <p:spTgt spid="24"/>
                                        </p:tgtEl>
                                        <p:attrNameLst>
                                          <p:attrName>ppt_y</p:attrName>
                                        </p:attrNameLst>
                                      </p:cBhvr>
                                      <p:tavLst>
                                        <p:tav tm="0">
                                          <p:val>
                                            <p:strVal val="#ppt_y-0.4"/>
                                          </p:val>
                                        </p:tav>
                                        <p:tav tm="100000">
                                          <p:val>
                                            <p:strVal val="#ppt_y+0.1"/>
                                          </p:val>
                                        </p:tav>
                                      </p:tavLst>
                                    </p:anim>
                                    <p:anim calcmode="lin" valueType="num">
                                      <p:cBhvr>
                                        <p:cTn id="127" dur="300" accel="100000" fill="hold">
                                          <p:stCondLst>
                                            <p:cond delay="1200"/>
                                          </p:stCondLst>
                                        </p:cTn>
                                        <p:tgtEl>
                                          <p:spTgt spid="24"/>
                                        </p:tgtEl>
                                        <p:attrNameLst>
                                          <p:attrName>ppt_x</p:attrName>
                                        </p:attrNameLst>
                                      </p:cBhvr>
                                      <p:tavLst>
                                        <p:tav tm="0">
                                          <p:val>
                                            <p:strVal val="#ppt_x-0.05"/>
                                          </p:val>
                                        </p:tav>
                                        <p:tav tm="100000">
                                          <p:val>
                                            <p:strVal val="#ppt_x"/>
                                          </p:val>
                                        </p:tav>
                                      </p:tavLst>
                                    </p:anim>
                                    <p:anim calcmode="lin" valueType="num">
                                      <p:cBhvr>
                                        <p:cTn id="128" dur="300" accel="100000" fill="hold">
                                          <p:stCondLst>
                                            <p:cond delay="1200"/>
                                          </p:stCondLst>
                                        </p:cTn>
                                        <p:tgtEl>
                                          <p:spTgt spid="24"/>
                                        </p:tgtEl>
                                        <p:attrNameLst>
                                          <p:attrName>ppt_y</p:attrName>
                                        </p:attrNameLst>
                                      </p:cBhvr>
                                      <p:tavLst>
                                        <p:tav tm="0">
                                          <p:val>
                                            <p:strVal val="#ppt_y+0.1"/>
                                          </p:val>
                                        </p:tav>
                                        <p:tav tm="100000">
                                          <p:val>
                                            <p:strVal val="#ppt_y"/>
                                          </p:val>
                                        </p:tav>
                                      </p:tavLst>
                                    </p:anim>
                                  </p:childTnLst>
                                </p:cTn>
                              </p:par>
                              <p:par>
                                <p:cTn id="129" presetID="41" presetClass="entr" presetSubtype="0" fill="hold" grpId="0" nodeType="withEffect">
                                  <p:stCondLst>
                                    <p:cond delay="0"/>
                                  </p:stCondLst>
                                  <p:iterate type="lt">
                                    <p:tmPct val="10000"/>
                                  </p:iterate>
                                  <p:childTnLst>
                                    <p:set>
                                      <p:cBhvr>
                                        <p:cTn id="130" dur="1" fill="hold">
                                          <p:stCondLst>
                                            <p:cond delay="0"/>
                                          </p:stCondLst>
                                        </p:cTn>
                                        <p:tgtEl>
                                          <p:spTgt spid="26"/>
                                        </p:tgtEl>
                                        <p:attrNameLst>
                                          <p:attrName>style.visibility</p:attrName>
                                        </p:attrNameLst>
                                      </p:cBhvr>
                                      <p:to>
                                        <p:strVal val="visible"/>
                                      </p:to>
                                    </p:set>
                                    <p:anim calcmode="lin" valueType="num">
                                      <p:cBhvr>
                                        <p:cTn id="13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32" dur="500" fill="hold"/>
                                        <p:tgtEl>
                                          <p:spTgt spid="26"/>
                                        </p:tgtEl>
                                        <p:attrNameLst>
                                          <p:attrName>ppt_y</p:attrName>
                                        </p:attrNameLst>
                                      </p:cBhvr>
                                      <p:tavLst>
                                        <p:tav tm="0">
                                          <p:val>
                                            <p:strVal val="#ppt_y"/>
                                          </p:val>
                                        </p:tav>
                                        <p:tav tm="100000">
                                          <p:val>
                                            <p:strVal val="#ppt_y"/>
                                          </p:val>
                                        </p:tav>
                                      </p:tavLst>
                                    </p:anim>
                                    <p:anim calcmode="lin" valueType="num">
                                      <p:cBhvr>
                                        <p:cTn id="13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3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35" dur="500" tmFilter="0,0; .5, 1; 1, 1"/>
                                        <p:tgtEl>
                                          <p:spTgt spid="26"/>
                                        </p:tgtEl>
                                      </p:cBhvr>
                                    </p:animEffect>
                                  </p:childTnLst>
                                </p:cTn>
                              </p:par>
                              <p:par>
                                <p:cTn id="136" presetID="41" presetClass="entr" presetSubtype="0" fill="hold" grpId="0" nodeType="withEffect">
                                  <p:stCondLst>
                                    <p:cond delay="0"/>
                                  </p:stCondLst>
                                  <p:iterate type="lt">
                                    <p:tmPct val="10000"/>
                                  </p:iterate>
                                  <p:childTnLst>
                                    <p:set>
                                      <p:cBhvr>
                                        <p:cTn id="137" dur="1" fill="hold">
                                          <p:stCondLst>
                                            <p:cond delay="0"/>
                                          </p:stCondLst>
                                        </p:cTn>
                                        <p:tgtEl>
                                          <p:spTgt spid="25"/>
                                        </p:tgtEl>
                                        <p:attrNameLst>
                                          <p:attrName>style.visibility</p:attrName>
                                        </p:attrNameLst>
                                      </p:cBhvr>
                                      <p:to>
                                        <p:strVal val="visible"/>
                                      </p:to>
                                    </p:set>
                                    <p:anim calcmode="lin" valueType="num">
                                      <p:cBhvr>
                                        <p:cTn id="138"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39" dur="500" fill="hold"/>
                                        <p:tgtEl>
                                          <p:spTgt spid="25"/>
                                        </p:tgtEl>
                                        <p:attrNameLst>
                                          <p:attrName>ppt_y</p:attrName>
                                        </p:attrNameLst>
                                      </p:cBhvr>
                                      <p:tavLst>
                                        <p:tav tm="0">
                                          <p:val>
                                            <p:strVal val="#ppt_y"/>
                                          </p:val>
                                        </p:tav>
                                        <p:tav tm="100000">
                                          <p:val>
                                            <p:strVal val="#ppt_y"/>
                                          </p:val>
                                        </p:tav>
                                      </p:tavLst>
                                    </p:anim>
                                    <p:anim calcmode="lin" valueType="num">
                                      <p:cBhvr>
                                        <p:cTn id="140"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1"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42" dur="500" tmFilter="0,0; .5, 1; 1, 1"/>
                                        <p:tgtEl>
                                          <p:spTgt spid="25"/>
                                        </p:tgtEl>
                                      </p:cBhvr>
                                    </p:animEffect>
                                  </p:childTnLst>
                                </p:cTn>
                              </p:par>
                              <p:par>
                                <p:cTn id="143" presetID="41" presetClass="entr" presetSubtype="0" fill="hold" grpId="0" nodeType="withEffect">
                                  <p:stCondLst>
                                    <p:cond delay="0"/>
                                  </p:stCondLst>
                                  <p:iterate type="lt">
                                    <p:tmPct val="10000"/>
                                  </p:iterate>
                                  <p:childTnLst>
                                    <p:set>
                                      <p:cBhvr>
                                        <p:cTn id="144" dur="1" fill="hold">
                                          <p:stCondLst>
                                            <p:cond delay="0"/>
                                          </p:stCondLst>
                                        </p:cTn>
                                        <p:tgtEl>
                                          <p:spTgt spid="27"/>
                                        </p:tgtEl>
                                        <p:attrNameLst>
                                          <p:attrName>style.visibility</p:attrName>
                                        </p:attrNameLst>
                                      </p:cBhvr>
                                      <p:to>
                                        <p:strVal val="visible"/>
                                      </p:to>
                                    </p:set>
                                    <p:anim calcmode="lin" valueType="num">
                                      <p:cBhvr>
                                        <p:cTn id="14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46" dur="500" fill="hold"/>
                                        <p:tgtEl>
                                          <p:spTgt spid="27"/>
                                        </p:tgtEl>
                                        <p:attrNameLst>
                                          <p:attrName>ppt_y</p:attrName>
                                        </p:attrNameLst>
                                      </p:cBhvr>
                                      <p:tavLst>
                                        <p:tav tm="0">
                                          <p:val>
                                            <p:strVal val="#ppt_y"/>
                                          </p:val>
                                        </p:tav>
                                        <p:tav tm="100000">
                                          <p:val>
                                            <p:strVal val="#ppt_y"/>
                                          </p:val>
                                        </p:tav>
                                      </p:tavLst>
                                    </p:anim>
                                    <p:anim calcmode="lin" valueType="num">
                                      <p:cBhvr>
                                        <p:cTn id="14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4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49" dur="500" tmFilter="0,0; .5, 1; 1, 1"/>
                                        <p:tgtEl>
                                          <p:spTgt spid="27"/>
                                        </p:tgtEl>
                                      </p:cBhvr>
                                    </p:animEffect>
                                  </p:childTnLst>
                                </p:cTn>
                              </p:par>
                              <p:par>
                                <p:cTn id="150" presetID="30" presetClass="entr" presetSubtype="0"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1200" decel="100000"/>
                                        <p:tgtEl>
                                          <p:spTgt spid="43"/>
                                        </p:tgtEl>
                                      </p:cBhvr>
                                    </p:animEffect>
                                    <p:anim calcmode="lin" valueType="num">
                                      <p:cBhvr>
                                        <p:cTn id="153" dur="1200" decel="100000" fill="hold"/>
                                        <p:tgtEl>
                                          <p:spTgt spid="43"/>
                                        </p:tgtEl>
                                        <p:attrNameLst>
                                          <p:attrName>style.rotation</p:attrName>
                                        </p:attrNameLst>
                                      </p:cBhvr>
                                      <p:tavLst>
                                        <p:tav tm="0">
                                          <p:val>
                                            <p:fltVal val="-90"/>
                                          </p:val>
                                        </p:tav>
                                        <p:tav tm="100000">
                                          <p:val>
                                            <p:fltVal val="0"/>
                                          </p:val>
                                        </p:tav>
                                      </p:tavLst>
                                    </p:anim>
                                    <p:anim calcmode="lin" valueType="num">
                                      <p:cBhvr>
                                        <p:cTn id="154" dur="1200" decel="100000" fill="hold"/>
                                        <p:tgtEl>
                                          <p:spTgt spid="43"/>
                                        </p:tgtEl>
                                        <p:attrNameLst>
                                          <p:attrName>ppt_x</p:attrName>
                                        </p:attrNameLst>
                                      </p:cBhvr>
                                      <p:tavLst>
                                        <p:tav tm="0">
                                          <p:val>
                                            <p:strVal val="#ppt_x+0.4"/>
                                          </p:val>
                                        </p:tav>
                                        <p:tav tm="100000">
                                          <p:val>
                                            <p:strVal val="#ppt_x-0.05"/>
                                          </p:val>
                                        </p:tav>
                                      </p:tavLst>
                                    </p:anim>
                                    <p:anim calcmode="lin" valueType="num">
                                      <p:cBhvr>
                                        <p:cTn id="155" dur="1200" decel="100000" fill="hold"/>
                                        <p:tgtEl>
                                          <p:spTgt spid="43"/>
                                        </p:tgtEl>
                                        <p:attrNameLst>
                                          <p:attrName>ppt_y</p:attrName>
                                        </p:attrNameLst>
                                      </p:cBhvr>
                                      <p:tavLst>
                                        <p:tav tm="0">
                                          <p:val>
                                            <p:strVal val="#ppt_y-0.4"/>
                                          </p:val>
                                        </p:tav>
                                        <p:tav tm="100000">
                                          <p:val>
                                            <p:strVal val="#ppt_y+0.1"/>
                                          </p:val>
                                        </p:tav>
                                      </p:tavLst>
                                    </p:anim>
                                    <p:anim calcmode="lin" valueType="num">
                                      <p:cBhvr>
                                        <p:cTn id="156" dur="300" accel="100000" fill="hold">
                                          <p:stCondLst>
                                            <p:cond delay="1200"/>
                                          </p:stCondLst>
                                        </p:cTn>
                                        <p:tgtEl>
                                          <p:spTgt spid="43"/>
                                        </p:tgtEl>
                                        <p:attrNameLst>
                                          <p:attrName>ppt_x</p:attrName>
                                        </p:attrNameLst>
                                      </p:cBhvr>
                                      <p:tavLst>
                                        <p:tav tm="0">
                                          <p:val>
                                            <p:strVal val="#ppt_x-0.05"/>
                                          </p:val>
                                        </p:tav>
                                        <p:tav tm="100000">
                                          <p:val>
                                            <p:strVal val="#ppt_x"/>
                                          </p:val>
                                        </p:tav>
                                      </p:tavLst>
                                    </p:anim>
                                    <p:anim calcmode="lin" valueType="num">
                                      <p:cBhvr>
                                        <p:cTn id="157" dur="300" accel="100000" fill="hold">
                                          <p:stCondLst>
                                            <p:cond delay="1200"/>
                                          </p:stCondLst>
                                        </p:cTn>
                                        <p:tgtEl>
                                          <p:spTgt spid="43"/>
                                        </p:tgtEl>
                                        <p:attrNameLst>
                                          <p:attrName>ppt_y</p:attrName>
                                        </p:attrNameLst>
                                      </p:cBhvr>
                                      <p:tavLst>
                                        <p:tav tm="0">
                                          <p:val>
                                            <p:strVal val="#ppt_y+0.1"/>
                                          </p:val>
                                        </p:tav>
                                        <p:tav tm="100000">
                                          <p:val>
                                            <p:strVal val="#ppt_y"/>
                                          </p:val>
                                        </p:tav>
                                      </p:tavLst>
                                    </p:anim>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44"/>
                                        </p:tgtEl>
                                        <p:attrNameLst>
                                          <p:attrName>style.visibility</p:attrName>
                                        </p:attrNameLst>
                                      </p:cBhvr>
                                      <p:to>
                                        <p:strVal val="visible"/>
                                      </p:to>
                                    </p:set>
                                    <p:anim calcmode="lin" valueType="num">
                                      <p:cBhvr>
                                        <p:cTn id="160"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44"/>
                                        </p:tgtEl>
                                        <p:attrNameLst>
                                          <p:attrName>ppt_y</p:attrName>
                                        </p:attrNameLst>
                                      </p:cBhvr>
                                      <p:tavLst>
                                        <p:tav tm="0">
                                          <p:val>
                                            <p:strVal val="#ppt_y"/>
                                          </p:val>
                                        </p:tav>
                                        <p:tav tm="100000">
                                          <p:val>
                                            <p:strVal val="#ppt_y"/>
                                          </p:val>
                                        </p:tav>
                                      </p:tavLst>
                                    </p:anim>
                                    <p:anim calcmode="lin" valueType="num">
                                      <p:cBhvr>
                                        <p:cTn id="162"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44"/>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45"/>
                                        </p:tgtEl>
                                        <p:attrNameLst>
                                          <p:attrName>ppt_y</p:attrName>
                                        </p:attrNameLst>
                                      </p:cBhvr>
                                      <p:tavLst>
                                        <p:tav tm="0">
                                          <p:val>
                                            <p:strVal val="#ppt_y"/>
                                          </p:val>
                                        </p:tav>
                                        <p:tav tm="100000">
                                          <p:val>
                                            <p:strVal val="#ppt_y"/>
                                          </p:val>
                                        </p:tav>
                                      </p:tavLst>
                                    </p:anim>
                                    <p:anim calcmode="lin" valueType="num">
                                      <p:cBhvr>
                                        <p:cTn id="16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45"/>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46"/>
                                        </p:tgtEl>
                                        <p:attrNameLst>
                                          <p:attrName>style.visibility</p:attrName>
                                        </p:attrNameLst>
                                      </p:cBhvr>
                                      <p:to>
                                        <p:strVal val="visible"/>
                                      </p:to>
                                    </p:set>
                                    <p:anim calcmode="lin" valueType="num">
                                      <p:cBhvr>
                                        <p:cTn id="174"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46"/>
                                        </p:tgtEl>
                                        <p:attrNameLst>
                                          <p:attrName>ppt_y</p:attrName>
                                        </p:attrNameLst>
                                      </p:cBhvr>
                                      <p:tavLst>
                                        <p:tav tm="0">
                                          <p:val>
                                            <p:strVal val="#ppt_y"/>
                                          </p:val>
                                        </p:tav>
                                        <p:tav tm="100000">
                                          <p:val>
                                            <p:strVal val="#ppt_y"/>
                                          </p:val>
                                        </p:tav>
                                      </p:tavLst>
                                    </p:anim>
                                    <p:anim calcmode="lin" valueType="num">
                                      <p:cBhvr>
                                        <p:cTn id="176"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46"/>
                                        </p:tgtEl>
                                      </p:cBhvr>
                                    </p:animEffect>
                                  </p:childTnLst>
                                </p:cTn>
                              </p:par>
                            </p:childTnLst>
                          </p:cTn>
                        </p:par>
                      </p:childTnLst>
                    </p:cTn>
                  </p:par>
                  <p:par>
                    <p:cTn id="179" fill="hold">
                      <p:stCondLst>
                        <p:cond delay="indefinite"/>
                      </p:stCondLst>
                      <p:childTnLst>
                        <p:par>
                          <p:cTn id="180" fill="hold">
                            <p:stCondLst>
                              <p:cond delay="0"/>
                            </p:stCondLst>
                            <p:childTnLst>
                              <p:par>
                                <p:cTn id="181" presetID="52" presetClass="entr" presetSubtype="0" fill="hold" grpId="0" nodeType="clickEffect">
                                  <p:stCondLst>
                                    <p:cond delay="0"/>
                                  </p:stCondLst>
                                  <p:childTnLst>
                                    <p:set>
                                      <p:cBhvr>
                                        <p:cTn id="182" dur="1" fill="hold">
                                          <p:stCondLst>
                                            <p:cond delay="0"/>
                                          </p:stCondLst>
                                        </p:cTn>
                                        <p:tgtEl>
                                          <p:spTgt spid="29"/>
                                        </p:tgtEl>
                                        <p:attrNameLst>
                                          <p:attrName>style.visibility</p:attrName>
                                        </p:attrNameLst>
                                      </p:cBhvr>
                                      <p:to>
                                        <p:strVal val="visible"/>
                                      </p:to>
                                    </p:set>
                                    <p:animScale>
                                      <p:cBhvr>
                                        <p:cTn id="18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4" dur="1000" decel="50000" fill="hold">
                                          <p:stCondLst>
                                            <p:cond delay="0"/>
                                          </p:stCondLst>
                                        </p:cTn>
                                        <p:tgtEl>
                                          <p:spTgt spid="29"/>
                                        </p:tgtEl>
                                        <p:attrNameLst>
                                          <p:attrName>ppt_x</p:attrName>
                                          <p:attrName>ppt_y</p:attrName>
                                        </p:attrNameLst>
                                      </p:cBhvr>
                                    </p:animMotion>
                                    <p:animEffect transition="in" filter="fade">
                                      <p:cBhvr>
                                        <p:cTn id="185" dur="1000"/>
                                        <p:tgtEl>
                                          <p:spTgt spid="29"/>
                                        </p:tgtEl>
                                      </p:cBhvr>
                                    </p:animEffect>
                                  </p:childTnLst>
                                </p:cTn>
                              </p:par>
                            </p:childTnLst>
                          </p:cTn>
                        </p:par>
                      </p:childTnLst>
                    </p:cTn>
                  </p:par>
                  <p:par>
                    <p:cTn id="186" fill="hold">
                      <p:stCondLst>
                        <p:cond delay="indefinite"/>
                      </p:stCondLst>
                      <p:childTnLst>
                        <p:par>
                          <p:cTn id="187" fill="hold">
                            <p:stCondLst>
                              <p:cond delay="0"/>
                            </p:stCondLst>
                            <p:childTnLst>
                              <p:par>
                                <p:cTn id="188" presetID="52" presetClass="entr" presetSubtype="0" fill="hold" grpId="0" nodeType="clickEffect">
                                  <p:stCondLst>
                                    <p:cond delay="0"/>
                                  </p:stCondLst>
                                  <p:childTnLst>
                                    <p:set>
                                      <p:cBhvr>
                                        <p:cTn id="189" dur="1" fill="hold">
                                          <p:stCondLst>
                                            <p:cond delay="0"/>
                                          </p:stCondLst>
                                        </p:cTn>
                                        <p:tgtEl>
                                          <p:spTgt spid="30"/>
                                        </p:tgtEl>
                                        <p:attrNameLst>
                                          <p:attrName>style.visibility</p:attrName>
                                        </p:attrNameLst>
                                      </p:cBhvr>
                                      <p:to>
                                        <p:strVal val="visible"/>
                                      </p:to>
                                    </p:set>
                                    <p:animScale>
                                      <p:cBhvr>
                                        <p:cTn id="190"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1" dur="1000" decel="50000" fill="hold">
                                          <p:stCondLst>
                                            <p:cond delay="0"/>
                                          </p:stCondLst>
                                        </p:cTn>
                                        <p:tgtEl>
                                          <p:spTgt spid="30"/>
                                        </p:tgtEl>
                                        <p:attrNameLst>
                                          <p:attrName>ppt_x</p:attrName>
                                          <p:attrName>ppt_y</p:attrName>
                                        </p:attrNameLst>
                                      </p:cBhvr>
                                    </p:animMotion>
                                    <p:animEffect transition="in" filter="fade">
                                      <p:cBhvr>
                                        <p:cTn id="192" dur="1000"/>
                                        <p:tgtEl>
                                          <p:spTgt spid="30"/>
                                        </p:tgtEl>
                                      </p:cBhvr>
                                    </p:animEffect>
                                  </p:childTnLst>
                                </p:cTn>
                              </p:par>
                            </p:childTnLst>
                          </p:cTn>
                        </p:par>
                      </p:childTnLst>
                    </p:cTn>
                  </p:par>
                  <p:par>
                    <p:cTn id="193" fill="hold">
                      <p:stCondLst>
                        <p:cond delay="indefinite"/>
                      </p:stCondLst>
                      <p:childTnLst>
                        <p:par>
                          <p:cTn id="194" fill="hold">
                            <p:stCondLst>
                              <p:cond delay="0"/>
                            </p:stCondLst>
                            <p:childTnLst>
                              <p:par>
                                <p:cTn id="195" presetID="52" presetClass="entr" presetSubtype="0" fill="hold" grpId="0" nodeType="clickEffect">
                                  <p:stCondLst>
                                    <p:cond delay="0"/>
                                  </p:stCondLst>
                                  <p:childTnLst>
                                    <p:set>
                                      <p:cBhvr>
                                        <p:cTn id="196" dur="1" fill="hold">
                                          <p:stCondLst>
                                            <p:cond delay="0"/>
                                          </p:stCondLst>
                                        </p:cTn>
                                        <p:tgtEl>
                                          <p:spTgt spid="28"/>
                                        </p:tgtEl>
                                        <p:attrNameLst>
                                          <p:attrName>style.visibility</p:attrName>
                                        </p:attrNameLst>
                                      </p:cBhvr>
                                      <p:to>
                                        <p:strVal val="visible"/>
                                      </p:to>
                                    </p:set>
                                    <p:animScale>
                                      <p:cBhvr>
                                        <p:cTn id="197"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8" dur="1000" decel="50000" fill="hold">
                                          <p:stCondLst>
                                            <p:cond delay="0"/>
                                          </p:stCondLst>
                                        </p:cTn>
                                        <p:tgtEl>
                                          <p:spTgt spid="28"/>
                                        </p:tgtEl>
                                        <p:attrNameLst>
                                          <p:attrName>ppt_x</p:attrName>
                                          <p:attrName>ppt_y</p:attrName>
                                        </p:attrNameLst>
                                      </p:cBhvr>
                                    </p:animMotion>
                                    <p:animEffect transition="in" filter="fade">
                                      <p:cBhvr>
                                        <p:cTn id="199" dur="1000"/>
                                        <p:tgtEl>
                                          <p:spTgt spid="28"/>
                                        </p:tgtEl>
                                      </p:cBhvr>
                                    </p:animEffect>
                                  </p:childTnLst>
                                </p:cTn>
                              </p:par>
                            </p:childTnLst>
                          </p:cTn>
                        </p:par>
                      </p:childTnLst>
                    </p:cTn>
                  </p:par>
                  <p:par>
                    <p:cTn id="200" fill="hold">
                      <p:stCondLst>
                        <p:cond delay="indefinite"/>
                      </p:stCondLst>
                      <p:childTnLst>
                        <p:par>
                          <p:cTn id="201" fill="hold">
                            <p:stCondLst>
                              <p:cond delay="0"/>
                            </p:stCondLst>
                            <p:childTnLst>
                              <p:par>
                                <p:cTn id="202" presetID="52" presetClass="entr" presetSubtype="0" fill="hold" grpId="0" nodeType="clickEffect">
                                  <p:stCondLst>
                                    <p:cond delay="0"/>
                                  </p:stCondLst>
                                  <p:childTnLst>
                                    <p:set>
                                      <p:cBhvr>
                                        <p:cTn id="203" dur="1" fill="hold">
                                          <p:stCondLst>
                                            <p:cond delay="0"/>
                                          </p:stCondLst>
                                        </p:cTn>
                                        <p:tgtEl>
                                          <p:spTgt spid="33"/>
                                        </p:tgtEl>
                                        <p:attrNameLst>
                                          <p:attrName>style.visibility</p:attrName>
                                        </p:attrNameLst>
                                      </p:cBhvr>
                                      <p:to>
                                        <p:strVal val="visible"/>
                                      </p:to>
                                    </p:set>
                                    <p:animScale>
                                      <p:cBhvr>
                                        <p:cTn id="20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5" dur="1000" decel="50000" fill="hold">
                                          <p:stCondLst>
                                            <p:cond delay="0"/>
                                          </p:stCondLst>
                                        </p:cTn>
                                        <p:tgtEl>
                                          <p:spTgt spid="33"/>
                                        </p:tgtEl>
                                        <p:attrNameLst>
                                          <p:attrName>ppt_x</p:attrName>
                                          <p:attrName>ppt_y</p:attrName>
                                        </p:attrNameLst>
                                      </p:cBhvr>
                                    </p:animMotion>
                                    <p:animEffect transition="in" filter="fade">
                                      <p:cBhvr>
                                        <p:cTn id="206" dur="10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52" presetClass="entr" presetSubtype="0" fill="hold" grpId="0" nodeType="clickEffect">
                                  <p:stCondLst>
                                    <p:cond delay="0"/>
                                  </p:stCondLst>
                                  <p:childTnLst>
                                    <p:set>
                                      <p:cBhvr>
                                        <p:cTn id="210" dur="1" fill="hold">
                                          <p:stCondLst>
                                            <p:cond delay="0"/>
                                          </p:stCondLst>
                                        </p:cTn>
                                        <p:tgtEl>
                                          <p:spTgt spid="32"/>
                                        </p:tgtEl>
                                        <p:attrNameLst>
                                          <p:attrName>style.visibility</p:attrName>
                                        </p:attrNameLst>
                                      </p:cBhvr>
                                      <p:to>
                                        <p:strVal val="visible"/>
                                      </p:to>
                                    </p:set>
                                    <p:animScale>
                                      <p:cBhvr>
                                        <p:cTn id="211"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2" dur="1000" decel="50000" fill="hold">
                                          <p:stCondLst>
                                            <p:cond delay="0"/>
                                          </p:stCondLst>
                                        </p:cTn>
                                        <p:tgtEl>
                                          <p:spTgt spid="32"/>
                                        </p:tgtEl>
                                        <p:attrNameLst>
                                          <p:attrName>ppt_x</p:attrName>
                                          <p:attrName>ppt_y</p:attrName>
                                        </p:attrNameLst>
                                      </p:cBhvr>
                                    </p:animMotion>
                                    <p:animEffect transition="in" filter="fade">
                                      <p:cBhvr>
                                        <p:cTn id="213" dur="1000"/>
                                        <p:tgtEl>
                                          <p:spTgt spid="32"/>
                                        </p:tgtEl>
                                      </p:cBhvr>
                                    </p:animEffect>
                                  </p:childTnLst>
                                </p:cTn>
                              </p:par>
                            </p:childTnLst>
                          </p:cTn>
                        </p:par>
                      </p:childTnLst>
                    </p:cTn>
                  </p:par>
                  <p:par>
                    <p:cTn id="214" fill="hold">
                      <p:stCondLst>
                        <p:cond delay="indefinite"/>
                      </p:stCondLst>
                      <p:childTnLst>
                        <p:par>
                          <p:cTn id="215" fill="hold">
                            <p:stCondLst>
                              <p:cond delay="0"/>
                            </p:stCondLst>
                            <p:childTnLst>
                              <p:par>
                                <p:cTn id="216" presetID="52" presetClass="entr" presetSubtype="0" fill="hold" grpId="0" nodeType="clickEffect">
                                  <p:stCondLst>
                                    <p:cond delay="0"/>
                                  </p:stCondLst>
                                  <p:childTnLst>
                                    <p:set>
                                      <p:cBhvr>
                                        <p:cTn id="217" dur="1" fill="hold">
                                          <p:stCondLst>
                                            <p:cond delay="0"/>
                                          </p:stCondLst>
                                        </p:cTn>
                                        <p:tgtEl>
                                          <p:spTgt spid="31"/>
                                        </p:tgtEl>
                                        <p:attrNameLst>
                                          <p:attrName>style.visibility</p:attrName>
                                        </p:attrNameLst>
                                      </p:cBhvr>
                                      <p:to>
                                        <p:strVal val="visible"/>
                                      </p:to>
                                    </p:set>
                                    <p:animScale>
                                      <p:cBhvr>
                                        <p:cTn id="218"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9" dur="1000" decel="50000" fill="hold">
                                          <p:stCondLst>
                                            <p:cond delay="0"/>
                                          </p:stCondLst>
                                        </p:cTn>
                                        <p:tgtEl>
                                          <p:spTgt spid="31"/>
                                        </p:tgtEl>
                                        <p:attrNameLst>
                                          <p:attrName>ppt_x</p:attrName>
                                          <p:attrName>ppt_y</p:attrName>
                                        </p:attrNameLst>
                                      </p:cBhvr>
                                    </p:animMotion>
                                    <p:animEffect transition="in" filter="fade">
                                      <p:cBhvr>
                                        <p:cTn id="220" dur="1000"/>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52"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Scale>
                                      <p:cBhvr>
                                        <p:cTn id="22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6" dur="1000" decel="50000" fill="hold">
                                          <p:stCondLst>
                                            <p:cond delay="0"/>
                                          </p:stCondLst>
                                        </p:cTn>
                                        <p:tgtEl>
                                          <p:spTgt spid="34"/>
                                        </p:tgtEl>
                                        <p:attrNameLst>
                                          <p:attrName>ppt_x</p:attrName>
                                          <p:attrName>ppt_y</p:attrName>
                                        </p:attrNameLst>
                                      </p:cBhvr>
                                    </p:animMotion>
                                    <p:animEffect transition="in" filter="fade">
                                      <p:cBhvr>
                                        <p:cTn id="227" dur="1000"/>
                                        <p:tgtEl>
                                          <p:spTgt spid="34"/>
                                        </p:tgtEl>
                                      </p:cBhvr>
                                    </p:animEffect>
                                  </p:childTnLst>
                                </p:cTn>
                              </p:par>
                            </p:childTnLst>
                          </p:cTn>
                        </p:par>
                      </p:childTnLst>
                    </p:cTn>
                  </p:par>
                  <p:par>
                    <p:cTn id="228" fill="hold">
                      <p:stCondLst>
                        <p:cond delay="indefinite"/>
                      </p:stCondLst>
                      <p:childTnLst>
                        <p:par>
                          <p:cTn id="229" fill="hold">
                            <p:stCondLst>
                              <p:cond delay="0"/>
                            </p:stCondLst>
                            <p:childTnLst>
                              <p:par>
                                <p:cTn id="230" presetID="52" presetClass="entr" presetSubtype="0" fill="hold" grpId="0" nodeType="clickEffect">
                                  <p:stCondLst>
                                    <p:cond delay="0"/>
                                  </p:stCondLst>
                                  <p:childTnLst>
                                    <p:set>
                                      <p:cBhvr>
                                        <p:cTn id="231" dur="1" fill="hold">
                                          <p:stCondLst>
                                            <p:cond delay="0"/>
                                          </p:stCondLst>
                                        </p:cTn>
                                        <p:tgtEl>
                                          <p:spTgt spid="35"/>
                                        </p:tgtEl>
                                        <p:attrNameLst>
                                          <p:attrName>style.visibility</p:attrName>
                                        </p:attrNameLst>
                                      </p:cBhvr>
                                      <p:to>
                                        <p:strVal val="visible"/>
                                      </p:to>
                                    </p:set>
                                    <p:animScale>
                                      <p:cBhvr>
                                        <p:cTn id="23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3" dur="1000" decel="50000" fill="hold">
                                          <p:stCondLst>
                                            <p:cond delay="0"/>
                                          </p:stCondLst>
                                        </p:cTn>
                                        <p:tgtEl>
                                          <p:spTgt spid="35"/>
                                        </p:tgtEl>
                                        <p:attrNameLst>
                                          <p:attrName>ppt_x</p:attrName>
                                          <p:attrName>ppt_y</p:attrName>
                                        </p:attrNameLst>
                                      </p:cBhvr>
                                    </p:animMotion>
                                    <p:animEffect transition="in" filter="fade">
                                      <p:cBhvr>
                                        <p:cTn id="234" dur="1000"/>
                                        <p:tgtEl>
                                          <p:spTgt spid="35"/>
                                        </p:tgtEl>
                                      </p:cBhvr>
                                    </p:animEffect>
                                  </p:childTnLst>
                                </p:cTn>
                              </p:par>
                            </p:childTnLst>
                          </p:cTn>
                        </p:par>
                      </p:childTnLst>
                    </p:cTn>
                  </p:par>
                  <p:par>
                    <p:cTn id="235" fill="hold">
                      <p:stCondLst>
                        <p:cond delay="indefinite"/>
                      </p:stCondLst>
                      <p:childTnLst>
                        <p:par>
                          <p:cTn id="236" fill="hold">
                            <p:stCondLst>
                              <p:cond delay="0"/>
                            </p:stCondLst>
                            <p:childTnLst>
                              <p:par>
                                <p:cTn id="237" presetID="52" presetClass="entr" presetSubtype="0" fill="hold" grpId="0" nodeType="clickEffect">
                                  <p:stCondLst>
                                    <p:cond delay="0"/>
                                  </p:stCondLst>
                                  <p:childTnLst>
                                    <p:set>
                                      <p:cBhvr>
                                        <p:cTn id="238" dur="1" fill="hold">
                                          <p:stCondLst>
                                            <p:cond delay="0"/>
                                          </p:stCondLst>
                                        </p:cTn>
                                        <p:tgtEl>
                                          <p:spTgt spid="42"/>
                                        </p:tgtEl>
                                        <p:attrNameLst>
                                          <p:attrName>style.visibility</p:attrName>
                                        </p:attrNameLst>
                                      </p:cBhvr>
                                      <p:to>
                                        <p:strVal val="visible"/>
                                      </p:to>
                                    </p:set>
                                    <p:animScale>
                                      <p:cBhvr>
                                        <p:cTn id="239"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0" dur="1000" decel="50000" fill="hold">
                                          <p:stCondLst>
                                            <p:cond delay="0"/>
                                          </p:stCondLst>
                                        </p:cTn>
                                        <p:tgtEl>
                                          <p:spTgt spid="42"/>
                                        </p:tgtEl>
                                        <p:attrNameLst>
                                          <p:attrName>ppt_x</p:attrName>
                                          <p:attrName>ppt_y</p:attrName>
                                        </p:attrNameLst>
                                      </p:cBhvr>
                                    </p:animMotion>
                                    <p:animEffect transition="in" filter="fade">
                                      <p:cBhvr>
                                        <p:cTn id="241" dur="1000"/>
                                        <p:tgtEl>
                                          <p:spTgt spid="42"/>
                                        </p:tgtEl>
                                      </p:cBhvr>
                                    </p:animEffect>
                                  </p:childTnLst>
                                </p:cTn>
                              </p:par>
                            </p:childTnLst>
                          </p:cTn>
                        </p:par>
                      </p:childTnLst>
                    </p:cTn>
                  </p:par>
                  <p:par>
                    <p:cTn id="242" fill="hold">
                      <p:stCondLst>
                        <p:cond delay="indefinite"/>
                      </p:stCondLst>
                      <p:childTnLst>
                        <p:par>
                          <p:cTn id="243" fill="hold">
                            <p:stCondLst>
                              <p:cond delay="0"/>
                            </p:stCondLst>
                            <p:childTnLst>
                              <p:par>
                                <p:cTn id="244" presetID="52" presetClass="entr" presetSubtype="0" fill="hold" grpId="0" nodeType="clickEffect">
                                  <p:stCondLst>
                                    <p:cond delay="0"/>
                                  </p:stCondLst>
                                  <p:childTnLst>
                                    <p:set>
                                      <p:cBhvr>
                                        <p:cTn id="245" dur="1" fill="hold">
                                          <p:stCondLst>
                                            <p:cond delay="0"/>
                                          </p:stCondLst>
                                        </p:cTn>
                                        <p:tgtEl>
                                          <p:spTgt spid="38"/>
                                        </p:tgtEl>
                                        <p:attrNameLst>
                                          <p:attrName>style.visibility</p:attrName>
                                        </p:attrNameLst>
                                      </p:cBhvr>
                                      <p:to>
                                        <p:strVal val="visible"/>
                                      </p:to>
                                    </p:set>
                                    <p:animScale>
                                      <p:cBhvr>
                                        <p:cTn id="24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7" dur="1000" decel="50000" fill="hold">
                                          <p:stCondLst>
                                            <p:cond delay="0"/>
                                          </p:stCondLst>
                                        </p:cTn>
                                        <p:tgtEl>
                                          <p:spTgt spid="38"/>
                                        </p:tgtEl>
                                        <p:attrNameLst>
                                          <p:attrName>ppt_x</p:attrName>
                                          <p:attrName>ppt_y</p:attrName>
                                        </p:attrNameLst>
                                      </p:cBhvr>
                                    </p:animMotion>
                                    <p:animEffect transition="in" filter="fade">
                                      <p:cBhvr>
                                        <p:cTn id="248" dur="1000"/>
                                        <p:tgtEl>
                                          <p:spTgt spid="38"/>
                                        </p:tgtEl>
                                      </p:cBhvr>
                                    </p:animEffect>
                                  </p:childTnLst>
                                </p:cTn>
                              </p:par>
                            </p:childTnLst>
                          </p:cTn>
                        </p:par>
                      </p:childTnLst>
                    </p:cTn>
                  </p:par>
                  <p:par>
                    <p:cTn id="249" fill="hold">
                      <p:stCondLst>
                        <p:cond delay="indefinite"/>
                      </p:stCondLst>
                      <p:childTnLst>
                        <p:par>
                          <p:cTn id="250" fill="hold">
                            <p:stCondLst>
                              <p:cond delay="0"/>
                            </p:stCondLst>
                            <p:childTnLst>
                              <p:par>
                                <p:cTn id="251" presetID="52" presetClass="entr" presetSubtype="0" fill="hold" grpId="0" nodeType="clickEffect">
                                  <p:stCondLst>
                                    <p:cond delay="0"/>
                                  </p:stCondLst>
                                  <p:childTnLst>
                                    <p:set>
                                      <p:cBhvr>
                                        <p:cTn id="252" dur="1" fill="hold">
                                          <p:stCondLst>
                                            <p:cond delay="0"/>
                                          </p:stCondLst>
                                        </p:cTn>
                                        <p:tgtEl>
                                          <p:spTgt spid="37"/>
                                        </p:tgtEl>
                                        <p:attrNameLst>
                                          <p:attrName>style.visibility</p:attrName>
                                        </p:attrNameLst>
                                      </p:cBhvr>
                                      <p:to>
                                        <p:strVal val="visible"/>
                                      </p:to>
                                    </p:set>
                                    <p:animScale>
                                      <p:cBhvr>
                                        <p:cTn id="253"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4" dur="1000" decel="50000" fill="hold">
                                          <p:stCondLst>
                                            <p:cond delay="0"/>
                                          </p:stCondLst>
                                        </p:cTn>
                                        <p:tgtEl>
                                          <p:spTgt spid="37"/>
                                        </p:tgtEl>
                                        <p:attrNameLst>
                                          <p:attrName>ppt_x</p:attrName>
                                          <p:attrName>ppt_y</p:attrName>
                                        </p:attrNameLst>
                                      </p:cBhvr>
                                    </p:animMotion>
                                    <p:animEffect transition="in" filter="fade">
                                      <p:cBhvr>
                                        <p:cTn id="255" dur="1000"/>
                                        <p:tgtEl>
                                          <p:spTgt spid="37"/>
                                        </p:tgtEl>
                                      </p:cBhvr>
                                    </p:animEffect>
                                  </p:childTnLst>
                                </p:cTn>
                              </p:par>
                            </p:childTnLst>
                          </p:cTn>
                        </p:par>
                      </p:childTnLst>
                    </p:cTn>
                  </p:par>
                  <p:par>
                    <p:cTn id="256" fill="hold">
                      <p:stCondLst>
                        <p:cond delay="indefinite"/>
                      </p:stCondLst>
                      <p:childTnLst>
                        <p:par>
                          <p:cTn id="257" fill="hold">
                            <p:stCondLst>
                              <p:cond delay="0"/>
                            </p:stCondLst>
                            <p:childTnLst>
                              <p:par>
                                <p:cTn id="258" presetID="52"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Scale>
                                      <p:cBhvr>
                                        <p:cTn id="26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1" dur="1000" decel="50000" fill="hold">
                                          <p:stCondLst>
                                            <p:cond delay="0"/>
                                          </p:stCondLst>
                                        </p:cTn>
                                        <p:tgtEl>
                                          <p:spTgt spid="36"/>
                                        </p:tgtEl>
                                        <p:attrNameLst>
                                          <p:attrName>ppt_x</p:attrName>
                                          <p:attrName>ppt_y</p:attrName>
                                        </p:attrNameLst>
                                      </p:cBhvr>
                                    </p:animMotion>
                                    <p:animEffect transition="in" filter="fade">
                                      <p:cBhvr>
                                        <p:cTn id="262" dur="1000"/>
                                        <p:tgtEl>
                                          <p:spTgt spid="36"/>
                                        </p:tgtEl>
                                      </p:cBhvr>
                                    </p:animEffect>
                                  </p:childTnLst>
                                </p:cTn>
                              </p:par>
                            </p:childTnLst>
                          </p:cTn>
                        </p:par>
                      </p:childTnLst>
                    </p:cTn>
                  </p:par>
                  <p:par>
                    <p:cTn id="263" fill="hold">
                      <p:stCondLst>
                        <p:cond delay="indefinite"/>
                      </p:stCondLst>
                      <p:childTnLst>
                        <p:par>
                          <p:cTn id="264" fill="hold">
                            <p:stCondLst>
                              <p:cond delay="0"/>
                            </p:stCondLst>
                            <p:childTnLst>
                              <p:par>
                                <p:cTn id="265" presetID="52" presetClass="entr" presetSubtype="0" fill="hold" grpId="0" nodeType="clickEffect">
                                  <p:stCondLst>
                                    <p:cond delay="0"/>
                                  </p:stCondLst>
                                  <p:childTnLst>
                                    <p:set>
                                      <p:cBhvr>
                                        <p:cTn id="266" dur="1" fill="hold">
                                          <p:stCondLst>
                                            <p:cond delay="0"/>
                                          </p:stCondLst>
                                        </p:cTn>
                                        <p:tgtEl>
                                          <p:spTgt spid="39"/>
                                        </p:tgtEl>
                                        <p:attrNameLst>
                                          <p:attrName>style.visibility</p:attrName>
                                        </p:attrNameLst>
                                      </p:cBhvr>
                                      <p:to>
                                        <p:strVal val="visible"/>
                                      </p:to>
                                    </p:set>
                                    <p:animScale>
                                      <p:cBhvr>
                                        <p:cTn id="267"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8" dur="1000" decel="50000" fill="hold">
                                          <p:stCondLst>
                                            <p:cond delay="0"/>
                                          </p:stCondLst>
                                        </p:cTn>
                                        <p:tgtEl>
                                          <p:spTgt spid="39"/>
                                        </p:tgtEl>
                                        <p:attrNameLst>
                                          <p:attrName>ppt_x</p:attrName>
                                          <p:attrName>ppt_y</p:attrName>
                                        </p:attrNameLst>
                                      </p:cBhvr>
                                    </p:animMotion>
                                    <p:animEffect transition="in" filter="fade">
                                      <p:cBhvr>
                                        <p:cTn id="269" dur="1000"/>
                                        <p:tgtEl>
                                          <p:spTgt spid="39"/>
                                        </p:tgtEl>
                                      </p:cBhvr>
                                    </p:animEffect>
                                  </p:childTnLst>
                                </p:cTn>
                              </p:par>
                            </p:childTnLst>
                          </p:cTn>
                        </p:par>
                      </p:childTnLst>
                    </p:cTn>
                  </p:par>
                  <p:par>
                    <p:cTn id="270" fill="hold">
                      <p:stCondLst>
                        <p:cond delay="indefinite"/>
                      </p:stCondLst>
                      <p:childTnLst>
                        <p:par>
                          <p:cTn id="271" fill="hold">
                            <p:stCondLst>
                              <p:cond delay="0"/>
                            </p:stCondLst>
                            <p:childTnLst>
                              <p:par>
                                <p:cTn id="272" presetID="52" presetClass="entr" presetSubtype="0" fill="hold" grpId="0" nodeType="clickEffect">
                                  <p:stCondLst>
                                    <p:cond delay="0"/>
                                  </p:stCondLst>
                                  <p:childTnLst>
                                    <p:set>
                                      <p:cBhvr>
                                        <p:cTn id="273" dur="1" fill="hold">
                                          <p:stCondLst>
                                            <p:cond delay="0"/>
                                          </p:stCondLst>
                                        </p:cTn>
                                        <p:tgtEl>
                                          <p:spTgt spid="40"/>
                                        </p:tgtEl>
                                        <p:attrNameLst>
                                          <p:attrName>style.visibility</p:attrName>
                                        </p:attrNameLst>
                                      </p:cBhvr>
                                      <p:to>
                                        <p:strVal val="visible"/>
                                      </p:to>
                                    </p:set>
                                    <p:animScale>
                                      <p:cBhvr>
                                        <p:cTn id="274"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5" dur="1000" decel="50000" fill="hold">
                                          <p:stCondLst>
                                            <p:cond delay="0"/>
                                          </p:stCondLst>
                                        </p:cTn>
                                        <p:tgtEl>
                                          <p:spTgt spid="40"/>
                                        </p:tgtEl>
                                        <p:attrNameLst>
                                          <p:attrName>ppt_x</p:attrName>
                                          <p:attrName>ppt_y</p:attrName>
                                        </p:attrNameLst>
                                      </p:cBhvr>
                                    </p:animMotion>
                                    <p:animEffect transition="in" filter="fade">
                                      <p:cBhvr>
                                        <p:cTn id="276" dur="1000"/>
                                        <p:tgtEl>
                                          <p:spTgt spid="40"/>
                                        </p:tgtEl>
                                      </p:cBhvr>
                                    </p:animEffect>
                                  </p:childTnLst>
                                </p:cTn>
                              </p:par>
                            </p:childTnLst>
                          </p:cTn>
                        </p:par>
                      </p:childTnLst>
                    </p:cTn>
                  </p:par>
                  <p:par>
                    <p:cTn id="277" fill="hold">
                      <p:stCondLst>
                        <p:cond delay="indefinite"/>
                      </p:stCondLst>
                      <p:childTnLst>
                        <p:par>
                          <p:cTn id="278" fill="hold">
                            <p:stCondLst>
                              <p:cond delay="0"/>
                            </p:stCondLst>
                            <p:childTnLst>
                              <p:par>
                                <p:cTn id="279" presetID="52" presetClass="entr" presetSubtype="0" fill="hold" grpId="0" nodeType="clickEffect">
                                  <p:stCondLst>
                                    <p:cond delay="0"/>
                                  </p:stCondLst>
                                  <p:childTnLst>
                                    <p:set>
                                      <p:cBhvr>
                                        <p:cTn id="280" dur="1" fill="hold">
                                          <p:stCondLst>
                                            <p:cond delay="0"/>
                                          </p:stCondLst>
                                        </p:cTn>
                                        <p:tgtEl>
                                          <p:spTgt spid="41"/>
                                        </p:tgtEl>
                                        <p:attrNameLst>
                                          <p:attrName>style.visibility</p:attrName>
                                        </p:attrNameLst>
                                      </p:cBhvr>
                                      <p:to>
                                        <p:strVal val="visible"/>
                                      </p:to>
                                    </p:set>
                                    <p:animScale>
                                      <p:cBhvr>
                                        <p:cTn id="281"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2" dur="1000" decel="50000" fill="hold">
                                          <p:stCondLst>
                                            <p:cond delay="0"/>
                                          </p:stCondLst>
                                        </p:cTn>
                                        <p:tgtEl>
                                          <p:spTgt spid="41"/>
                                        </p:tgtEl>
                                        <p:attrNameLst>
                                          <p:attrName>ppt_x</p:attrName>
                                          <p:attrName>ppt_y</p:attrName>
                                        </p:attrNameLst>
                                      </p:cBhvr>
                                    </p:animMotion>
                                    <p:animEffect transition="in" filter="fade">
                                      <p:cBhvr>
                                        <p:cTn id="283" dur="1000"/>
                                        <p:tgtEl>
                                          <p:spTgt spid="41"/>
                                        </p:tgtEl>
                                      </p:cBhvr>
                                    </p:animEffect>
                                  </p:childTnLst>
                                </p:cTn>
                              </p:par>
                            </p:childTnLst>
                          </p:cTn>
                        </p:par>
                      </p:childTnLst>
                    </p:cTn>
                  </p:par>
                  <p:par>
                    <p:cTn id="284" fill="hold">
                      <p:stCondLst>
                        <p:cond delay="indefinite"/>
                      </p:stCondLst>
                      <p:childTnLst>
                        <p:par>
                          <p:cTn id="285" fill="hold">
                            <p:stCondLst>
                              <p:cond delay="0"/>
                            </p:stCondLst>
                            <p:childTnLst>
                              <p:par>
                                <p:cTn id="286" presetID="52" presetClass="entr" presetSubtype="0" fill="hold" grpId="0" nodeType="clickEffect">
                                  <p:stCondLst>
                                    <p:cond delay="0"/>
                                  </p:stCondLst>
                                  <p:childTnLst>
                                    <p:set>
                                      <p:cBhvr>
                                        <p:cTn id="287" dur="1" fill="hold">
                                          <p:stCondLst>
                                            <p:cond delay="0"/>
                                          </p:stCondLst>
                                        </p:cTn>
                                        <p:tgtEl>
                                          <p:spTgt spid="48"/>
                                        </p:tgtEl>
                                        <p:attrNameLst>
                                          <p:attrName>style.visibility</p:attrName>
                                        </p:attrNameLst>
                                      </p:cBhvr>
                                      <p:to>
                                        <p:strVal val="visible"/>
                                      </p:to>
                                    </p:set>
                                    <p:animScale>
                                      <p:cBhvr>
                                        <p:cTn id="288" dur="1000" decel="50000" fill="hold">
                                          <p:stCondLst>
                                            <p:cond delay="0"/>
                                          </p:stCondLst>
                                        </p:cTn>
                                        <p:tgtEl>
                                          <p:spTgt spid="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9" dur="1000" decel="50000" fill="hold">
                                          <p:stCondLst>
                                            <p:cond delay="0"/>
                                          </p:stCondLst>
                                        </p:cTn>
                                        <p:tgtEl>
                                          <p:spTgt spid="48"/>
                                        </p:tgtEl>
                                        <p:attrNameLst>
                                          <p:attrName>ppt_x</p:attrName>
                                          <p:attrName>ppt_y</p:attrName>
                                        </p:attrNameLst>
                                      </p:cBhvr>
                                    </p:animMotion>
                                    <p:animEffect transition="in" filter="fade">
                                      <p:cBhvr>
                                        <p:cTn id="290" dur="1000"/>
                                        <p:tgtEl>
                                          <p:spTgt spid="48"/>
                                        </p:tgtEl>
                                      </p:cBhvr>
                                    </p:animEffect>
                                  </p:childTnLst>
                                </p:cTn>
                              </p:par>
                            </p:childTnLst>
                          </p:cTn>
                        </p:par>
                      </p:childTnLst>
                    </p:cTn>
                  </p:par>
                  <p:par>
                    <p:cTn id="291" fill="hold">
                      <p:stCondLst>
                        <p:cond delay="indefinite"/>
                      </p:stCondLst>
                      <p:childTnLst>
                        <p:par>
                          <p:cTn id="292" fill="hold">
                            <p:stCondLst>
                              <p:cond delay="0"/>
                            </p:stCondLst>
                            <p:childTnLst>
                              <p:par>
                                <p:cTn id="293" presetID="52" presetClass="entr" presetSubtype="0" fill="hold" grpId="0" nodeType="clickEffect">
                                  <p:stCondLst>
                                    <p:cond delay="0"/>
                                  </p:stCondLst>
                                  <p:childTnLst>
                                    <p:set>
                                      <p:cBhvr>
                                        <p:cTn id="294" dur="1" fill="hold">
                                          <p:stCondLst>
                                            <p:cond delay="0"/>
                                          </p:stCondLst>
                                        </p:cTn>
                                        <p:tgtEl>
                                          <p:spTgt spid="49"/>
                                        </p:tgtEl>
                                        <p:attrNameLst>
                                          <p:attrName>style.visibility</p:attrName>
                                        </p:attrNameLst>
                                      </p:cBhvr>
                                      <p:to>
                                        <p:strVal val="visible"/>
                                      </p:to>
                                    </p:set>
                                    <p:animScale>
                                      <p:cBhvr>
                                        <p:cTn id="295"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6" dur="1000" decel="50000" fill="hold">
                                          <p:stCondLst>
                                            <p:cond delay="0"/>
                                          </p:stCondLst>
                                        </p:cTn>
                                        <p:tgtEl>
                                          <p:spTgt spid="49"/>
                                        </p:tgtEl>
                                        <p:attrNameLst>
                                          <p:attrName>ppt_x</p:attrName>
                                          <p:attrName>ppt_y</p:attrName>
                                        </p:attrNameLst>
                                      </p:cBhvr>
                                    </p:animMotion>
                                    <p:animEffect transition="in" filter="fade">
                                      <p:cBhvr>
                                        <p:cTn id="297" dur="1000"/>
                                        <p:tgtEl>
                                          <p:spTgt spid="49"/>
                                        </p:tgtEl>
                                      </p:cBhvr>
                                    </p:animEffect>
                                  </p:childTnLst>
                                </p:cTn>
                              </p:par>
                            </p:childTnLst>
                          </p:cTn>
                        </p:par>
                      </p:childTnLst>
                    </p:cTn>
                  </p:par>
                  <p:par>
                    <p:cTn id="298" fill="hold">
                      <p:stCondLst>
                        <p:cond delay="indefinite"/>
                      </p:stCondLst>
                      <p:childTnLst>
                        <p:par>
                          <p:cTn id="299" fill="hold">
                            <p:stCondLst>
                              <p:cond delay="0"/>
                            </p:stCondLst>
                            <p:childTnLst>
                              <p:par>
                                <p:cTn id="300" presetID="52" presetClass="entr" presetSubtype="0" fill="hold" grpId="0" nodeType="clickEffect">
                                  <p:stCondLst>
                                    <p:cond delay="0"/>
                                  </p:stCondLst>
                                  <p:childTnLst>
                                    <p:set>
                                      <p:cBhvr>
                                        <p:cTn id="301" dur="1" fill="hold">
                                          <p:stCondLst>
                                            <p:cond delay="0"/>
                                          </p:stCondLst>
                                        </p:cTn>
                                        <p:tgtEl>
                                          <p:spTgt spid="47"/>
                                        </p:tgtEl>
                                        <p:attrNameLst>
                                          <p:attrName>style.visibility</p:attrName>
                                        </p:attrNameLst>
                                      </p:cBhvr>
                                      <p:to>
                                        <p:strVal val="visible"/>
                                      </p:to>
                                    </p:set>
                                    <p:animScale>
                                      <p:cBhvr>
                                        <p:cTn id="30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3" dur="1000" decel="50000" fill="hold">
                                          <p:stCondLst>
                                            <p:cond delay="0"/>
                                          </p:stCondLst>
                                        </p:cTn>
                                        <p:tgtEl>
                                          <p:spTgt spid="47"/>
                                        </p:tgtEl>
                                        <p:attrNameLst>
                                          <p:attrName>ppt_x</p:attrName>
                                          <p:attrName>ppt_y</p:attrName>
                                        </p:attrNameLst>
                                      </p:cBhvr>
                                    </p:animMotion>
                                    <p:animEffect transition="in" filter="fade">
                                      <p:cBhvr>
                                        <p:cTn id="304"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uiExpand="1" animBg="1"/>
      <p:bldP spid="44" grpId="0" animBg="1"/>
      <p:bldP spid="45" grpId="0" animBg="1"/>
      <p:bldP spid="46" grpId="0" animBg="1"/>
      <p:bldP spid="47"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562712"/>
            <a:ext cx="3200400" cy="307777"/>
          </a:xfrm>
          <a:prstGeom prst="rect">
            <a:avLst/>
          </a:prstGeom>
          <a:noFill/>
        </p:spPr>
        <p:txBody>
          <a:bodyPr wrap="square" rtlCol="0">
            <a:spAutoFit/>
          </a:bodyPr>
          <a:lstStyle/>
          <a:p>
            <a:endParaRPr lang="en-US" dirty="0"/>
          </a:p>
        </p:txBody>
      </p:sp>
      <p:sp>
        <p:nvSpPr>
          <p:cNvPr id="6" name="Rounded Rectangular Callout 5"/>
          <p:cNvSpPr/>
          <p:nvPr/>
        </p:nvSpPr>
        <p:spPr>
          <a:xfrm>
            <a:off x="10531366" y="1777612"/>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امتد</a:t>
            </a:r>
            <a:endParaRPr lang="en-US" sz="4000" b="1" dirty="0">
              <a:solidFill>
                <a:schemeClr val="tx1"/>
              </a:solidFill>
            </a:endParaRPr>
          </a:p>
        </p:txBody>
      </p:sp>
      <p:sp>
        <p:nvSpPr>
          <p:cNvPr id="7" name="Rounded Rectangle 6"/>
          <p:cNvSpPr/>
          <p:nvPr/>
        </p:nvSpPr>
        <p:spPr>
          <a:xfrm>
            <a:off x="469175" y="381000"/>
            <a:ext cx="12899984" cy="1063735"/>
          </a:xfrm>
          <a:prstGeom prst="roundRect">
            <a:avLst/>
          </a:prstGeom>
          <a:ln w="76200">
            <a:solidFill>
              <a:srgbClr val="002060"/>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3200" dirty="0"/>
          </a:p>
        </p:txBody>
      </p:sp>
      <p:sp>
        <p:nvSpPr>
          <p:cNvPr id="15" name="Rounded Rectangular Callout 14"/>
          <p:cNvSpPr/>
          <p:nvPr/>
        </p:nvSpPr>
        <p:spPr>
          <a:xfrm>
            <a:off x="7246878"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انتشر</a:t>
            </a:r>
            <a:endParaRPr lang="en-US" sz="4000" b="1" dirty="0">
              <a:solidFill>
                <a:schemeClr val="tx1"/>
              </a:solidFill>
            </a:endParaRPr>
          </a:p>
        </p:txBody>
      </p:sp>
      <p:sp>
        <p:nvSpPr>
          <p:cNvPr id="16" name="Rounded Rectangular Callout 15"/>
          <p:cNvSpPr/>
          <p:nvPr/>
        </p:nvSpPr>
        <p:spPr>
          <a:xfrm>
            <a:off x="3904586" y="180388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أنشئت</a:t>
            </a:r>
            <a:endParaRPr lang="en-US" sz="4000" b="1" dirty="0">
              <a:solidFill>
                <a:schemeClr val="tx1"/>
              </a:solidFill>
            </a:endParaRPr>
          </a:p>
        </p:txBody>
      </p:sp>
      <p:sp>
        <p:nvSpPr>
          <p:cNvPr id="17" name="Rounded Rectangular Callout 16"/>
          <p:cNvSpPr/>
          <p:nvPr/>
        </p:nvSpPr>
        <p:spPr>
          <a:xfrm>
            <a:off x="620098" y="1830156"/>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قد نقلوا</a:t>
            </a:r>
            <a:endParaRPr lang="en-US" sz="4000" b="1" dirty="0">
              <a:solidFill>
                <a:schemeClr val="tx1"/>
              </a:solidFill>
            </a:endParaRPr>
          </a:p>
        </p:txBody>
      </p:sp>
      <p:sp>
        <p:nvSpPr>
          <p:cNvPr id="18" name="Rectangle 17"/>
          <p:cNvSpPr/>
          <p:nvPr/>
        </p:nvSpPr>
        <p:spPr>
          <a:xfrm>
            <a:off x="1229714" y="564932"/>
            <a:ext cx="11571889"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dirty="0" smtClean="0">
                <a:solidFill>
                  <a:sysClr val="windowText" lastClr="000000"/>
                </a:solidFill>
              </a:rPr>
              <a:t>اقرأ الأفعال والكلمات وقارن مع الصور ثم حققها في التالية</a:t>
            </a:r>
            <a:endParaRPr lang="en-US" sz="4400" dirty="0">
              <a:solidFill>
                <a:sysClr val="windowText" lastClr="000000"/>
              </a:solidFill>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4793" y="3221467"/>
            <a:ext cx="2986063" cy="3997480"/>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74" y="3206621"/>
            <a:ext cx="2979021" cy="4011924"/>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878" y="3221467"/>
            <a:ext cx="2897890" cy="3997480"/>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1366" y="3206620"/>
            <a:ext cx="2902056" cy="4011925"/>
          </a:xfrm>
          <a:prstGeom prst="round2DiagRect">
            <a:avLst>
              <a:gd name="adj1" fmla="val 16667"/>
              <a:gd name="adj2" fmla="val 0"/>
            </a:avLst>
          </a:prstGeom>
          <a:ln w="5715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64303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32"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amond(out)">
                                      <p:cBhvr>
                                        <p:cTn id="24" dur="2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out)">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ppt_w</p:attrName>
                                        </p:attrNameLst>
                                      </p:cBhvr>
                                      <p:tavLst>
                                        <p:tav tm="0">
                                          <p:val>
                                            <p:fltVal val="0"/>
                                          </p:val>
                                        </p:tav>
                                        <p:tav tm="100000">
                                          <p:val>
                                            <p:strVal val="#ppt_w"/>
                                          </p:val>
                                        </p:tav>
                                      </p:tavLst>
                                    </p:anim>
                                    <p:anim calcmode="lin" valueType="num">
                                      <p:cBhvr>
                                        <p:cTn id="43" dur="1000" fill="hold"/>
                                        <p:tgtEl>
                                          <p:spTgt spid="16"/>
                                        </p:tgtEl>
                                        <p:attrNameLst>
                                          <p:attrName>ppt_h</p:attrName>
                                        </p:attrNameLst>
                                      </p:cBhvr>
                                      <p:tavLst>
                                        <p:tav tm="0">
                                          <p:val>
                                            <p:fltVal val="0"/>
                                          </p:val>
                                        </p:tav>
                                        <p:tav tm="100000">
                                          <p:val>
                                            <p:strVal val="#ppt_h"/>
                                          </p:val>
                                        </p:tav>
                                      </p:tavLst>
                                    </p:anim>
                                    <p:anim calcmode="lin" valueType="num">
                                      <p:cBhvr>
                                        <p:cTn id="44" dur="1000" fill="hold"/>
                                        <p:tgtEl>
                                          <p:spTgt spid="16"/>
                                        </p:tgtEl>
                                        <p:attrNameLst>
                                          <p:attrName>style.rotation</p:attrName>
                                        </p:attrNameLst>
                                      </p:cBhvr>
                                      <p:tavLst>
                                        <p:tav tm="0">
                                          <p:val>
                                            <p:fltVal val="90"/>
                                          </p:val>
                                        </p:tav>
                                        <p:tav tm="100000">
                                          <p:val>
                                            <p:fltVal val="0"/>
                                          </p:val>
                                        </p:tav>
                                      </p:tavLst>
                                    </p:anim>
                                    <p:animEffect transition="in" filter="fade">
                                      <p:cBhvr>
                                        <p:cTn id="45" dur="1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32"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out)">
                                      <p:cBhvr>
                                        <p:cTn id="50" dur="2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32"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circle(out)">
                                      <p:cBhvr>
                                        <p:cTn id="6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3200" dirty="0" smtClean="0">
                <a:solidFill>
                  <a:schemeClr val="tx1"/>
                </a:solidFill>
              </a:rPr>
              <a:t>المفرد المذكر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المثبت المعروف</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افتعال</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الامتداد</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م د د</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انتشر</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امتد</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a:solidFill>
                  <a:schemeClr val="tx1"/>
                </a:solidFill>
              </a:rPr>
              <a:t>الفعل الماضي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a:solidFill>
                  <a:schemeClr val="tx1"/>
                </a:solidFill>
              </a:rPr>
              <a:t>افتعال</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الانتشار</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ن ش ر</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امتد</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انتشر</a:t>
            </a:r>
            <a:endParaRPr lang="en-US" sz="4000" b="1" dirty="0">
              <a:solidFill>
                <a:schemeClr val="tx1"/>
              </a:solidFill>
            </a:endParaRPr>
          </a:p>
        </p:txBody>
      </p:sp>
    </p:spTree>
    <p:extLst>
      <p:ext uri="{BB962C8B-B14F-4D97-AF65-F5344CB8AC3E}">
        <p14:creationId xmlns:p14="http://schemas.microsoft.com/office/powerpoint/2010/main" val="409892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99583" y="24295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المفرد المؤنث للغائب</a:t>
            </a:r>
            <a:endParaRPr lang="en-US" sz="3200" dirty="0">
              <a:solidFill>
                <a:schemeClr val="tx1"/>
              </a:solidFill>
            </a:endParaRPr>
          </a:p>
        </p:txBody>
      </p:sp>
      <p:sp>
        <p:nvSpPr>
          <p:cNvPr id="6" name="Rectangle 5"/>
          <p:cNvSpPr/>
          <p:nvPr/>
        </p:nvSpPr>
        <p:spPr>
          <a:xfrm>
            <a:off x="8166206" y="24295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المثبت المجهول</a:t>
            </a:r>
            <a:endParaRPr lang="en-US" sz="3200" dirty="0">
              <a:solidFill>
                <a:schemeClr val="tx1"/>
              </a:solidFill>
            </a:endParaRPr>
          </a:p>
        </p:txBody>
      </p:sp>
      <p:sp>
        <p:nvSpPr>
          <p:cNvPr id="7" name="Rounded Rectangular Callout 6"/>
          <p:cNvSpPr/>
          <p:nvPr/>
        </p:nvSpPr>
        <p:spPr>
          <a:xfrm>
            <a:off x="11298841" y="14819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8" name="Rounded Rectangular Callout 7"/>
          <p:cNvSpPr/>
          <p:nvPr/>
        </p:nvSpPr>
        <p:spPr>
          <a:xfrm>
            <a:off x="8166206" y="14955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12" name="Rectangle 11"/>
          <p:cNvSpPr/>
          <p:nvPr/>
        </p:nvSpPr>
        <p:spPr>
          <a:xfrm>
            <a:off x="6470268" y="24566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إفعال</a:t>
            </a:r>
            <a:endParaRPr lang="en-US" sz="3200" dirty="0">
              <a:solidFill>
                <a:schemeClr val="tx1"/>
              </a:solidFill>
            </a:endParaRPr>
          </a:p>
        </p:txBody>
      </p:sp>
      <p:sp>
        <p:nvSpPr>
          <p:cNvPr id="13" name="Rectangle 12"/>
          <p:cNvSpPr/>
          <p:nvPr/>
        </p:nvSpPr>
        <p:spPr>
          <a:xfrm>
            <a:off x="4795945" y="24566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الإنشاء</a:t>
            </a:r>
            <a:endParaRPr lang="en-US" sz="3200" dirty="0">
              <a:solidFill>
                <a:schemeClr val="tx1"/>
              </a:solidFill>
            </a:endParaRPr>
          </a:p>
        </p:txBody>
      </p:sp>
      <p:sp>
        <p:nvSpPr>
          <p:cNvPr id="14" name="Rounded Rectangular Callout 13"/>
          <p:cNvSpPr/>
          <p:nvPr/>
        </p:nvSpPr>
        <p:spPr>
          <a:xfrm>
            <a:off x="6470268" y="15090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15" name="Rounded Rectangular Callout 14"/>
          <p:cNvSpPr/>
          <p:nvPr/>
        </p:nvSpPr>
        <p:spPr>
          <a:xfrm>
            <a:off x="4795945" y="15226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16" name="Rectangle 15"/>
          <p:cNvSpPr/>
          <p:nvPr/>
        </p:nvSpPr>
        <p:spPr>
          <a:xfrm>
            <a:off x="3331087" y="24566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ن ش أ</a:t>
            </a:r>
            <a:endParaRPr lang="en-US" sz="3200" dirty="0">
              <a:solidFill>
                <a:schemeClr val="tx1"/>
              </a:solidFill>
            </a:endParaRPr>
          </a:p>
        </p:txBody>
      </p:sp>
      <p:sp>
        <p:nvSpPr>
          <p:cNvPr id="17" name="Rectangle 16"/>
          <p:cNvSpPr/>
          <p:nvPr/>
        </p:nvSpPr>
        <p:spPr>
          <a:xfrm>
            <a:off x="1997360" y="24566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مهموز لام</a:t>
            </a:r>
            <a:endParaRPr lang="en-US" sz="3200" dirty="0">
              <a:solidFill>
                <a:schemeClr val="tx1"/>
              </a:solidFill>
            </a:endParaRPr>
          </a:p>
        </p:txBody>
      </p:sp>
      <p:sp>
        <p:nvSpPr>
          <p:cNvPr id="18" name="Rounded Rectangular Callout 17"/>
          <p:cNvSpPr/>
          <p:nvPr/>
        </p:nvSpPr>
        <p:spPr>
          <a:xfrm>
            <a:off x="3331087" y="15090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19" name="Rounded Rectangular Callout 18"/>
          <p:cNvSpPr/>
          <p:nvPr/>
        </p:nvSpPr>
        <p:spPr>
          <a:xfrm>
            <a:off x="1997360" y="15226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20" name="Rounded Rectangular Callout 19"/>
          <p:cNvSpPr/>
          <p:nvPr/>
        </p:nvSpPr>
        <p:spPr>
          <a:xfrm>
            <a:off x="243584" y="15216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21" name="Rectangle 20"/>
          <p:cNvSpPr/>
          <p:nvPr/>
        </p:nvSpPr>
        <p:spPr>
          <a:xfrm>
            <a:off x="243584" y="24566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أخترعت</a:t>
            </a:r>
            <a:endParaRPr lang="en-US" sz="3200" dirty="0">
              <a:solidFill>
                <a:schemeClr val="tx1"/>
              </a:solidFill>
            </a:endParaRPr>
          </a:p>
        </p:txBody>
      </p:sp>
      <p:sp>
        <p:nvSpPr>
          <p:cNvPr id="22" name="Rounded Rectangular Callout 21"/>
          <p:cNvSpPr/>
          <p:nvPr/>
        </p:nvSpPr>
        <p:spPr>
          <a:xfrm>
            <a:off x="10607566" y="3271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أنشئت</a:t>
            </a:r>
            <a:endParaRPr lang="en-US" sz="4000" b="1" dirty="0">
              <a:solidFill>
                <a:schemeClr val="tx1"/>
              </a:solidFill>
            </a:endParaRPr>
          </a:p>
        </p:txBody>
      </p:sp>
      <p:sp>
        <p:nvSpPr>
          <p:cNvPr id="23" name="Rectangle 22"/>
          <p:cNvSpPr/>
          <p:nvPr/>
        </p:nvSpPr>
        <p:spPr>
          <a:xfrm>
            <a:off x="11324983" y="6087175"/>
            <a:ext cx="2252228" cy="1219201"/>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الجمع المذكر للغائب</a:t>
            </a:r>
            <a:endParaRPr lang="en-US" sz="3200" dirty="0">
              <a:solidFill>
                <a:schemeClr val="tx1"/>
              </a:solidFill>
            </a:endParaRPr>
          </a:p>
        </p:txBody>
      </p:sp>
      <p:sp>
        <p:nvSpPr>
          <p:cNvPr id="24" name="Rectangle 23"/>
          <p:cNvSpPr/>
          <p:nvPr/>
        </p:nvSpPr>
        <p:spPr>
          <a:xfrm>
            <a:off x="8191606" y="6087175"/>
            <a:ext cx="2943228" cy="1219200"/>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3200" dirty="0" smtClean="0">
                <a:solidFill>
                  <a:schemeClr val="tx1"/>
                </a:solidFill>
              </a:rPr>
              <a:t>الفعل الماضي القريب المثبت المعروف</a:t>
            </a:r>
            <a:endParaRPr lang="en-US" sz="3200" dirty="0">
              <a:solidFill>
                <a:schemeClr val="tx1"/>
              </a:solidFill>
            </a:endParaRPr>
          </a:p>
        </p:txBody>
      </p:sp>
      <p:sp>
        <p:nvSpPr>
          <p:cNvPr id="25" name="Rounded Rectangular Callout 24"/>
          <p:cNvSpPr/>
          <p:nvPr/>
        </p:nvSpPr>
        <p:spPr>
          <a:xfrm>
            <a:off x="11324241" y="5139561"/>
            <a:ext cx="2258021"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الصيغة</a:t>
            </a:r>
            <a:endParaRPr lang="en-US" sz="3200" b="1" dirty="0">
              <a:solidFill>
                <a:schemeClr val="tx1"/>
              </a:solidFill>
            </a:endParaRPr>
          </a:p>
        </p:txBody>
      </p:sp>
      <p:sp>
        <p:nvSpPr>
          <p:cNvPr id="26" name="Rounded Rectangular Callout 25"/>
          <p:cNvSpPr/>
          <p:nvPr/>
        </p:nvSpPr>
        <p:spPr>
          <a:xfrm>
            <a:off x="8191606" y="5153108"/>
            <a:ext cx="2943228"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rtlCol="0" anchor="ctr"/>
          <a:lstStyle/>
          <a:p>
            <a:pPr algn="ctr"/>
            <a:r>
              <a:rPr lang="ar-MA" sz="3200" b="1" dirty="0" smtClean="0">
                <a:solidFill>
                  <a:schemeClr val="tx1"/>
                </a:solidFill>
              </a:rPr>
              <a:t>البحث</a:t>
            </a:r>
            <a:endParaRPr lang="en-US" sz="3200" b="1" dirty="0">
              <a:solidFill>
                <a:schemeClr val="tx1"/>
              </a:solidFill>
            </a:endParaRPr>
          </a:p>
        </p:txBody>
      </p:sp>
      <p:sp>
        <p:nvSpPr>
          <p:cNvPr id="27" name="Rectangle 26"/>
          <p:cNvSpPr/>
          <p:nvPr/>
        </p:nvSpPr>
        <p:spPr>
          <a:xfrm>
            <a:off x="6495668" y="6114268"/>
            <a:ext cx="1493090"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dirty="0" smtClean="0">
                <a:solidFill>
                  <a:schemeClr val="tx1"/>
                </a:solidFill>
              </a:rPr>
              <a:t>نصر</a:t>
            </a:r>
            <a:endParaRPr lang="en-US" sz="3200" dirty="0">
              <a:solidFill>
                <a:schemeClr val="tx1"/>
              </a:solidFill>
            </a:endParaRPr>
          </a:p>
        </p:txBody>
      </p:sp>
      <p:sp>
        <p:nvSpPr>
          <p:cNvPr id="28" name="Rectangle 27"/>
          <p:cNvSpPr/>
          <p:nvPr/>
        </p:nvSpPr>
        <p:spPr>
          <a:xfrm>
            <a:off x="4821345" y="6114268"/>
            <a:ext cx="14694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r>
              <a:rPr lang="ar-MA" sz="3200" dirty="0" smtClean="0">
                <a:solidFill>
                  <a:schemeClr val="tx1"/>
                </a:solidFill>
              </a:rPr>
              <a:t>النقل</a:t>
            </a:r>
            <a:endParaRPr lang="en-US" sz="3200" dirty="0">
              <a:solidFill>
                <a:schemeClr val="tx1"/>
              </a:solidFill>
            </a:endParaRPr>
          </a:p>
        </p:txBody>
      </p:sp>
      <p:sp>
        <p:nvSpPr>
          <p:cNvPr id="29" name="Rounded Rectangular Callout 28"/>
          <p:cNvSpPr/>
          <p:nvPr/>
        </p:nvSpPr>
        <p:spPr>
          <a:xfrm>
            <a:off x="6495668" y="5166654"/>
            <a:ext cx="1493090"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rtlCol="0" anchor="ctr"/>
          <a:lstStyle/>
          <a:p>
            <a:pPr algn="ctr"/>
            <a:r>
              <a:rPr lang="ar-MA" sz="3200" b="1" dirty="0" smtClean="0">
                <a:solidFill>
                  <a:schemeClr val="tx1"/>
                </a:solidFill>
              </a:rPr>
              <a:t>الباب</a:t>
            </a:r>
            <a:endParaRPr lang="en-US" sz="3200" b="1" dirty="0">
              <a:solidFill>
                <a:schemeClr val="tx1"/>
              </a:solidFill>
            </a:endParaRPr>
          </a:p>
        </p:txBody>
      </p:sp>
      <p:sp>
        <p:nvSpPr>
          <p:cNvPr id="30" name="Rounded Rectangular Callout 29"/>
          <p:cNvSpPr/>
          <p:nvPr/>
        </p:nvSpPr>
        <p:spPr>
          <a:xfrm>
            <a:off x="4821345" y="5180201"/>
            <a:ext cx="14694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3200" b="1" dirty="0" smtClean="0">
                <a:solidFill>
                  <a:schemeClr val="tx1"/>
                </a:solidFill>
              </a:rPr>
              <a:t>المصدر</a:t>
            </a:r>
            <a:endParaRPr lang="en-US" sz="3200" b="1" dirty="0">
              <a:solidFill>
                <a:schemeClr val="tx1"/>
              </a:solidFill>
            </a:endParaRPr>
          </a:p>
        </p:txBody>
      </p:sp>
      <p:sp>
        <p:nvSpPr>
          <p:cNvPr id="31" name="Rectangle 30"/>
          <p:cNvSpPr/>
          <p:nvPr/>
        </p:nvSpPr>
        <p:spPr>
          <a:xfrm>
            <a:off x="3356487" y="6114268"/>
            <a:ext cx="1279013"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dirty="0" smtClean="0">
                <a:solidFill>
                  <a:schemeClr val="tx1"/>
                </a:solidFill>
              </a:rPr>
              <a:t>ن ق ل</a:t>
            </a:r>
            <a:endParaRPr lang="en-US" sz="3200" dirty="0">
              <a:solidFill>
                <a:schemeClr val="tx1"/>
              </a:solidFill>
            </a:endParaRPr>
          </a:p>
        </p:txBody>
      </p:sp>
      <p:sp>
        <p:nvSpPr>
          <p:cNvPr id="32" name="Rectangle 31"/>
          <p:cNvSpPr/>
          <p:nvPr/>
        </p:nvSpPr>
        <p:spPr>
          <a:xfrm>
            <a:off x="2022760" y="6114268"/>
            <a:ext cx="1152256"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dirty="0" smtClean="0">
                <a:solidFill>
                  <a:schemeClr val="tx1"/>
                </a:solidFill>
              </a:rPr>
              <a:t>صحيح</a:t>
            </a:r>
            <a:endParaRPr lang="en-US" sz="3200" dirty="0">
              <a:solidFill>
                <a:schemeClr val="tx1"/>
              </a:solidFill>
            </a:endParaRPr>
          </a:p>
        </p:txBody>
      </p:sp>
      <p:sp>
        <p:nvSpPr>
          <p:cNvPr id="33" name="Rounded Rectangular Callout 32"/>
          <p:cNvSpPr/>
          <p:nvPr/>
        </p:nvSpPr>
        <p:spPr>
          <a:xfrm>
            <a:off x="3356487" y="5166654"/>
            <a:ext cx="1279013"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r>
              <a:rPr lang="ar-MA" sz="3200" b="1" dirty="0" smtClean="0">
                <a:solidFill>
                  <a:schemeClr val="tx1"/>
                </a:solidFill>
              </a:rPr>
              <a:t>المادة</a:t>
            </a:r>
            <a:endParaRPr lang="en-US" sz="3200" b="1" dirty="0">
              <a:solidFill>
                <a:schemeClr val="tx1"/>
              </a:solidFill>
            </a:endParaRPr>
          </a:p>
        </p:txBody>
      </p:sp>
      <p:sp>
        <p:nvSpPr>
          <p:cNvPr id="34" name="Rounded Rectangular Callout 33"/>
          <p:cNvSpPr/>
          <p:nvPr/>
        </p:nvSpPr>
        <p:spPr>
          <a:xfrm>
            <a:off x="2022760" y="5180201"/>
            <a:ext cx="1152256"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r>
              <a:rPr lang="ar-MA" sz="3200" b="1" dirty="0" smtClean="0">
                <a:solidFill>
                  <a:schemeClr val="tx1"/>
                </a:solidFill>
              </a:rPr>
              <a:t>الجنس</a:t>
            </a:r>
            <a:endParaRPr lang="en-US" sz="3200" b="1" dirty="0">
              <a:solidFill>
                <a:schemeClr val="tx1"/>
              </a:solidFill>
            </a:endParaRPr>
          </a:p>
        </p:txBody>
      </p:sp>
      <p:sp>
        <p:nvSpPr>
          <p:cNvPr id="35" name="Rounded Rectangular Callout 34"/>
          <p:cNvSpPr/>
          <p:nvPr/>
        </p:nvSpPr>
        <p:spPr>
          <a:xfrm>
            <a:off x="268984" y="5179276"/>
            <a:ext cx="1572305" cy="650240"/>
          </a:xfrm>
          <a:prstGeom prst="wedgeRoundRectCallou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r>
              <a:rPr lang="ar-MA" sz="3200" b="1" dirty="0" smtClean="0">
                <a:solidFill>
                  <a:schemeClr val="tx1"/>
                </a:solidFill>
              </a:rPr>
              <a:t>المعنى</a:t>
            </a:r>
            <a:endParaRPr lang="en-US" sz="3200" b="1" dirty="0">
              <a:solidFill>
                <a:schemeClr val="tx1"/>
              </a:solidFill>
            </a:endParaRPr>
          </a:p>
        </p:txBody>
      </p:sp>
      <p:sp>
        <p:nvSpPr>
          <p:cNvPr id="36" name="Rectangle 35"/>
          <p:cNvSpPr/>
          <p:nvPr/>
        </p:nvSpPr>
        <p:spPr>
          <a:xfrm>
            <a:off x="268984" y="6114268"/>
            <a:ext cx="1572305" cy="1192107"/>
          </a:xfrm>
          <a:prstGeom prst="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200" dirty="0" smtClean="0">
                <a:solidFill>
                  <a:schemeClr val="tx1"/>
                </a:solidFill>
              </a:rPr>
              <a:t>قد حملوا</a:t>
            </a:r>
            <a:endParaRPr lang="en-US" sz="3200" dirty="0">
              <a:solidFill>
                <a:schemeClr val="tx1"/>
              </a:solidFill>
            </a:endParaRPr>
          </a:p>
        </p:txBody>
      </p:sp>
      <p:sp>
        <p:nvSpPr>
          <p:cNvPr id="37" name="Rounded Rectangular Callout 36"/>
          <p:cNvSpPr/>
          <p:nvPr/>
        </p:nvSpPr>
        <p:spPr>
          <a:xfrm>
            <a:off x="10632966" y="3984764"/>
            <a:ext cx="2837793" cy="814666"/>
          </a:xfrm>
          <a:prstGeom prst="wedgeRoundRectCallou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4000" b="1" dirty="0" smtClean="0">
                <a:solidFill>
                  <a:schemeClr val="tx1"/>
                </a:solidFill>
              </a:rPr>
              <a:t>قد نقلوا</a:t>
            </a:r>
            <a:endParaRPr lang="en-US" sz="4000" b="1" dirty="0">
              <a:solidFill>
                <a:schemeClr val="tx1"/>
              </a:solidFill>
            </a:endParaRPr>
          </a:p>
        </p:txBody>
      </p:sp>
    </p:spTree>
    <p:extLst>
      <p:ext uri="{BB962C8B-B14F-4D97-AF65-F5344CB8AC3E}">
        <p14:creationId xmlns:p14="http://schemas.microsoft.com/office/powerpoint/2010/main" val="3411694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50" fill="hold"/>
                                        <p:tgtEl>
                                          <p:spTgt spid="7"/>
                                        </p:tgtEl>
                                        <p:attrNameLst>
                                          <p:attrName>ppt_w</p:attrName>
                                        </p:attrNameLst>
                                      </p:cBhvr>
                                      <p:tavLst>
                                        <p:tav tm="0">
                                          <p:val>
                                            <p:fltVal val="0"/>
                                          </p:val>
                                        </p:tav>
                                        <p:tav tm="100000">
                                          <p:val>
                                            <p:strVal val="#ppt_w"/>
                                          </p:val>
                                        </p:tav>
                                      </p:tavLst>
                                    </p:anim>
                                    <p:anim calcmode="lin" valueType="num">
                                      <p:cBhvr>
                                        <p:cTn id="16" dur="250" fill="hold"/>
                                        <p:tgtEl>
                                          <p:spTgt spid="7"/>
                                        </p:tgtEl>
                                        <p:attrNameLst>
                                          <p:attrName>ppt_h</p:attrName>
                                        </p:attrNameLst>
                                      </p:cBhvr>
                                      <p:tavLst>
                                        <p:tav tm="0">
                                          <p:val>
                                            <p:fltVal val="0"/>
                                          </p:val>
                                        </p:tav>
                                        <p:tav tm="100000">
                                          <p:val>
                                            <p:strVal val="#ppt_h"/>
                                          </p:val>
                                        </p:tav>
                                      </p:tavLst>
                                    </p:anim>
                                    <p:anim calcmode="lin" valueType="num">
                                      <p:cBhvr>
                                        <p:cTn id="17" dur="250" fill="hold"/>
                                        <p:tgtEl>
                                          <p:spTgt spid="7"/>
                                        </p:tgtEl>
                                        <p:attrNameLst>
                                          <p:attrName>style.rotation</p:attrName>
                                        </p:attrNameLst>
                                      </p:cBhvr>
                                      <p:tavLst>
                                        <p:tav tm="0">
                                          <p:val>
                                            <p:fltVal val="90"/>
                                          </p:val>
                                        </p:tav>
                                        <p:tav tm="100000">
                                          <p:val>
                                            <p:fltVal val="0"/>
                                          </p:val>
                                        </p:tav>
                                      </p:tavLst>
                                    </p:anim>
                                    <p:animEffect transition="in" filter="fade">
                                      <p:cBhvr>
                                        <p:cTn id="18" dur="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by="(-#ppt_w*2)" calcmode="lin" valueType="num">
                                      <p:cBhvr rctx="PPT">
                                        <p:cTn id="23" dur="250" autoRev="1" fill="hold">
                                          <p:stCondLst>
                                            <p:cond delay="0"/>
                                          </p:stCondLst>
                                        </p:cTn>
                                        <p:tgtEl>
                                          <p:spTgt spid="5"/>
                                        </p:tgtEl>
                                        <p:attrNameLst>
                                          <p:attrName>ppt_w</p:attrName>
                                        </p:attrNameLst>
                                      </p:cBhvr>
                                    </p:anim>
                                    <p:anim by="(#ppt_w*0.50)" calcmode="lin" valueType="num">
                                      <p:cBhvr>
                                        <p:cTn id="24" dur="250" decel="50000" autoRev="1" fill="hold">
                                          <p:stCondLst>
                                            <p:cond delay="0"/>
                                          </p:stCondLst>
                                        </p:cTn>
                                        <p:tgtEl>
                                          <p:spTgt spid="5"/>
                                        </p:tgtEl>
                                        <p:attrNameLst>
                                          <p:attrName>ppt_x</p:attrName>
                                        </p:attrNameLst>
                                      </p:cBhvr>
                                    </p:anim>
                                    <p:anim from="(-#ppt_h/2)" to="(#ppt_y)" calcmode="lin" valueType="num">
                                      <p:cBhvr>
                                        <p:cTn id="25" dur="500" fill="hold">
                                          <p:stCondLst>
                                            <p:cond delay="0"/>
                                          </p:stCondLst>
                                        </p:cTn>
                                        <p:tgtEl>
                                          <p:spTgt spid="5"/>
                                        </p:tgtEl>
                                        <p:attrNameLst>
                                          <p:attrName>ppt_y</p:attrName>
                                        </p:attrNameLst>
                                      </p:cBhvr>
                                    </p:anim>
                                    <p:animRot by="21600000">
                                      <p:cBhvr>
                                        <p:cTn id="26" dur="500" fill="hold">
                                          <p:stCondLst>
                                            <p:cond delay="0"/>
                                          </p:stCondLst>
                                        </p:cTn>
                                        <p:tgtEl>
                                          <p:spTgt spid="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fltVal val="0"/>
                                          </p:val>
                                        </p:tav>
                                        <p:tav tm="100000">
                                          <p:val>
                                            <p:strVal val="#ppt_w"/>
                                          </p:val>
                                        </p:tav>
                                      </p:tavLst>
                                    </p:anim>
                                    <p:anim calcmode="lin" valueType="num">
                                      <p:cBhvr>
                                        <p:cTn id="32" dur="250" fill="hold"/>
                                        <p:tgtEl>
                                          <p:spTgt spid="8"/>
                                        </p:tgtEl>
                                        <p:attrNameLst>
                                          <p:attrName>ppt_h</p:attrName>
                                        </p:attrNameLst>
                                      </p:cBhvr>
                                      <p:tavLst>
                                        <p:tav tm="0">
                                          <p:val>
                                            <p:fltVal val="0"/>
                                          </p:val>
                                        </p:tav>
                                        <p:tav tm="100000">
                                          <p:val>
                                            <p:strVal val="#ppt_h"/>
                                          </p:val>
                                        </p:tav>
                                      </p:tavLst>
                                    </p:anim>
                                    <p:anim calcmode="lin" valueType="num">
                                      <p:cBhvr>
                                        <p:cTn id="33" dur="250" fill="hold"/>
                                        <p:tgtEl>
                                          <p:spTgt spid="8"/>
                                        </p:tgtEl>
                                        <p:attrNameLst>
                                          <p:attrName>style.rotation</p:attrName>
                                        </p:attrNameLst>
                                      </p:cBhvr>
                                      <p:tavLst>
                                        <p:tav tm="0">
                                          <p:val>
                                            <p:fltVal val="90"/>
                                          </p:val>
                                        </p:tav>
                                        <p:tav tm="100000">
                                          <p:val>
                                            <p:fltVal val="0"/>
                                          </p:val>
                                        </p:tav>
                                      </p:tavLst>
                                    </p:anim>
                                    <p:animEffect transition="in" filter="fade">
                                      <p:cBhvr>
                                        <p:cTn id="34" dur="25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6"/>
                                        </p:tgtEl>
                                        <p:attrNameLst>
                                          <p:attrName>ppt_y</p:attrName>
                                        </p:attrNameLst>
                                      </p:cBhvr>
                                      <p:tavLst>
                                        <p:tav tm="0">
                                          <p:val>
                                            <p:strVal val="#ppt_y"/>
                                          </p:val>
                                        </p:tav>
                                        <p:tav tm="100000">
                                          <p:val>
                                            <p:strVal val="#ppt_y"/>
                                          </p:val>
                                        </p:tav>
                                      </p:tavLst>
                                    </p:anim>
                                    <p:anim calcmode="lin" valueType="num">
                                      <p:cBhvr>
                                        <p:cTn id="4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50" fill="hold"/>
                                        <p:tgtEl>
                                          <p:spTgt spid="14"/>
                                        </p:tgtEl>
                                        <p:attrNameLst>
                                          <p:attrName>ppt_w</p:attrName>
                                        </p:attrNameLst>
                                      </p:cBhvr>
                                      <p:tavLst>
                                        <p:tav tm="0">
                                          <p:val>
                                            <p:fltVal val="0"/>
                                          </p:val>
                                        </p:tav>
                                        <p:tav tm="100000">
                                          <p:val>
                                            <p:strVal val="#ppt_w"/>
                                          </p:val>
                                        </p:tav>
                                      </p:tavLst>
                                    </p:anim>
                                    <p:anim calcmode="lin" valueType="num">
                                      <p:cBhvr>
                                        <p:cTn id="49" dur="250" fill="hold"/>
                                        <p:tgtEl>
                                          <p:spTgt spid="14"/>
                                        </p:tgtEl>
                                        <p:attrNameLst>
                                          <p:attrName>ppt_h</p:attrName>
                                        </p:attrNameLst>
                                      </p:cBhvr>
                                      <p:tavLst>
                                        <p:tav tm="0">
                                          <p:val>
                                            <p:fltVal val="0"/>
                                          </p:val>
                                        </p:tav>
                                        <p:tav tm="100000">
                                          <p:val>
                                            <p:strVal val="#ppt_h"/>
                                          </p:val>
                                        </p:tav>
                                      </p:tavLst>
                                    </p:anim>
                                    <p:anim calcmode="lin" valueType="num">
                                      <p:cBhvr>
                                        <p:cTn id="50" dur="250" fill="hold"/>
                                        <p:tgtEl>
                                          <p:spTgt spid="14"/>
                                        </p:tgtEl>
                                        <p:attrNameLst>
                                          <p:attrName>style.rotation</p:attrName>
                                        </p:attrNameLst>
                                      </p:cBhvr>
                                      <p:tavLst>
                                        <p:tav tm="0">
                                          <p:val>
                                            <p:fltVal val="90"/>
                                          </p:val>
                                        </p:tav>
                                        <p:tav tm="100000">
                                          <p:val>
                                            <p:fltVal val="0"/>
                                          </p:val>
                                        </p:tav>
                                      </p:tavLst>
                                    </p:anim>
                                    <p:animEffect transition="in" filter="fade">
                                      <p:cBhvr>
                                        <p:cTn id="51" dur="25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 calcmode="lin" valueType="num">
                                      <p:cBhvr>
                                        <p:cTn id="5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250" fill="hold"/>
                                        <p:tgtEl>
                                          <p:spTgt spid="15"/>
                                        </p:tgtEl>
                                        <p:attrNameLst>
                                          <p:attrName>ppt_w</p:attrName>
                                        </p:attrNameLst>
                                      </p:cBhvr>
                                      <p:tavLst>
                                        <p:tav tm="0">
                                          <p:val>
                                            <p:fltVal val="0"/>
                                          </p:val>
                                        </p:tav>
                                        <p:tav tm="100000">
                                          <p:val>
                                            <p:strVal val="#ppt_w"/>
                                          </p:val>
                                        </p:tav>
                                      </p:tavLst>
                                    </p:anim>
                                    <p:anim calcmode="lin" valueType="num">
                                      <p:cBhvr>
                                        <p:cTn id="66" dur="250" fill="hold"/>
                                        <p:tgtEl>
                                          <p:spTgt spid="15"/>
                                        </p:tgtEl>
                                        <p:attrNameLst>
                                          <p:attrName>ppt_h</p:attrName>
                                        </p:attrNameLst>
                                      </p:cBhvr>
                                      <p:tavLst>
                                        <p:tav tm="0">
                                          <p:val>
                                            <p:fltVal val="0"/>
                                          </p:val>
                                        </p:tav>
                                        <p:tav tm="100000">
                                          <p:val>
                                            <p:strVal val="#ppt_h"/>
                                          </p:val>
                                        </p:tav>
                                      </p:tavLst>
                                    </p:anim>
                                    <p:anim calcmode="lin" valueType="num">
                                      <p:cBhvr>
                                        <p:cTn id="67" dur="250" fill="hold"/>
                                        <p:tgtEl>
                                          <p:spTgt spid="15"/>
                                        </p:tgtEl>
                                        <p:attrNameLst>
                                          <p:attrName>style.rotation</p:attrName>
                                        </p:attrNameLst>
                                      </p:cBhvr>
                                      <p:tavLst>
                                        <p:tav tm="0">
                                          <p:val>
                                            <p:fltVal val="90"/>
                                          </p:val>
                                        </p:tav>
                                        <p:tav tm="100000">
                                          <p:val>
                                            <p:fltVal val="0"/>
                                          </p:val>
                                        </p:tav>
                                      </p:tavLst>
                                    </p:anim>
                                    <p:animEffect transition="in" filter="fade">
                                      <p:cBhvr>
                                        <p:cTn id="68" dur="25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grpId="0" nodeType="clickEffect">
                                  <p:stCondLst>
                                    <p:cond delay="0"/>
                                  </p:stCondLst>
                                  <p:iterate type="lt">
                                    <p:tmPct val="10000"/>
                                  </p:iterate>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13"/>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250" fill="hold"/>
                                        <p:tgtEl>
                                          <p:spTgt spid="18"/>
                                        </p:tgtEl>
                                        <p:attrNameLst>
                                          <p:attrName>ppt_w</p:attrName>
                                        </p:attrNameLst>
                                      </p:cBhvr>
                                      <p:tavLst>
                                        <p:tav tm="0">
                                          <p:val>
                                            <p:fltVal val="0"/>
                                          </p:val>
                                        </p:tav>
                                        <p:tav tm="100000">
                                          <p:val>
                                            <p:strVal val="#ppt_w"/>
                                          </p:val>
                                        </p:tav>
                                      </p:tavLst>
                                    </p:anim>
                                    <p:anim calcmode="lin" valueType="num">
                                      <p:cBhvr>
                                        <p:cTn id="83" dur="250" fill="hold"/>
                                        <p:tgtEl>
                                          <p:spTgt spid="18"/>
                                        </p:tgtEl>
                                        <p:attrNameLst>
                                          <p:attrName>ppt_h</p:attrName>
                                        </p:attrNameLst>
                                      </p:cBhvr>
                                      <p:tavLst>
                                        <p:tav tm="0">
                                          <p:val>
                                            <p:fltVal val="0"/>
                                          </p:val>
                                        </p:tav>
                                        <p:tav tm="100000">
                                          <p:val>
                                            <p:strVal val="#ppt_h"/>
                                          </p:val>
                                        </p:tav>
                                      </p:tavLst>
                                    </p:anim>
                                    <p:anim calcmode="lin" valueType="num">
                                      <p:cBhvr>
                                        <p:cTn id="84" dur="250" fill="hold"/>
                                        <p:tgtEl>
                                          <p:spTgt spid="18"/>
                                        </p:tgtEl>
                                        <p:attrNameLst>
                                          <p:attrName>style.rotation</p:attrName>
                                        </p:attrNameLst>
                                      </p:cBhvr>
                                      <p:tavLst>
                                        <p:tav tm="0">
                                          <p:val>
                                            <p:fltVal val="90"/>
                                          </p:val>
                                        </p:tav>
                                        <p:tav tm="100000">
                                          <p:val>
                                            <p:fltVal val="0"/>
                                          </p:val>
                                        </p:tav>
                                      </p:tavLst>
                                    </p:anim>
                                    <p:animEffect transition="in" filter="fade">
                                      <p:cBhvr>
                                        <p:cTn id="85" dur="25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41" presetClass="entr" presetSubtype="0" fill="hold" grpId="0" nodeType="clickEffect">
                                  <p:stCondLst>
                                    <p:cond delay="0"/>
                                  </p:stCondLst>
                                  <p:iterate type="lt">
                                    <p:tmPct val="10000"/>
                                  </p:iterate>
                                  <p:childTnLst>
                                    <p:set>
                                      <p:cBhvr>
                                        <p:cTn id="89" dur="1" fill="hold">
                                          <p:stCondLst>
                                            <p:cond delay="0"/>
                                          </p:stCondLst>
                                        </p:cTn>
                                        <p:tgtEl>
                                          <p:spTgt spid="16"/>
                                        </p:tgtEl>
                                        <p:attrNameLst>
                                          <p:attrName>style.visibility</p:attrName>
                                        </p:attrNameLst>
                                      </p:cBhvr>
                                      <p:to>
                                        <p:strVal val="visible"/>
                                      </p:to>
                                    </p:set>
                                    <p:anim calcmode="lin" valueType="num">
                                      <p:cBhvr>
                                        <p:cTn id="90"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6"/>
                                        </p:tgtEl>
                                        <p:attrNameLst>
                                          <p:attrName>ppt_y</p:attrName>
                                        </p:attrNameLst>
                                      </p:cBhvr>
                                      <p:tavLst>
                                        <p:tav tm="0">
                                          <p:val>
                                            <p:strVal val="#ppt_y"/>
                                          </p:val>
                                        </p:tav>
                                        <p:tav tm="100000">
                                          <p:val>
                                            <p:strVal val="#ppt_y"/>
                                          </p:val>
                                        </p:tav>
                                      </p:tavLst>
                                    </p:anim>
                                    <p:anim calcmode="lin" valueType="num">
                                      <p:cBhvr>
                                        <p:cTn id="92"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250" fill="hold"/>
                                        <p:tgtEl>
                                          <p:spTgt spid="19"/>
                                        </p:tgtEl>
                                        <p:attrNameLst>
                                          <p:attrName>ppt_w</p:attrName>
                                        </p:attrNameLst>
                                      </p:cBhvr>
                                      <p:tavLst>
                                        <p:tav tm="0">
                                          <p:val>
                                            <p:fltVal val="0"/>
                                          </p:val>
                                        </p:tav>
                                        <p:tav tm="100000">
                                          <p:val>
                                            <p:strVal val="#ppt_w"/>
                                          </p:val>
                                        </p:tav>
                                      </p:tavLst>
                                    </p:anim>
                                    <p:anim calcmode="lin" valueType="num">
                                      <p:cBhvr>
                                        <p:cTn id="100" dur="250" fill="hold"/>
                                        <p:tgtEl>
                                          <p:spTgt spid="19"/>
                                        </p:tgtEl>
                                        <p:attrNameLst>
                                          <p:attrName>ppt_h</p:attrName>
                                        </p:attrNameLst>
                                      </p:cBhvr>
                                      <p:tavLst>
                                        <p:tav tm="0">
                                          <p:val>
                                            <p:fltVal val="0"/>
                                          </p:val>
                                        </p:tav>
                                        <p:tav tm="100000">
                                          <p:val>
                                            <p:strVal val="#ppt_h"/>
                                          </p:val>
                                        </p:tav>
                                      </p:tavLst>
                                    </p:anim>
                                    <p:anim calcmode="lin" valueType="num">
                                      <p:cBhvr>
                                        <p:cTn id="101" dur="250" fill="hold"/>
                                        <p:tgtEl>
                                          <p:spTgt spid="19"/>
                                        </p:tgtEl>
                                        <p:attrNameLst>
                                          <p:attrName>style.rotation</p:attrName>
                                        </p:attrNameLst>
                                      </p:cBhvr>
                                      <p:tavLst>
                                        <p:tav tm="0">
                                          <p:val>
                                            <p:fltVal val="90"/>
                                          </p:val>
                                        </p:tav>
                                        <p:tav tm="100000">
                                          <p:val>
                                            <p:fltVal val="0"/>
                                          </p:val>
                                        </p:tav>
                                      </p:tavLst>
                                    </p:anim>
                                    <p:animEffect transition="in" filter="fade">
                                      <p:cBhvr>
                                        <p:cTn id="102" dur="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grpId="0" nodeType="clickEffect">
                                  <p:stCondLst>
                                    <p:cond delay="0"/>
                                  </p:stCondLst>
                                  <p:iterate type="lt">
                                    <p:tmPct val="10000"/>
                                  </p:iterate>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7"/>
                                        </p:tgtEl>
                                        <p:attrNameLst>
                                          <p:attrName>ppt_y</p:attrName>
                                        </p:attrNameLst>
                                      </p:cBhvr>
                                      <p:tavLst>
                                        <p:tav tm="0">
                                          <p:val>
                                            <p:strVal val="#ppt_y"/>
                                          </p:val>
                                        </p:tav>
                                        <p:tav tm="100000">
                                          <p:val>
                                            <p:strVal val="#ppt_y"/>
                                          </p:val>
                                        </p:tav>
                                      </p:tavLst>
                                    </p:anim>
                                    <p:anim calcmode="lin" valueType="num">
                                      <p:cBhvr>
                                        <p:cTn id="10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grpId="0"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250" fill="hold"/>
                                        <p:tgtEl>
                                          <p:spTgt spid="20"/>
                                        </p:tgtEl>
                                        <p:attrNameLst>
                                          <p:attrName>ppt_w</p:attrName>
                                        </p:attrNameLst>
                                      </p:cBhvr>
                                      <p:tavLst>
                                        <p:tav tm="0">
                                          <p:val>
                                            <p:fltVal val="0"/>
                                          </p:val>
                                        </p:tav>
                                        <p:tav tm="100000">
                                          <p:val>
                                            <p:strVal val="#ppt_w"/>
                                          </p:val>
                                        </p:tav>
                                      </p:tavLst>
                                    </p:anim>
                                    <p:anim calcmode="lin" valueType="num">
                                      <p:cBhvr>
                                        <p:cTn id="117" dur="250" fill="hold"/>
                                        <p:tgtEl>
                                          <p:spTgt spid="20"/>
                                        </p:tgtEl>
                                        <p:attrNameLst>
                                          <p:attrName>ppt_h</p:attrName>
                                        </p:attrNameLst>
                                      </p:cBhvr>
                                      <p:tavLst>
                                        <p:tav tm="0">
                                          <p:val>
                                            <p:fltVal val="0"/>
                                          </p:val>
                                        </p:tav>
                                        <p:tav tm="100000">
                                          <p:val>
                                            <p:strVal val="#ppt_h"/>
                                          </p:val>
                                        </p:tav>
                                      </p:tavLst>
                                    </p:anim>
                                    <p:anim calcmode="lin" valueType="num">
                                      <p:cBhvr>
                                        <p:cTn id="118" dur="250" fill="hold"/>
                                        <p:tgtEl>
                                          <p:spTgt spid="20"/>
                                        </p:tgtEl>
                                        <p:attrNameLst>
                                          <p:attrName>style.rotation</p:attrName>
                                        </p:attrNameLst>
                                      </p:cBhvr>
                                      <p:tavLst>
                                        <p:tav tm="0">
                                          <p:val>
                                            <p:fltVal val="90"/>
                                          </p:val>
                                        </p:tav>
                                        <p:tav tm="100000">
                                          <p:val>
                                            <p:fltVal val="0"/>
                                          </p:val>
                                        </p:tav>
                                      </p:tavLst>
                                    </p:anim>
                                    <p:animEffect transition="in" filter="fade">
                                      <p:cBhvr>
                                        <p:cTn id="119" dur="250"/>
                                        <p:tgtEl>
                                          <p:spTgt spid="20"/>
                                        </p:tgtEl>
                                      </p:cBhvr>
                                    </p:animEffect>
                                  </p:childTnLst>
                                </p:cTn>
                              </p:par>
                            </p:childTnLst>
                          </p:cTn>
                        </p:par>
                      </p:childTnLst>
                    </p:cTn>
                  </p:par>
                  <p:par>
                    <p:cTn id="120" fill="hold">
                      <p:stCondLst>
                        <p:cond delay="indefinite"/>
                      </p:stCondLst>
                      <p:childTnLst>
                        <p:par>
                          <p:cTn id="121" fill="hold">
                            <p:stCondLst>
                              <p:cond delay="0"/>
                            </p:stCondLst>
                            <p:childTnLst>
                              <p:par>
                                <p:cTn id="122" presetID="41" presetClass="entr" presetSubtype="0" fill="hold" grpId="0" nodeType="clickEffect">
                                  <p:stCondLst>
                                    <p:cond delay="0"/>
                                  </p:stCondLst>
                                  <p:iterate type="lt">
                                    <p:tmPct val="10000"/>
                                  </p:iterate>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25" dur="500" fill="hold"/>
                                        <p:tgtEl>
                                          <p:spTgt spid="21"/>
                                        </p:tgtEl>
                                        <p:attrNameLst>
                                          <p:attrName>ppt_y</p:attrName>
                                        </p:attrNameLst>
                                      </p:cBhvr>
                                      <p:tavLst>
                                        <p:tav tm="0">
                                          <p:val>
                                            <p:strVal val="#ppt_y"/>
                                          </p:val>
                                        </p:tav>
                                        <p:tav tm="100000">
                                          <p:val>
                                            <p:strVal val="#ppt_y"/>
                                          </p:val>
                                        </p:tav>
                                      </p:tavLst>
                                    </p:anim>
                                    <p:anim calcmode="lin" valueType="num">
                                      <p:cBhvr>
                                        <p:cTn id="126"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7"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500" tmFilter="0,0; .5, 1; 1, 1"/>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37"/>
                                        </p:tgtEl>
                                        <p:attrNameLst>
                                          <p:attrName>style.visibility</p:attrName>
                                        </p:attrNameLst>
                                      </p:cBhvr>
                                      <p:to>
                                        <p:strVal val="visible"/>
                                      </p:to>
                                    </p:set>
                                    <p:anim calcmode="lin" valueType="num">
                                      <p:cBhvr>
                                        <p:cTn id="133" dur="1000" fill="hold"/>
                                        <p:tgtEl>
                                          <p:spTgt spid="37"/>
                                        </p:tgtEl>
                                        <p:attrNameLst>
                                          <p:attrName>ppt_w</p:attrName>
                                        </p:attrNameLst>
                                      </p:cBhvr>
                                      <p:tavLst>
                                        <p:tav tm="0">
                                          <p:val>
                                            <p:fltVal val="0"/>
                                          </p:val>
                                        </p:tav>
                                        <p:tav tm="100000">
                                          <p:val>
                                            <p:strVal val="#ppt_w"/>
                                          </p:val>
                                        </p:tav>
                                      </p:tavLst>
                                    </p:anim>
                                    <p:anim calcmode="lin" valueType="num">
                                      <p:cBhvr>
                                        <p:cTn id="134" dur="1000" fill="hold"/>
                                        <p:tgtEl>
                                          <p:spTgt spid="37"/>
                                        </p:tgtEl>
                                        <p:attrNameLst>
                                          <p:attrName>ppt_h</p:attrName>
                                        </p:attrNameLst>
                                      </p:cBhvr>
                                      <p:tavLst>
                                        <p:tav tm="0">
                                          <p:val>
                                            <p:fltVal val="0"/>
                                          </p:val>
                                        </p:tav>
                                        <p:tav tm="100000">
                                          <p:val>
                                            <p:strVal val="#ppt_h"/>
                                          </p:val>
                                        </p:tav>
                                      </p:tavLst>
                                    </p:anim>
                                    <p:anim calcmode="lin" valueType="num">
                                      <p:cBhvr>
                                        <p:cTn id="135" dur="1000" fill="hold"/>
                                        <p:tgtEl>
                                          <p:spTgt spid="37"/>
                                        </p:tgtEl>
                                        <p:attrNameLst>
                                          <p:attrName>style.rotation</p:attrName>
                                        </p:attrNameLst>
                                      </p:cBhvr>
                                      <p:tavLst>
                                        <p:tav tm="0">
                                          <p:val>
                                            <p:fltVal val="90"/>
                                          </p:val>
                                        </p:tav>
                                        <p:tav tm="100000">
                                          <p:val>
                                            <p:fltVal val="0"/>
                                          </p:val>
                                        </p:tav>
                                      </p:tavLst>
                                    </p:anim>
                                    <p:animEffect transition="in" filter="fade">
                                      <p:cBhvr>
                                        <p:cTn id="136" dur="1000"/>
                                        <p:tgtEl>
                                          <p:spTgt spid="37"/>
                                        </p:tgtEl>
                                      </p:cBhvr>
                                    </p:animEffect>
                                  </p:childTnLst>
                                </p:cTn>
                              </p:par>
                            </p:childTnLst>
                          </p:cTn>
                        </p:par>
                      </p:childTnLst>
                    </p:cTn>
                  </p:par>
                  <p:par>
                    <p:cTn id="137" fill="hold">
                      <p:stCondLst>
                        <p:cond delay="indefinite"/>
                      </p:stCondLst>
                      <p:childTnLst>
                        <p:par>
                          <p:cTn id="138" fill="hold">
                            <p:stCondLst>
                              <p:cond delay="0"/>
                            </p:stCondLst>
                            <p:childTnLst>
                              <p:par>
                                <p:cTn id="139" presetID="31" presetClass="entr" presetSubtype="0" fill="hold" grpId="0" nodeType="click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250" fill="hold"/>
                                        <p:tgtEl>
                                          <p:spTgt spid="25"/>
                                        </p:tgtEl>
                                        <p:attrNameLst>
                                          <p:attrName>ppt_w</p:attrName>
                                        </p:attrNameLst>
                                      </p:cBhvr>
                                      <p:tavLst>
                                        <p:tav tm="0">
                                          <p:val>
                                            <p:fltVal val="0"/>
                                          </p:val>
                                        </p:tav>
                                        <p:tav tm="100000">
                                          <p:val>
                                            <p:strVal val="#ppt_w"/>
                                          </p:val>
                                        </p:tav>
                                      </p:tavLst>
                                    </p:anim>
                                    <p:anim calcmode="lin" valueType="num">
                                      <p:cBhvr>
                                        <p:cTn id="142" dur="250" fill="hold"/>
                                        <p:tgtEl>
                                          <p:spTgt spid="25"/>
                                        </p:tgtEl>
                                        <p:attrNameLst>
                                          <p:attrName>ppt_h</p:attrName>
                                        </p:attrNameLst>
                                      </p:cBhvr>
                                      <p:tavLst>
                                        <p:tav tm="0">
                                          <p:val>
                                            <p:fltVal val="0"/>
                                          </p:val>
                                        </p:tav>
                                        <p:tav tm="100000">
                                          <p:val>
                                            <p:strVal val="#ppt_h"/>
                                          </p:val>
                                        </p:tav>
                                      </p:tavLst>
                                    </p:anim>
                                    <p:anim calcmode="lin" valueType="num">
                                      <p:cBhvr>
                                        <p:cTn id="143" dur="250" fill="hold"/>
                                        <p:tgtEl>
                                          <p:spTgt spid="25"/>
                                        </p:tgtEl>
                                        <p:attrNameLst>
                                          <p:attrName>style.rotation</p:attrName>
                                        </p:attrNameLst>
                                      </p:cBhvr>
                                      <p:tavLst>
                                        <p:tav tm="0">
                                          <p:val>
                                            <p:fltVal val="90"/>
                                          </p:val>
                                        </p:tav>
                                        <p:tav tm="100000">
                                          <p:val>
                                            <p:fltVal val="0"/>
                                          </p:val>
                                        </p:tav>
                                      </p:tavLst>
                                    </p:anim>
                                    <p:animEffect transition="in" filter="fade">
                                      <p:cBhvr>
                                        <p:cTn id="144" dur="250"/>
                                        <p:tgtEl>
                                          <p:spTgt spid="25"/>
                                        </p:tgtEl>
                                      </p:cBhvr>
                                    </p:animEffect>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23"/>
                                        </p:tgtEl>
                                        <p:attrNameLst>
                                          <p:attrName>style.visibility</p:attrName>
                                        </p:attrNameLst>
                                      </p:cBhvr>
                                      <p:to>
                                        <p:strVal val="visible"/>
                                      </p:to>
                                    </p:set>
                                    <p:anim by="(-#ppt_w*2)" calcmode="lin" valueType="num">
                                      <p:cBhvr rctx="PPT">
                                        <p:cTn id="149" dur="250" autoRev="1" fill="hold">
                                          <p:stCondLst>
                                            <p:cond delay="0"/>
                                          </p:stCondLst>
                                        </p:cTn>
                                        <p:tgtEl>
                                          <p:spTgt spid="23"/>
                                        </p:tgtEl>
                                        <p:attrNameLst>
                                          <p:attrName>ppt_w</p:attrName>
                                        </p:attrNameLst>
                                      </p:cBhvr>
                                    </p:anim>
                                    <p:anim by="(#ppt_w*0.50)" calcmode="lin" valueType="num">
                                      <p:cBhvr>
                                        <p:cTn id="150" dur="250" decel="50000" autoRev="1" fill="hold">
                                          <p:stCondLst>
                                            <p:cond delay="0"/>
                                          </p:stCondLst>
                                        </p:cTn>
                                        <p:tgtEl>
                                          <p:spTgt spid="23"/>
                                        </p:tgtEl>
                                        <p:attrNameLst>
                                          <p:attrName>ppt_x</p:attrName>
                                        </p:attrNameLst>
                                      </p:cBhvr>
                                    </p:anim>
                                    <p:anim from="(-#ppt_h/2)" to="(#ppt_y)" calcmode="lin" valueType="num">
                                      <p:cBhvr>
                                        <p:cTn id="151" dur="500" fill="hold">
                                          <p:stCondLst>
                                            <p:cond delay="0"/>
                                          </p:stCondLst>
                                        </p:cTn>
                                        <p:tgtEl>
                                          <p:spTgt spid="23"/>
                                        </p:tgtEl>
                                        <p:attrNameLst>
                                          <p:attrName>ppt_y</p:attrName>
                                        </p:attrNameLst>
                                      </p:cBhvr>
                                    </p:anim>
                                    <p:animRot by="21600000">
                                      <p:cBhvr>
                                        <p:cTn id="152" dur="500" fill="hold">
                                          <p:stCondLst>
                                            <p:cond delay="0"/>
                                          </p:stCondLst>
                                        </p:cTn>
                                        <p:tgtEl>
                                          <p:spTgt spid="23"/>
                                        </p:tgtEl>
                                        <p:attrNameLst>
                                          <p:attrName>r</p:attrName>
                                        </p:attrNameLst>
                                      </p:cBhvr>
                                    </p:animRot>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250" fill="hold"/>
                                        <p:tgtEl>
                                          <p:spTgt spid="26"/>
                                        </p:tgtEl>
                                        <p:attrNameLst>
                                          <p:attrName>ppt_w</p:attrName>
                                        </p:attrNameLst>
                                      </p:cBhvr>
                                      <p:tavLst>
                                        <p:tav tm="0">
                                          <p:val>
                                            <p:fltVal val="0"/>
                                          </p:val>
                                        </p:tav>
                                        <p:tav tm="100000">
                                          <p:val>
                                            <p:strVal val="#ppt_w"/>
                                          </p:val>
                                        </p:tav>
                                      </p:tavLst>
                                    </p:anim>
                                    <p:anim calcmode="lin" valueType="num">
                                      <p:cBhvr>
                                        <p:cTn id="158" dur="250" fill="hold"/>
                                        <p:tgtEl>
                                          <p:spTgt spid="26"/>
                                        </p:tgtEl>
                                        <p:attrNameLst>
                                          <p:attrName>ppt_h</p:attrName>
                                        </p:attrNameLst>
                                      </p:cBhvr>
                                      <p:tavLst>
                                        <p:tav tm="0">
                                          <p:val>
                                            <p:fltVal val="0"/>
                                          </p:val>
                                        </p:tav>
                                        <p:tav tm="100000">
                                          <p:val>
                                            <p:strVal val="#ppt_h"/>
                                          </p:val>
                                        </p:tav>
                                      </p:tavLst>
                                    </p:anim>
                                    <p:anim calcmode="lin" valueType="num">
                                      <p:cBhvr>
                                        <p:cTn id="159" dur="250" fill="hold"/>
                                        <p:tgtEl>
                                          <p:spTgt spid="26"/>
                                        </p:tgtEl>
                                        <p:attrNameLst>
                                          <p:attrName>style.rotation</p:attrName>
                                        </p:attrNameLst>
                                      </p:cBhvr>
                                      <p:tavLst>
                                        <p:tav tm="0">
                                          <p:val>
                                            <p:fltVal val="90"/>
                                          </p:val>
                                        </p:tav>
                                        <p:tav tm="100000">
                                          <p:val>
                                            <p:fltVal val="0"/>
                                          </p:val>
                                        </p:tav>
                                      </p:tavLst>
                                    </p:anim>
                                    <p:animEffect transition="in" filter="fade">
                                      <p:cBhvr>
                                        <p:cTn id="160" dur="250"/>
                                        <p:tgtEl>
                                          <p:spTgt spid="26"/>
                                        </p:tgtEl>
                                      </p:cBhvr>
                                    </p:animEffect>
                                  </p:childTnLst>
                                </p:cTn>
                              </p:par>
                            </p:childTnLst>
                          </p:cTn>
                        </p:par>
                      </p:childTnLst>
                    </p:cTn>
                  </p:par>
                  <p:par>
                    <p:cTn id="161" fill="hold">
                      <p:stCondLst>
                        <p:cond delay="indefinite"/>
                      </p:stCondLst>
                      <p:childTnLst>
                        <p:par>
                          <p:cTn id="162" fill="hold">
                            <p:stCondLst>
                              <p:cond delay="0"/>
                            </p:stCondLst>
                            <p:childTnLst>
                              <p:par>
                                <p:cTn id="163" presetID="41" presetClass="entr" presetSubtype="0" fill="hold" grpId="0" nodeType="clickEffect">
                                  <p:stCondLst>
                                    <p:cond delay="0"/>
                                  </p:stCondLst>
                                  <p:iterate type="lt">
                                    <p:tmPct val="10000"/>
                                  </p:iterate>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6" dur="500" fill="hold"/>
                                        <p:tgtEl>
                                          <p:spTgt spid="24"/>
                                        </p:tgtEl>
                                        <p:attrNameLst>
                                          <p:attrName>ppt_y</p:attrName>
                                        </p:attrNameLst>
                                      </p:cBhvr>
                                      <p:tavLst>
                                        <p:tav tm="0">
                                          <p:val>
                                            <p:strVal val="#ppt_y"/>
                                          </p:val>
                                        </p:tav>
                                        <p:tav tm="100000">
                                          <p:val>
                                            <p:strVal val="#ppt_y"/>
                                          </p:val>
                                        </p:tav>
                                      </p:tavLst>
                                    </p:anim>
                                    <p:anim calcmode="lin" valueType="num">
                                      <p:cBhvr>
                                        <p:cTn id="167"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68"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69" dur="500" tmFilter="0,0; .5, 1; 1, 1"/>
                                        <p:tgtEl>
                                          <p:spTgt spid="24"/>
                                        </p:tgtEl>
                                      </p:cBhvr>
                                    </p:animEffect>
                                  </p:childTnLst>
                                </p:cTn>
                              </p:par>
                            </p:childTnLst>
                          </p:cTn>
                        </p:par>
                      </p:childTnLst>
                    </p:cTn>
                  </p:par>
                  <p:par>
                    <p:cTn id="170" fill="hold">
                      <p:stCondLst>
                        <p:cond delay="indefinite"/>
                      </p:stCondLst>
                      <p:childTnLst>
                        <p:par>
                          <p:cTn id="171" fill="hold">
                            <p:stCondLst>
                              <p:cond delay="0"/>
                            </p:stCondLst>
                            <p:childTnLst>
                              <p:par>
                                <p:cTn id="172" presetID="31" presetClass="entr" presetSubtype="0" fill="hold" grpId="0" nodeType="clickEffect">
                                  <p:stCondLst>
                                    <p:cond delay="0"/>
                                  </p:stCondLst>
                                  <p:childTnLst>
                                    <p:set>
                                      <p:cBhvr>
                                        <p:cTn id="173" dur="1" fill="hold">
                                          <p:stCondLst>
                                            <p:cond delay="0"/>
                                          </p:stCondLst>
                                        </p:cTn>
                                        <p:tgtEl>
                                          <p:spTgt spid="29"/>
                                        </p:tgtEl>
                                        <p:attrNameLst>
                                          <p:attrName>style.visibility</p:attrName>
                                        </p:attrNameLst>
                                      </p:cBhvr>
                                      <p:to>
                                        <p:strVal val="visible"/>
                                      </p:to>
                                    </p:set>
                                    <p:anim calcmode="lin" valueType="num">
                                      <p:cBhvr>
                                        <p:cTn id="174" dur="250" fill="hold"/>
                                        <p:tgtEl>
                                          <p:spTgt spid="29"/>
                                        </p:tgtEl>
                                        <p:attrNameLst>
                                          <p:attrName>ppt_w</p:attrName>
                                        </p:attrNameLst>
                                      </p:cBhvr>
                                      <p:tavLst>
                                        <p:tav tm="0">
                                          <p:val>
                                            <p:fltVal val="0"/>
                                          </p:val>
                                        </p:tav>
                                        <p:tav tm="100000">
                                          <p:val>
                                            <p:strVal val="#ppt_w"/>
                                          </p:val>
                                        </p:tav>
                                      </p:tavLst>
                                    </p:anim>
                                    <p:anim calcmode="lin" valueType="num">
                                      <p:cBhvr>
                                        <p:cTn id="175" dur="250" fill="hold"/>
                                        <p:tgtEl>
                                          <p:spTgt spid="29"/>
                                        </p:tgtEl>
                                        <p:attrNameLst>
                                          <p:attrName>ppt_h</p:attrName>
                                        </p:attrNameLst>
                                      </p:cBhvr>
                                      <p:tavLst>
                                        <p:tav tm="0">
                                          <p:val>
                                            <p:fltVal val="0"/>
                                          </p:val>
                                        </p:tav>
                                        <p:tav tm="100000">
                                          <p:val>
                                            <p:strVal val="#ppt_h"/>
                                          </p:val>
                                        </p:tav>
                                      </p:tavLst>
                                    </p:anim>
                                    <p:anim calcmode="lin" valueType="num">
                                      <p:cBhvr>
                                        <p:cTn id="176" dur="250" fill="hold"/>
                                        <p:tgtEl>
                                          <p:spTgt spid="29"/>
                                        </p:tgtEl>
                                        <p:attrNameLst>
                                          <p:attrName>style.rotation</p:attrName>
                                        </p:attrNameLst>
                                      </p:cBhvr>
                                      <p:tavLst>
                                        <p:tav tm="0">
                                          <p:val>
                                            <p:fltVal val="90"/>
                                          </p:val>
                                        </p:tav>
                                        <p:tav tm="100000">
                                          <p:val>
                                            <p:fltVal val="0"/>
                                          </p:val>
                                        </p:tav>
                                      </p:tavLst>
                                    </p:anim>
                                    <p:animEffect transition="in" filter="fade">
                                      <p:cBhvr>
                                        <p:cTn id="177" dur="250"/>
                                        <p:tgtEl>
                                          <p:spTgt spid="29"/>
                                        </p:tgtEl>
                                      </p:cBhvr>
                                    </p:animEffect>
                                  </p:childTnLst>
                                </p:cTn>
                              </p:par>
                            </p:childTnLst>
                          </p:cTn>
                        </p:par>
                      </p:childTnLst>
                    </p:cTn>
                  </p:par>
                  <p:par>
                    <p:cTn id="178" fill="hold">
                      <p:stCondLst>
                        <p:cond delay="indefinite"/>
                      </p:stCondLst>
                      <p:childTnLst>
                        <p:par>
                          <p:cTn id="179" fill="hold">
                            <p:stCondLst>
                              <p:cond delay="0"/>
                            </p:stCondLst>
                            <p:childTnLst>
                              <p:par>
                                <p:cTn id="180" presetID="41" presetClass="entr" presetSubtype="0" fill="hold" grpId="0" nodeType="clickEffect">
                                  <p:stCondLst>
                                    <p:cond delay="0"/>
                                  </p:stCondLst>
                                  <p:iterate type="lt">
                                    <p:tmPct val="10000"/>
                                  </p:iterate>
                                  <p:childTnLst>
                                    <p:set>
                                      <p:cBhvr>
                                        <p:cTn id="181" dur="1" fill="hold">
                                          <p:stCondLst>
                                            <p:cond delay="0"/>
                                          </p:stCondLst>
                                        </p:cTn>
                                        <p:tgtEl>
                                          <p:spTgt spid="27"/>
                                        </p:tgtEl>
                                        <p:attrNameLst>
                                          <p:attrName>style.visibility</p:attrName>
                                        </p:attrNameLst>
                                      </p:cBhvr>
                                      <p:to>
                                        <p:strVal val="visible"/>
                                      </p:to>
                                    </p:set>
                                    <p:anim calcmode="lin" valueType="num">
                                      <p:cBhvr>
                                        <p:cTn id="18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83" dur="500" fill="hold"/>
                                        <p:tgtEl>
                                          <p:spTgt spid="27"/>
                                        </p:tgtEl>
                                        <p:attrNameLst>
                                          <p:attrName>ppt_y</p:attrName>
                                        </p:attrNameLst>
                                      </p:cBhvr>
                                      <p:tavLst>
                                        <p:tav tm="0">
                                          <p:val>
                                            <p:strVal val="#ppt_y"/>
                                          </p:val>
                                        </p:tav>
                                        <p:tav tm="100000">
                                          <p:val>
                                            <p:strVal val="#ppt_y"/>
                                          </p:val>
                                        </p:tav>
                                      </p:tavLst>
                                    </p:anim>
                                    <p:anim calcmode="lin" valueType="num">
                                      <p:cBhvr>
                                        <p:cTn id="18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8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86" dur="500" tmFilter="0,0; .5, 1; 1, 1"/>
                                        <p:tgtEl>
                                          <p:spTgt spid="27"/>
                                        </p:tgtEl>
                                      </p:cBhvr>
                                    </p:animEffect>
                                  </p:childTnLst>
                                </p:cTn>
                              </p:par>
                            </p:childTnLst>
                          </p:cTn>
                        </p:par>
                      </p:childTnLst>
                    </p:cTn>
                  </p:par>
                  <p:par>
                    <p:cTn id="187" fill="hold">
                      <p:stCondLst>
                        <p:cond delay="indefinite"/>
                      </p:stCondLst>
                      <p:childTnLst>
                        <p:par>
                          <p:cTn id="188" fill="hold">
                            <p:stCondLst>
                              <p:cond delay="0"/>
                            </p:stCondLst>
                            <p:childTnLst>
                              <p:par>
                                <p:cTn id="189" presetID="31" presetClass="entr" presetSubtype="0" fill="hold" grpId="0" nodeType="clickEffect">
                                  <p:stCondLst>
                                    <p:cond delay="0"/>
                                  </p:stCondLst>
                                  <p:childTnLst>
                                    <p:set>
                                      <p:cBhvr>
                                        <p:cTn id="190" dur="1" fill="hold">
                                          <p:stCondLst>
                                            <p:cond delay="0"/>
                                          </p:stCondLst>
                                        </p:cTn>
                                        <p:tgtEl>
                                          <p:spTgt spid="30"/>
                                        </p:tgtEl>
                                        <p:attrNameLst>
                                          <p:attrName>style.visibility</p:attrName>
                                        </p:attrNameLst>
                                      </p:cBhvr>
                                      <p:to>
                                        <p:strVal val="visible"/>
                                      </p:to>
                                    </p:set>
                                    <p:anim calcmode="lin" valueType="num">
                                      <p:cBhvr>
                                        <p:cTn id="191" dur="250" fill="hold"/>
                                        <p:tgtEl>
                                          <p:spTgt spid="30"/>
                                        </p:tgtEl>
                                        <p:attrNameLst>
                                          <p:attrName>ppt_w</p:attrName>
                                        </p:attrNameLst>
                                      </p:cBhvr>
                                      <p:tavLst>
                                        <p:tav tm="0">
                                          <p:val>
                                            <p:fltVal val="0"/>
                                          </p:val>
                                        </p:tav>
                                        <p:tav tm="100000">
                                          <p:val>
                                            <p:strVal val="#ppt_w"/>
                                          </p:val>
                                        </p:tav>
                                      </p:tavLst>
                                    </p:anim>
                                    <p:anim calcmode="lin" valueType="num">
                                      <p:cBhvr>
                                        <p:cTn id="192" dur="250" fill="hold"/>
                                        <p:tgtEl>
                                          <p:spTgt spid="30"/>
                                        </p:tgtEl>
                                        <p:attrNameLst>
                                          <p:attrName>ppt_h</p:attrName>
                                        </p:attrNameLst>
                                      </p:cBhvr>
                                      <p:tavLst>
                                        <p:tav tm="0">
                                          <p:val>
                                            <p:fltVal val="0"/>
                                          </p:val>
                                        </p:tav>
                                        <p:tav tm="100000">
                                          <p:val>
                                            <p:strVal val="#ppt_h"/>
                                          </p:val>
                                        </p:tav>
                                      </p:tavLst>
                                    </p:anim>
                                    <p:anim calcmode="lin" valueType="num">
                                      <p:cBhvr>
                                        <p:cTn id="193" dur="250" fill="hold"/>
                                        <p:tgtEl>
                                          <p:spTgt spid="30"/>
                                        </p:tgtEl>
                                        <p:attrNameLst>
                                          <p:attrName>style.rotation</p:attrName>
                                        </p:attrNameLst>
                                      </p:cBhvr>
                                      <p:tavLst>
                                        <p:tav tm="0">
                                          <p:val>
                                            <p:fltVal val="90"/>
                                          </p:val>
                                        </p:tav>
                                        <p:tav tm="100000">
                                          <p:val>
                                            <p:fltVal val="0"/>
                                          </p:val>
                                        </p:tav>
                                      </p:tavLst>
                                    </p:anim>
                                    <p:animEffect transition="in" filter="fade">
                                      <p:cBhvr>
                                        <p:cTn id="194" dur="250"/>
                                        <p:tgtEl>
                                          <p:spTgt spid="30"/>
                                        </p:tgtEl>
                                      </p:cBhvr>
                                    </p:animEffect>
                                  </p:childTnLst>
                                </p:cTn>
                              </p:par>
                            </p:childTnLst>
                          </p:cTn>
                        </p:par>
                      </p:childTnLst>
                    </p:cTn>
                  </p:par>
                  <p:par>
                    <p:cTn id="195" fill="hold">
                      <p:stCondLst>
                        <p:cond delay="indefinite"/>
                      </p:stCondLst>
                      <p:childTnLst>
                        <p:par>
                          <p:cTn id="196" fill="hold">
                            <p:stCondLst>
                              <p:cond delay="0"/>
                            </p:stCondLst>
                            <p:childTnLst>
                              <p:par>
                                <p:cTn id="197" presetID="41" presetClass="entr" presetSubtype="0" fill="hold" grpId="0" nodeType="clickEffect">
                                  <p:stCondLst>
                                    <p:cond delay="0"/>
                                  </p:stCondLst>
                                  <p:iterate type="lt">
                                    <p:tmPct val="10000"/>
                                  </p:iterate>
                                  <p:childTnLst>
                                    <p:set>
                                      <p:cBhvr>
                                        <p:cTn id="198" dur="1" fill="hold">
                                          <p:stCondLst>
                                            <p:cond delay="0"/>
                                          </p:stCondLst>
                                        </p:cTn>
                                        <p:tgtEl>
                                          <p:spTgt spid="28"/>
                                        </p:tgtEl>
                                        <p:attrNameLst>
                                          <p:attrName>style.visibility</p:attrName>
                                        </p:attrNameLst>
                                      </p:cBhvr>
                                      <p:to>
                                        <p:strVal val="visible"/>
                                      </p:to>
                                    </p:set>
                                    <p:anim calcmode="lin" valueType="num">
                                      <p:cBhvr>
                                        <p:cTn id="199"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00" dur="500" fill="hold"/>
                                        <p:tgtEl>
                                          <p:spTgt spid="28"/>
                                        </p:tgtEl>
                                        <p:attrNameLst>
                                          <p:attrName>ppt_y</p:attrName>
                                        </p:attrNameLst>
                                      </p:cBhvr>
                                      <p:tavLst>
                                        <p:tav tm="0">
                                          <p:val>
                                            <p:strVal val="#ppt_y"/>
                                          </p:val>
                                        </p:tav>
                                        <p:tav tm="100000">
                                          <p:val>
                                            <p:strVal val="#ppt_y"/>
                                          </p:val>
                                        </p:tav>
                                      </p:tavLst>
                                    </p:anim>
                                    <p:anim calcmode="lin" valueType="num">
                                      <p:cBhvr>
                                        <p:cTn id="201"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02"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03" dur="500" tmFilter="0,0; .5, 1; 1, 1"/>
                                        <p:tgtEl>
                                          <p:spTgt spid="28"/>
                                        </p:tgtEl>
                                      </p:cBhvr>
                                    </p:animEffect>
                                  </p:childTnLst>
                                </p:cTn>
                              </p:par>
                            </p:childTnLst>
                          </p:cTn>
                        </p:par>
                      </p:childTnLst>
                    </p:cTn>
                  </p:par>
                  <p:par>
                    <p:cTn id="204" fill="hold">
                      <p:stCondLst>
                        <p:cond delay="indefinite"/>
                      </p:stCondLst>
                      <p:childTnLst>
                        <p:par>
                          <p:cTn id="205" fill="hold">
                            <p:stCondLst>
                              <p:cond delay="0"/>
                            </p:stCondLst>
                            <p:childTnLst>
                              <p:par>
                                <p:cTn id="206" presetID="31" presetClass="entr" presetSubtype="0" fill="hold" grpId="0" nodeType="clickEffect">
                                  <p:stCondLst>
                                    <p:cond delay="0"/>
                                  </p:stCondLst>
                                  <p:childTnLst>
                                    <p:set>
                                      <p:cBhvr>
                                        <p:cTn id="207" dur="1" fill="hold">
                                          <p:stCondLst>
                                            <p:cond delay="0"/>
                                          </p:stCondLst>
                                        </p:cTn>
                                        <p:tgtEl>
                                          <p:spTgt spid="33"/>
                                        </p:tgtEl>
                                        <p:attrNameLst>
                                          <p:attrName>style.visibility</p:attrName>
                                        </p:attrNameLst>
                                      </p:cBhvr>
                                      <p:to>
                                        <p:strVal val="visible"/>
                                      </p:to>
                                    </p:set>
                                    <p:anim calcmode="lin" valueType="num">
                                      <p:cBhvr>
                                        <p:cTn id="208" dur="250" fill="hold"/>
                                        <p:tgtEl>
                                          <p:spTgt spid="33"/>
                                        </p:tgtEl>
                                        <p:attrNameLst>
                                          <p:attrName>ppt_w</p:attrName>
                                        </p:attrNameLst>
                                      </p:cBhvr>
                                      <p:tavLst>
                                        <p:tav tm="0">
                                          <p:val>
                                            <p:fltVal val="0"/>
                                          </p:val>
                                        </p:tav>
                                        <p:tav tm="100000">
                                          <p:val>
                                            <p:strVal val="#ppt_w"/>
                                          </p:val>
                                        </p:tav>
                                      </p:tavLst>
                                    </p:anim>
                                    <p:anim calcmode="lin" valueType="num">
                                      <p:cBhvr>
                                        <p:cTn id="209" dur="250" fill="hold"/>
                                        <p:tgtEl>
                                          <p:spTgt spid="33"/>
                                        </p:tgtEl>
                                        <p:attrNameLst>
                                          <p:attrName>ppt_h</p:attrName>
                                        </p:attrNameLst>
                                      </p:cBhvr>
                                      <p:tavLst>
                                        <p:tav tm="0">
                                          <p:val>
                                            <p:fltVal val="0"/>
                                          </p:val>
                                        </p:tav>
                                        <p:tav tm="100000">
                                          <p:val>
                                            <p:strVal val="#ppt_h"/>
                                          </p:val>
                                        </p:tav>
                                      </p:tavLst>
                                    </p:anim>
                                    <p:anim calcmode="lin" valueType="num">
                                      <p:cBhvr>
                                        <p:cTn id="210" dur="250" fill="hold"/>
                                        <p:tgtEl>
                                          <p:spTgt spid="33"/>
                                        </p:tgtEl>
                                        <p:attrNameLst>
                                          <p:attrName>style.rotation</p:attrName>
                                        </p:attrNameLst>
                                      </p:cBhvr>
                                      <p:tavLst>
                                        <p:tav tm="0">
                                          <p:val>
                                            <p:fltVal val="90"/>
                                          </p:val>
                                        </p:tav>
                                        <p:tav tm="100000">
                                          <p:val>
                                            <p:fltVal val="0"/>
                                          </p:val>
                                        </p:tav>
                                      </p:tavLst>
                                    </p:anim>
                                    <p:animEffect transition="in" filter="fade">
                                      <p:cBhvr>
                                        <p:cTn id="211" dur="250"/>
                                        <p:tgtEl>
                                          <p:spTgt spid="33"/>
                                        </p:tgtEl>
                                      </p:cBhvr>
                                    </p:animEffect>
                                  </p:childTnLst>
                                </p:cTn>
                              </p:par>
                            </p:childTnLst>
                          </p:cTn>
                        </p:par>
                      </p:childTnLst>
                    </p:cTn>
                  </p:par>
                  <p:par>
                    <p:cTn id="212" fill="hold">
                      <p:stCondLst>
                        <p:cond delay="indefinite"/>
                      </p:stCondLst>
                      <p:childTnLst>
                        <p:par>
                          <p:cTn id="213" fill="hold">
                            <p:stCondLst>
                              <p:cond delay="0"/>
                            </p:stCondLst>
                            <p:childTnLst>
                              <p:par>
                                <p:cTn id="214" presetID="41" presetClass="entr" presetSubtype="0" fill="hold" grpId="0" nodeType="clickEffect">
                                  <p:stCondLst>
                                    <p:cond delay="0"/>
                                  </p:stCondLst>
                                  <p:iterate type="lt">
                                    <p:tmPct val="10000"/>
                                  </p:iterate>
                                  <p:childTnLst>
                                    <p:set>
                                      <p:cBhvr>
                                        <p:cTn id="215" dur="1" fill="hold">
                                          <p:stCondLst>
                                            <p:cond delay="0"/>
                                          </p:stCondLst>
                                        </p:cTn>
                                        <p:tgtEl>
                                          <p:spTgt spid="31"/>
                                        </p:tgtEl>
                                        <p:attrNameLst>
                                          <p:attrName>style.visibility</p:attrName>
                                        </p:attrNameLst>
                                      </p:cBhvr>
                                      <p:to>
                                        <p:strVal val="visible"/>
                                      </p:to>
                                    </p:set>
                                    <p:anim calcmode="lin" valueType="num">
                                      <p:cBhvr>
                                        <p:cTn id="216"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1"/>
                                        </p:tgtEl>
                                        <p:attrNameLst>
                                          <p:attrName>ppt_y</p:attrName>
                                        </p:attrNameLst>
                                      </p:cBhvr>
                                      <p:tavLst>
                                        <p:tav tm="0">
                                          <p:val>
                                            <p:strVal val="#ppt_y"/>
                                          </p:val>
                                        </p:tav>
                                        <p:tav tm="100000">
                                          <p:val>
                                            <p:strVal val="#ppt_y"/>
                                          </p:val>
                                        </p:tav>
                                      </p:tavLst>
                                    </p:anim>
                                    <p:anim calcmode="lin" valueType="num">
                                      <p:cBhvr>
                                        <p:cTn id="218"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1"/>
                                        </p:tgtEl>
                                      </p:cBhvr>
                                    </p:animEffect>
                                  </p:childTnLst>
                                </p:cTn>
                              </p:par>
                            </p:childTnLst>
                          </p:cTn>
                        </p:par>
                      </p:childTnLst>
                    </p:cTn>
                  </p:par>
                  <p:par>
                    <p:cTn id="221" fill="hold">
                      <p:stCondLst>
                        <p:cond delay="indefinite"/>
                      </p:stCondLst>
                      <p:childTnLst>
                        <p:par>
                          <p:cTn id="222" fill="hold">
                            <p:stCondLst>
                              <p:cond delay="0"/>
                            </p:stCondLst>
                            <p:childTnLst>
                              <p:par>
                                <p:cTn id="223" presetID="31"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 calcmode="lin" valueType="num">
                                      <p:cBhvr>
                                        <p:cTn id="225" dur="250" fill="hold"/>
                                        <p:tgtEl>
                                          <p:spTgt spid="34"/>
                                        </p:tgtEl>
                                        <p:attrNameLst>
                                          <p:attrName>ppt_w</p:attrName>
                                        </p:attrNameLst>
                                      </p:cBhvr>
                                      <p:tavLst>
                                        <p:tav tm="0">
                                          <p:val>
                                            <p:fltVal val="0"/>
                                          </p:val>
                                        </p:tav>
                                        <p:tav tm="100000">
                                          <p:val>
                                            <p:strVal val="#ppt_w"/>
                                          </p:val>
                                        </p:tav>
                                      </p:tavLst>
                                    </p:anim>
                                    <p:anim calcmode="lin" valueType="num">
                                      <p:cBhvr>
                                        <p:cTn id="226" dur="250" fill="hold"/>
                                        <p:tgtEl>
                                          <p:spTgt spid="34"/>
                                        </p:tgtEl>
                                        <p:attrNameLst>
                                          <p:attrName>ppt_h</p:attrName>
                                        </p:attrNameLst>
                                      </p:cBhvr>
                                      <p:tavLst>
                                        <p:tav tm="0">
                                          <p:val>
                                            <p:fltVal val="0"/>
                                          </p:val>
                                        </p:tav>
                                        <p:tav tm="100000">
                                          <p:val>
                                            <p:strVal val="#ppt_h"/>
                                          </p:val>
                                        </p:tav>
                                      </p:tavLst>
                                    </p:anim>
                                    <p:anim calcmode="lin" valueType="num">
                                      <p:cBhvr>
                                        <p:cTn id="227" dur="250" fill="hold"/>
                                        <p:tgtEl>
                                          <p:spTgt spid="34"/>
                                        </p:tgtEl>
                                        <p:attrNameLst>
                                          <p:attrName>style.rotation</p:attrName>
                                        </p:attrNameLst>
                                      </p:cBhvr>
                                      <p:tavLst>
                                        <p:tav tm="0">
                                          <p:val>
                                            <p:fltVal val="90"/>
                                          </p:val>
                                        </p:tav>
                                        <p:tav tm="100000">
                                          <p:val>
                                            <p:fltVal val="0"/>
                                          </p:val>
                                        </p:tav>
                                      </p:tavLst>
                                    </p:anim>
                                    <p:animEffect transition="in" filter="fade">
                                      <p:cBhvr>
                                        <p:cTn id="228" dur="250"/>
                                        <p:tgtEl>
                                          <p:spTgt spid="34"/>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2"/>
                                        </p:tgtEl>
                                        <p:attrNameLst>
                                          <p:attrName>style.visibility</p:attrName>
                                        </p:attrNameLst>
                                      </p:cBhvr>
                                      <p:to>
                                        <p:strVal val="visible"/>
                                      </p:to>
                                    </p:set>
                                    <p:anim calcmode="lin" valueType="num">
                                      <p:cBhvr>
                                        <p:cTn id="233"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34" dur="500" fill="hold"/>
                                        <p:tgtEl>
                                          <p:spTgt spid="32"/>
                                        </p:tgtEl>
                                        <p:attrNameLst>
                                          <p:attrName>ppt_y</p:attrName>
                                        </p:attrNameLst>
                                      </p:cBhvr>
                                      <p:tavLst>
                                        <p:tav tm="0">
                                          <p:val>
                                            <p:strVal val="#ppt_y"/>
                                          </p:val>
                                        </p:tav>
                                        <p:tav tm="100000">
                                          <p:val>
                                            <p:strVal val="#ppt_y"/>
                                          </p:val>
                                        </p:tav>
                                      </p:tavLst>
                                    </p:anim>
                                    <p:anim calcmode="lin" valueType="num">
                                      <p:cBhvr>
                                        <p:cTn id="235"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36"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500" tmFilter="0,0; .5, 1; 1, 1"/>
                                        <p:tgtEl>
                                          <p:spTgt spid="32"/>
                                        </p:tgtEl>
                                      </p:cBhvr>
                                    </p:animEffect>
                                  </p:childTnLst>
                                </p:cTn>
                              </p:par>
                            </p:childTnLst>
                          </p:cTn>
                        </p:par>
                      </p:childTnLst>
                    </p:cTn>
                  </p:par>
                  <p:par>
                    <p:cTn id="238" fill="hold">
                      <p:stCondLst>
                        <p:cond delay="indefinite"/>
                      </p:stCondLst>
                      <p:childTnLst>
                        <p:par>
                          <p:cTn id="239" fill="hold">
                            <p:stCondLst>
                              <p:cond delay="0"/>
                            </p:stCondLst>
                            <p:childTnLst>
                              <p:par>
                                <p:cTn id="240" presetID="31" presetClass="entr" presetSubtype="0" fill="hold" grpId="0" nodeType="clickEffect">
                                  <p:stCondLst>
                                    <p:cond delay="0"/>
                                  </p:stCondLst>
                                  <p:childTnLst>
                                    <p:set>
                                      <p:cBhvr>
                                        <p:cTn id="241" dur="1" fill="hold">
                                          <p:stCondLst>
                                            <p:cond delay="0"/>
                                          </p:stCondLst>
                                        </p:cTn>
                                        <p:tgtEl>
                                          <p:spTgt spid="35"/>
                                        </p:tgtEl>
                                        <p:attrNameLst>
                                          <p:attrName>style.visibility</p:attrName>
                                        </p:attrNameLst>
                                      </p:cBhvr>
                                      <p:to>
                                        <p:strVal val="visible"/>
                                      </p:to>
                                    </p:set>
                                    <p:anim calcmode="lin" valueType="num">
                                      <p:cBhvr>
                                        <p:cTn id="242" dur="250" fill="hold"/>
                                        <p:tgtEl>
                                          <p:spTgt spid="35"/>
                                        </p:tgtEl>
                                        <p:attrNameLst>
                                          <p:attrName>ppt_w</p:attrName>
                                        </p:attrNameLst>
                                      </p:cBhvr>
                                      <p:tavLst>
                                        <p:tav tm="0">
                                          <p:val>
                                            <p:fltVal val="0"/>
                                          </p:val>
                                        </p:tav>
                                        <p:tav tm="100000">
                                          <p:val>
                                            <p:strVal val="#ppt_w"/>
                                          </p:val>
                                        </p:tav>
                                      </p:tavLst>
                                    </p:anim>
                                    <p:anim calcmode="lin" valueType="num">
                                      <p:cBhvr>
                                        <p:cTn id="243" dur="250" fill="hold"/>
                                        <p:tgtEl>
                                          <p:spTgt spid="35"/>
                                        </p:tgtEl>
                                        <p:attrNameLst>
                                          <p:attrName>ppt_h</p:attrName>
                                        </p:attrNameLst>
                                      </p:cBhvr>
                                      <p:tavLst>
                                        <p:tav tm="0">
                                          <p:val>
                                            <p:fltVal val="0"/>
                                          </p:val>
                                        </p:tav>
                                        <p:tav tm="100000">
                                          <p:val>
                                            <p:strVal val="#ppt_h"/>
                                          </p:val>
                                        </p:tav>
                                      </p:tavLst>
                                    </p:anim>
                                    <p:anim calcmode="lin" valueType="num">
                                      <p:cBhvr>
                                        <p:cTn id="244" dur="250" fill="hold"/>
                                        <p:tgtEl>
                                          <p:spTgt spid="35"/>
                                        </p:tgtEl>
                                        <p:attrNameLst>
                                          <p:attrName>style.rotation</p:attrName>
                                        </p:attrNameLst>
                                      </p:cBhvr>
                                      <p:tavLst>
                                        <p:tav tm="0">
                                          <p:val>
                                            <p:fltVal val="90"/>
                                          </p:val>
                                        </p:tav>
                                        <p:tav tm="100000">
                                          <p:val>
                                            <p:fltVal val="0"/>
                                          </p:val>
                                        </p:tav>
                                      </p:tavLst>
                                    </p:anim>
                                    <p:animEffect transition="in" filter="fade">
                                      <p:cBhvr>
                                        <p:cTn id="245" dur="250"/>
                                        <p:tgtEl>
                                          <p:spTgt spid="35"/>
                                        </p:tgtEl>
                                      </p:cBhvr>
                                    </p:animEffect>
                                  </p:childTnLst>
                                </p:cTn>
                              </p:par>
                            </p:childTnLst>
                          </p:cTn>
                        </p:par>
                      </p:childTnLst>
                    </p:cTn>
                  </p:par>
                  <p:par>
                    <p:cTn id="246" fill="hold">
                      <p:stCondLst>
                        <p:cond delay="indefinite"/>
                      </p:stCondLst>
                      <p:childTnLst>
                        <p:par>
                          <p:cTn id="247" fill="hold">
                            <p:stCondLst>
                              <p:cond delay="0"/>
                            </p:stCondLst>
                            <p:childTnLst>
                              <p:par>
                                <p:cTn id="248" presetID="41" presetClass="entr" presetSubtype="0" fill="hold" grpId="0" nodeType="clickEffect">
                                  <p:stCondLst>
                                    <p:cond delay="0"/>
                                  </p:stCondLst>
                                  <p:iterate type="lt">
                                    <p:tmPct val="10000"/>
                                  </p:iterate>
                                  <p:childTnLst>
                                    <p:set>
                                      <p:cBhvr>
                                        <p:cTn id="249" dur="1" fill="hold">
                                          <p:stCondLst>
                                            <p:cond delay="0"/>
                                          </p:stCondLst>
                                        </p:cTn>
                                        <p:tgtEl>
                                          <p:spTgt spid="36"/>
                                        </p:tgtEl>
                                        <p:attrNameLst>
                                          <p:attrName>style.visibility</p:attrName>
                                        </p:attrNameLst>
                                      </p:cBhvr>
                                      <p:to>
                                        <p:strVal val="visible"/>
                                      </p:to>
                                    </p:set>
                                    <p:anim calcmode="lin" valueType="num">
                                      <p:cBhvr>
                                        <p:cTn id="25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51" dur="500" fill="hold"/>
                                        <p:tgtEl>
                                          <p:spTgt spid="36"/>
                                        </p:tgtEl>
                                        <p:attrNameLst>
                                          <p:attrName>ppt_y</p:attrName>
                                        </p:attrNameLst>
                                      </p:cBhvr>
                                      <p:tavLst>
                                        <p:tav tm="0">
                                          <p:val>
                                            <p:strVal val="#ppt_y"/>
                                          </p:val>
                                        </p:tav>
                                        <p:tav tm="100000">
                                          <p:val>
                                            <p:strVal val="#ppt_y"/>
                                          </p:val>
                                        </p:tav>
                                      </p:tavLst>
                                    </p:anim>
                                    <p:anim calcmode="lin" valueType="num">
                                      <p:cBhvr>
                                        <p:cTn id="25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5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54" dur="50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925" y="377135"/>
            <a:ext cx="2943013" cy="2956407"/>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35" name="Rectangle 34"/>
          <p:cNvSpPr/>
          <p:nvPr/>
        </p:nvSpPr>
        <p:spPr>
          <a:xfrm>
            <a:off x="6061293" y="284472"/>
            <a:ext cx="1586638" cy="753243"/>
          </a:xfrm>
          <a:prstGeom prst="rect">
            <a:avLst/>
          </a:prstGeom>
          <a:noFill/>
          <a:effectLst>
            <a:glow rad="139700">
              <a:schemeClr val="accent3">
                <a:satMod val="175000"/>
                <a:alpha val="40000"/>
              </a:schemeClr>
            </a:glow>
          </a:effectLst>
        </p:spPr>
        <p:txBody>
          <a:bodyPr wrap="none" lIns="98259" tIns="49129" rIns="98259" bIns="4912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4250" b="1" dirty="0"/>
              <a:t>التعريف</a:t>
            </a:r>
            <a:endParaRPr lang="en-US" sz="4250" b="1" dirty="0"/>
          </a:p>
        </p:txBody>
      </p:sp>
      <p:pic>
        <p:nvPicPr>
          <p:cNvPr id="36" name="Picture 35"/>
          <p:cNvPicPr>
            <a:picLocks noChangeAspect="1"/>
          </p:cNvPicPr>
          <p:nvPr/>
        </p:nvPicPr>
        <p:blipFill rotWithShape="1">
          <a:blip r:embed="rId3" cstate="screen">
            <a:extLst>
              <a:ext uri="{28A0092B-C50C-407E-A947-70E740481C1C}">
                <a14:useLocalDpi xmlns:a14="http://schemas.microsoft.com/office/drawing/2010/main" val="0"/>
              </a:ext>
            </a:extLst>
          </a:blip>
          <a:srcRect l="50000" t="22222" r="34444" b="49444"/>
          <a:stretch/>
        </p:blipFill>
        <p:spPr>
          <a:xfrm>
            <a:off x="9061654" y="381389"/>
            <a:ext cx="3166686" cy="2951739"/>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pic>
        <p:nvPicPr>
          <p:cNvPr id="37" name="Picture 3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1394" y="1486917"/>
            <a:ext cx="779752" cy="5908983"/>
          </a:xfrm>
          <a:prstGeom prst="rect">
            <a:avLst/>
          </a:prstGeom>
        </p:spPr>
      </p:pic>
      <p:sp>
        <p:nvSpPr>
          <p:cNvPr id="38" name="Rounded Rectangle 37"/>
          <p:cNvSpPr/>
          <p:nvPr/>
        </p:nvSpPr>
        <p:spPr>
          <a:xfrm>
            <a:off x="418578" y="35343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39" name="Rounded Rectangle 38"/>
          <p:cNvSpPr/>
          <p:nvPr/>
        </p:nvSpPr>
        <p:spPr>
          <a:xfrm>
            <a:off x="418578" y="424044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0" name="Rounded Rectangle 39"/>
          <p:cNvSpPr/>
          <p:nvPr/>
        </p:nvSpPr>
        <p:spPr>
          <a:xfrm>
            <a:off x="441438" y="49364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1" name="Rounded Rectangle 40"/>
          <p:cNvSpPr/>
          <p:nvPr/>
        </p:nvSpPr>
        <p:spPr>
          <a:xfrm>
            <a:off x="441438" y="56425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2" name="Rounded Rectangle 41"/>
          <p:cNvSpPr/>
          <p:nvPr/>
        </p:nvSpPr>
        <p:spPr>
          <a:xfrm>
            <a:off x="456678" y="634610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3" name="Rounded Rectangle 42"/>
          <p:cNvSpPr/>
          <p:nvPr/>
        </p:nvSpPr>
        <p:spPr>
          <a:xfrm>
            <a:off x="456678" y="7052222"/>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934" dirty="0"/>
          </a:p>
        </p:txBody>
      </p:sp>
      <p:sp>
        <p:nvSpPr>
          <p:cNvPr id="44" name="Rounded Rectangle 43"/>
          <p:cNvSpPr/>
          <p:nvPr/>
        </p:nvSpPr>
        <p:spPr>
          <a:xfrm>
            <a:off x="7476469" y="35605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5" name="Rounded Rectangle 44"/>
          <p:cNvSpPr/>
          <p:nvPr/>
        </p:nvSpPr>
        <p:spPr>
          <a:xfrm>
            <a:off x="7476469" y="426671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6" name="Rounded Rectangle 45"/>
          <p:cNvSpPr/>
          <p:nvPr/>
        </p:nvSpPr>
        <p:spPr>
          <a:xfrm>
            <a:off x="7499329" y="49626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7" name="Rounded Rectangle 46"/>
          <p:cNvSpPr/>
          <p:nvPr/>
        </p:nvSpPr>
        <p:spPr>
          <a:xfrm>
            <a:off x="7499329" y="56687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8" name="Rounded Rectangle 47"/>
          <p:cNvSpPr/>
          <p:nvPr/>
        </p:nvSpPr>
        <p:spPr>
          <a:xfrm>
            <a:off x="7514569" y="637237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49" name="Rounded Rectangle 48"/>
          <p:cNvSpPr/>
          <p:nvPr/>
        </p:nvSpPr>
        <p:spPr>
          <a:xfrm>
            <a:off x="7514569" y="7078494"/>
            <a:ext cx="5934025" cy="569715"/>
          </a:xfrm>
          <a:prstGeom prst="roundRect">
            <a:avLst/>
          </a:prstGeom>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934" dirty="0"/>
          </a:p>
        </p:txBody>
      </p:sp>
      <p:sp>
        <p:nvSpPr>
          <p:cNvPr id="50" name="Rectangle 49"/>
          <p:cNvSpPr/>
          <p:nvPr/>
        </p:nvSpPr>
        <p:spPr>
          <a:xfrm>
            <a:off x="8472264" y="3501943"/>
            <a:ext cx="411792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عبد العليم بن شمس الحق</a:t>
            </a:r>
          </a:p>
        </p:txBody>
      </p:sp>
      <p:sp>
        <p:nvSpPr>
          <p:cNvPr id="51" name="Rectangle 50"/>
          <p:cNvSpPr/>
          <p:nvPr/>
        </p:nvSpPr>
        <p:spPr>
          <a:xfrm>
            <a:off x="8572500" y="4272176"/>
            <a:ext cx="3933970"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محاضر اللغة العربية</a:t>
            </a:r>
            <a:r>
              <a:rPr lang="ar-SA" sz="3200" b="1" spc="54" dirty="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
        <p:nvSpPr>
          <p:cNvPr id="52" name="Rectangle 51"/>
          <p:cNvSpPr/>
          <p:nvPr/>
        </p:nvSpPr>
        <p:spPr>
          <a:xfrm>
            <a:off x="7589520" y="4962996"/>
            <a:ext cx="5820974"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فتاري فاضل مدرسة،</a:t>
            </a:r>
            <a:r>
              <a:rPr lang="en-US" sz="3200" b="1" spc="54" dirty="0">
                <a:ln w="11430"/>
                <a:effectLst>
                  <a:outerShdw blurRad="38100" dist="38100" dir="2700000" algn="tl">
                    <a:srgbClr val="000000">
                      <a:alpha val="43137"/>
                    </a:srgbClr>
                  </a:outerShdw>
                </a:effectLst>
              </a:rPr>
              <a:t> </a:t>
            </a:r>
            <a:r>
              <a:rPr lang="ar-MA" sz="3200" b="1" spc="54" dirty="0">
                <a:ln w="11430"/>
                <a:effectLst>
                  <a:outerShdw blurRad="38100" dist="38100" dir="2700000" algn="tl">
                    <a:srgbClr val="000000">
                      <a:alpha val="43137"/>
                    </a:srgbClr>
                  </a:outerShdw>
                </a:effectLst>
              </a:rPr>
              <a:t>سفاهر، نوغاؤن</a:t>
            </a:r>
          </a:p>
        </p:txBody>
      </p:sp>
      <p:sp>
        <p:nvSpPr>
          <p:cNvPr id="53" name="Rectangle 52"/>
          <p:cNvSpPr/>
          <p:nvPr/>
        </p:nvSpPr>
        <p:spPr>
          <a:xfrm>
            <a:off x="7873942" y="5657054"/>
            <a:ext cx="530103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effectLst>
                  <a:outerShdw blurRad="38100" dist="38100" dir="2700000" algn="tl">
                    <a:srgbClr val="000000">
                      <a:alpha val="43137"/>
                    </a:srgbClr>
                  </a:outerShdw>
                </a:effectLst>
              </a:rPr>
              <a:t>رقم الجوال : </a:t>
            </a:r>
            <a:r>
              <a:rPr lang="en-US" sz="3200" b="1" spc="54" dirty="0">
                <a:ln w="11430"/>
                <a:effectLst>
                  <a:outerShdw blurRad="38100" dist="38100" dir="2700000" algn="tl">
                    <a:srgbClr val="000000">
                      <a:alpha val="43137"/>
                    </a:srgbClr>
                  </a:outerShdw>
                </a:effectLst>
              </a:rPr>
              <a:t>01749-94 44 18</a:t>
            </a:r>
            <a:endParaRPr lang="ar-MA" sz="3200" b="1" spc="54" dirty="0">
              <a:ln w="11430"/>
              <a:effectLst>
                <a:outerShdw blurRad="38100" dist="38100" dir="2700000" algn="tl">
                  <a:srgbClr val="000000">
                    <a:alpha val="43137"/>
                  </a:srgbClr>
                </a:outerShdw>
              </a:effectLst>
            </a:endParaRPr>
          </a:p>
        </p:txBody>
      </p:sp>
      <p:sp>
        <p:nvSpPr>
          <p:cNvPr id="54" name="Rectangle 53"/>
          <p:cNvSpPr/>
          <p:nvPr/>
        </p:nvSpPr>
        <p:spPr>
          <a:xfrm>
            <a:off x="8732687" y="6375613"/>
            <a:ext cx="349565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effectLst>
                  <a:outerShdw blurRad="38100" dist="38100" dir="2700000" algn="tl">
                    <a:srgbClr val="000000">
                      <a:alpha val="43137"/>
                    </a:srgbClr>
                  </a:outerShdw>
                </a:effectLst>
              </a:rPr>
              <a:t>العنوان الالكتروني :</a:t>
            </a:r>
            <a:endParaRPr lang="en-US" sz="3200" b="1" spc="54" dirty="0">
              <a:ln w="11430"/>
              <a:effectLst>
                <a:outerShdw blurRad="38100" dist="38100" dir="2700000" algn="tl">
                  <a:srgbClr val="000000">
                    <a:alpha val="43137"/>
                  </a:srgbClr>
                </a:outerShdw>
              </a:effectLst>
            </a:endParaRPr>
          </a:p>
        </p:txBody>
      </p:sp>
      <p:sp>
        <p:nvSpPr>
          <p:cNvPr id="55" name="Rectangle 54"/>
          <p:cNvSpPr/>
          <p:nvPr/>
        </p:nvSpPr>
        <p:spPr>
          <a:xfrm>
            <a:off x="1243099" y="3518074"/>
            <a:ext cx="4140788"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الصف : التاسع من الداخل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6" name="Rectangle 55"/>
          <p:cNvSpPr/>
          <p:nvPr/>
        </p:nvSpPr>
        <p:spPr>
          <a:xfrm>
            <a:off x="971553" y="4230281"/>
            <a:ext cx="4572847"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المادة : اللغة العربية الاتصالية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7" name="Rectangle 56"/>
          <p:cNvSpPr/>
          <p:nvPr/>
        </p:nvSpPr>
        <p:spPr>
          <a:xfrm>
            <a:off x="2051207" y="4937744"/>
            <a:ext cx="2884085"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الوحدة : </a:t>
            </a:r>
            <a:r>
              <a:rPr lang="ar-MA" sz="3200" b="1" spc="54" dirty="0" smtClean="0">
                <a:ln w="11430"/>
                <a:solidFill>
                  <a:sysClr val="windowText" lastClr="000000"/>
                </a:solidFill>
                <a:effectLst>
                  <a:outerShdw blurRad="38100" dist="38100" dir="2700000" algn="tl">
                    <a:srgbClr val="000000">
                      <a:alpha val="43137"/>
                    </a:srgbClr>
                  </a:outerShdw>
                </a:effectLst>
              </a:rPr>
              <a:t>الرابعة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8" name="Rectangle 57"/>
          <p:cNvSpPr/>
          <p:nvPr/>
        </p:nvSpPr>
        <p:spPr>
          <a:xfrm>
            <a:off x="2036283" y="5621961"/>
            <a:ext cx="290534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4" dirty="0">
                <a:ln w="11430"/>
                <a:solidFill>
                  <a:sysClr val="windowText" lastClr="000000"/>
                </a:solidFill>
                <a:effectLst>
                  <a:outerShdw blurRad="38100" dist="38100" dir="2700000" algn="tl">
                    <a:srgbClr val="000000">
                      <a:alpha val="43137"/>
                    </a:srgbClr>
                  </a:outerShdw>
                </a:effectLst>
              </a:rPr>
              <a:t>الدرس : </a:t>
            </a:r>
            <a:r>
              <a:rPr lang="ar-MA" sz="3200" b="1" spc="54" dirty="0" smtClean="0">
                <a:ln w="11430"/>
                <a:solidFill>
                  <a:sysClr val="windowText" lastClr="000000"/>
                </a:solidFill>
                <a:effectLst>
                  <a:outerShdw blurRad="38100" dist="38100" dir="2700000" algn="tl">
                    <a:srgbClr val="000000">
                      <a:alpha val="43137"/>
                    </a:srgbClr>
                  </a:outerShdw>
                </a:effectLst>
              </a:rPr>
              <a:t>الأول</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59" name="Rectangle 58"/>
          <p:cNvSpPr/>
          <p:nvPr/>
        </p:nvSpPr>
        <p:spPr>
          <a:xfrm>
            <a:off x="1580061" y="6333925"/>
            <a:ext cx="3340951"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الوقت : </a:t>
            </a:r>
            <a:r>
              <a:rPr lang="en-US" sz="3200" b="1" spc="54" dirty="0">
                <a:ln w="11430"/>
                <a:solidFill>
                  <a:sysClr val="windowText" lastClr="000000"/>
                </a:solidFill>
                <a:effectLst>
                  <a:outerShdw blurRad="38100" dist="38100" dir="2700000" algn="tl">
                    <a:srgbClr val="000000">
                      <a:alpha val="43137"/>
                    </a:srgbClr>
                  </a:outerShdw>
                </a:effectLst>
              </a:rPr>
              <a:t>40</a:t>
            </a:r>
            <a:r>
              <a:rPr lang="ar-MA" sz="3200" b="1" spc="54" dirty="0">
                <a:ln w="11430"/>
                <a:solidFill>
                  <a:sysClr val="windowText" lastClr="000000"/>
                </a:solidFill>
                <a:effectLst>
                  <a:outerShdw blurRad="38100" dist="38100" dir="2700000" algn="tl">
                    <a:srgbClr val="000000">
                      <a:alpha val="43137"/>
                    </a:srgbClr>
                  </a:outerShdw>
                </a:effectLst>
              </a:rPr>
              <a:t> دقيقة</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0" name="Rectangle 59"/>
          <p:cNvSpPr/>
          <p:nvPr/>
        </p:nvSpPr>
        <p:spPr>
          <a:xfrm>
            <a:off x="1360009" y="7015334"/>
            <a:ext cx="4060566"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4" dirty="0">
                <a:ln w="11430"/>
                <a:solidFill>
                  <a:sysClr val="windowText" lastClr="000000"/>
                </a:solidFill>
                <a:effectLst>
                  <a:outerShdw blurRad="38100" dist="38100" dir="2700000" algn="tl">
                    <a:srgbClr val="000000">
                      <a:alpha val="43137"/>
                    </a:srgbClr>
                  </a:outerShdw>
                </a:effectLst>
              </a:rPr>
              <a:t>التاريخ : </a:t>
            </a:r>
            <a:r>
              <a:rPr lang="en-US" sz="3200" b="1" spc="54" dirty="0" smtClean="0">
                <a:ln w="11430"/>
                <a:solidFill>
                  <a:sysClr val="windowText" lastClr="000000"/>
                </a:solidFill>
                <a:effectLst>
                  <a:outerShdw blurRad="38100" dist="38100" dir="2700000" algn="tl">
                    <a:srgbClr val="000000">
                      <a:alpha val="43137"/>
                    </a:srgbClr>
                  </a:outerShdw>
                </a:effectLst>
              </a:rPr>
              <a:t>06</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smtClean="0">
                <a:ln w="11430"/>
                <a:solidFill>
                  <a:sysClr val="windowText" lastClr="000000"/>
                </a:solidFill>
                <a:effectLst>
                  <a:outerShdw blurRad="38100" dist="38100" dir="2700000" algn="tl">
                    <a:srgbClr val="000000">
                      <a:alpha val="43137"/>
                    </a:srgbClr>
                  </a:outerShdw>
                </a:effectLst>
              </a:rPr>
              <a:t>0</a:t>
            </a:r>
            <a:r>
              <a:rPr lang="en-US" sz="3200" b="1" spc="54" dirty="0">
                <a:ln w="11430"/>
                <a:solidFill>
                  <a:sysClr val="windowText" lastClr="000000"/>
                </a:solidFill>
                <a:effectLst>
                  <a:outerShdw blurRad="38100" dist="38100" dir="2700000" algn="tl">
                    <a:srgbClr val="000000">
                      <a:alpha val="43137"/>
                    </a:srgbClr>
                  </a:outerShdw>
                </a:effectLst>
              </a:rPr>
              <a:t>9</a:t>
            </a:r>
            <a:r>
              <a:rPr lang="ar-MA" sz="3200" b="1" spc="54" dirty="0" smtClean="0">
                <a:ln w="11430"/>
                <a:solidFill>
                  <a:sysClr val="windowText" lastClr="000000"/>
                </a:solidFill>
                <a:effectLst>
                  <a:outerShdw blurRad="38100" dist="38100" dir="2700000" algn="tl">
                    <a:srgbClr val="000000">
                      <a:alpha val="43137"/>
                    </a:srgbClr>
                  </a:outerShdw>
                </a:effectLst>
              </a:rPr>
              <a:t>/</a:t>
            </a:r>
            <a:r>
              <a:rPr lang="en-US" sz="3200" b="1" spc="54" dirty="0">
                <a:ln w="11430"/>
                <a:solidFill>
                  <a:sysClr val="windowText" lastClr="000000"/>
                </a:solidFill>
                <a:effectLst>
                  <a:outerShdw blurRad="38100" dist="38100" dir="2700000" algn="tl">
                    <a:srgbClr val="000000">
                      <a:alpha val="43137"/>
                    </a:srgbClr>
                  </a:outerShdw>
                </a:effectLst>
              </a:rPr>
              <a:t>2020</a:t>
            </a:r>
            <a:r>
              <a:rPr lang="ar-MA" sz="3200" b="1" spc="54" dirty="0">
                <a:ln w="11430"/>
                <a:solidFill>
                  <a:sysClr val="windowText" lastClr="000000"/>
                </a:solidFill>
                <a:effectLst>
                  <a:outerShdw blurRad="38100" dist="38100" dir="2700000" algn="tl">
                    <a:srgbClr val="000000">
                      <a:alpha val="43137"/>
                    </a:srgbClr>
                  </a:outerShdw>
                </a:effectLst>
              </a:rPr>
              <a:t>م</a:t>
            </a:r>
            <a:endParaRPr lang="en-US" sz="3200" b="1" spc="54" dirty="0">
              <a:ln w="11430"/>
              <a:solidFill>
                <a:sysClr val="windowText" lastClr="000000"/>
              </a:solidFill>
              <a:effectLst>
                <a:outerShdw blurRad="38100" dist="38100" dir="2700000" algn="tl">
                  <a:srgbClr val="000000">
                    <a:alpha val="43137"/>
                  </a:srgbClr>
                </a:outerShdw>
              </a:effectLst>
            </a:endParaRPr>
          </a:p>
        </p:txBody>
      </p:sp>
      <p:sp>
        <p:nvSpPr>
          <p:cNvPr id="62" name="Rectangle 61"/>
          <p:cNvSpPr/>
          <p:nvPr/>
        </p:nvSpPr>
        <p:spPr>
          <a:xfrm>
            <a:off x="7665720" y="7066083"/>
            <a:ext cx="5706623" cy="591660"/>
          </a:xfrm>
          <a:prstGeom prst="rect">
            <a:avLst/>
          </a:prstGeom>
          <a:noFill/>
        </p:spPr>
        <p:txBody>
          <a:bodyPr wrap="square" lIns="98259" tIns="49129" rIns="98259" bIns="49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4" dirty="0" smtClean="0">
                <a:ln w="1143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infoabdulalim@gmail.co</a:t>
            </a:r>
            <a:r>
              <a:rPr lang="ar-SA" sz="3200" b="1" spc="54" dirty="0" smtClean="0">
                <a:ln w="11430"/>
                <a:effectLst>
                  <a:outerShdw blurRad="38100" dist="38100" dir="2700000" algn="tl">
                    <a:srgbClr val="000000">
                      <a:alpha val="43137"/>
                    </a:srgbClr>
                  </a:outerShdw>
                </a:effectLst>
              </a:rPr>
              <a:t> </a:t>
            </a:r>
            <a:endParaRPr lang="en-US" sz="3200" b="1" spc="54" dirty="0">
              <a:ln w="1143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9624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02648" y="436584"/>
            <a:ext cx="3200400" cy="307777"/>
          </a:xfrm>
          <a:prstGeom prst="rect">
            <a:avLst/>
          </a:prstGeom>
          <a:noFill/>
        </p:spPr>
        <p:txBody>
          <a:bodyPr wrap="square" rtlCol="0">
            <a:spAutoFit/>
          </a:bodyPr>
          <a:lstStyle/>
          <a:p>
            <a:endParaRPr lang="en-US" dirty="0"/>
          </a:p>
        </p:txBody>
      </p:sp>
      <p:sp>
        <p:nvSpPr>
          <p:cNvPr id="6" name="Down Arrow 5"/>
          <p:cNvSpPr/>
          <p:nvPr/>
        </p:nvSpPr>
        <p:spPr>
          <a:xfrm>
            <a:off x="314744" y="1733150"/>
            <a:ext cx="2779748" cy="2287057"/>
          </a:xfrm>
          <a:prstGeom prst="downArrow">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400" b="1" spc="50" dirty="0" smtClean="0">
                <a:ln w="11430"/>
                <a:solidFill>
                  <a:srgbClr val="002060"/>
                </a:solidFill>
                <a:effectLst>
                  <a:outerShdw blurRad="76200" dist="50800" dir="5400000" algn="tl" rotWithShape="0">
                    <a:srgbClr val="000000">
                      <a:alpha val="65000"/>
                    </a:srgbClr>
                  </a:outerShdw>
                </a:effectLst>
              </a:rPr>
              <a:t>الوقت</a:t>
            </a:r>
            <a:endParaRPr lang="en-US" sz="4400" b="1" spc="50" dirty="0">
              <a:ln w="11430"/>
              <a:solidFill>
                <a:srgbClr val="002060"/>
              </a:solidFill>
              <a:effectLst>
                <a:outerShdw blurRad="76200" dist="50800" dir="5400000" algn="tl" rotWithShape="0">
                  <a:srgbClr val="000000">
                    <a:alpha val="65000"/>
                  </a:srgbClr>
                </a:outerShdw>
              </a:effectLst>
            </a:endParaRPr>
          </a:p>
        </p:txBody>
      </p:sp>
      <p:sp>
        <p:nvSpPr>
          <p:cNvPr id="7" name="Rounded Rectangle 6"/>
          <p:cNvSpPr/>
          <p:nvPr/>
        </p:nvSpPr>
        <p:spPr>
          <a:xfrm>
            <a:off x="551234" y="315310"/>
            <a:ext cx="12802158" cy="1115572"/>
          </a:xfrm>
          <a:prstGeom prst="roundRect">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8" name="Rectangle 7"/>
          <p:cNvSpPr/>
          <p:nvPr/>
        </p:nvSpPr>
        <p:spPr>
          <a:xfrm>
            <a:off x="4508938" y="383616"/>
            <a:ext cx="45720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cap="none" spc="50" dirty="0">
                <a:ln w="11430"/>
                <a:solidFill>
                  <a:sysClr val="windowText" lastClr="000000"/>
                </a:solidFill>
                <a:effectLst>
                  <a:outerShdw blurRad="76200" dist="50800" dir="5400000" algn="tl" rotWithShape="0">
                    <a:srgbClr val="000000">
                      <a:alpha val="65000"/>
                    </a:srgbClr>
                  </a:outerShdw>
                </a:effectLst>
              </a:rPr>
              <a:t>العمل الجماعي</a:t>
            </a:r>
            <a:endParaRPr lang="en-US" sz="5400" b="1" cap="none" spc="50" dirty="0">
              <a:ln w="11430"/>
              <a:solidFill>
                <a:sysClr val="windowText" lastClr="000000"/>
              </a:solidFill>
              <a:effectLst>
                <a:outerShdw blurRad="76200" dist="50800" dir="5400000" algn="tl" rotWithShape="0">
                  <a:srgbClr val="000000">
                    <a:alpha val="65000"/>
                  </a:srgbClr>
                </a:outerShdw>
              </a:effectLst>
            </a:endParaRPr>
          </a:p>
        </p:txBody>
      </p:sp>
      <p:sp>
        <p:nvSpPr>
          <p:cNvPr id="12" name="Round Diagonal Corner Rectangle 11"/>
          <p:cNvSpPr/>
          <p:nvPr/>
        </p:nvSpPr>
        <p:spPr>
          <a:xfrm>
            <a:off x="3455272" y="1778872"/>
            <a:ext cx="4537848" cy="2446334"/>
          </a:xfrm>
          <a:prstGeom prst="round2DiagRect">
            <a:avLst/>
          </a:prstGeom>
          <a:ln>
            <a:no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just"/>
            <a:endParaRPr lang="en-US" sz="2800" b="1" dirty="0">
              <a:solidFill>
                <a:schemeClr val="bg1"/>
              </a:solidFill>
            </a:endParaRPr>
          </a:p>
        </p:txBody>
      </p:sp>
      <p:sp>
        <p:nvSpPr>
          <p:cNvPr id="13" name="Rectangle 12"/>
          <p:cNvSpPr/>
          <p:nvPr/>
        </p:nvSpPr>
        <p:spPr>
          <a:xfrm>
            <a:off x="3504394" y="2070536"/>
            <a:ext cx="4488726"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000" b="1" u="sng" cap="none" spc="50" dirty="0">
                <a:ln w="11430"/>
                <a:effectLst>
                  <a:outerShdw blurRad="76200" dist="50800" dir="5400000" algn="tl" rotWithShape="0">
                    <a:srgbClr val="000000">
                      <a:alpha val="65000"/>
                    </a:srgbClr>
                  </a:outerShdw>
                </a:effectLst>
              </a:rPr>
              <a:t>العمل لفريق </a:t>
            </a:r>
            <a:r>
              <a:rPr lang="ar-MA" sz="4000" b="1" u="sng" cap="none" spc="50" dirty="0" smtClean="0">
                <a:ln w="11430"/>
                <a:effectLst>
                  <a:outerShdw blurRad="76200" dist="50800" dir="5400000" algn="tl" rotWithShape="0">
                    <a:srgbClr val="000000">
                      <a:alpha val="65000"/>
                    </a:srgbClr>
                  </a:outerShdw>
                </a:effectLst>
              </a:rPr>
              <a:t>الأحمر:</a:t>
            </a:r>
            <a:endParaRPr lang="ar-MA" sz="4000" b="1" u="sng" spc="50" dirty="0">
              <a:ln w="11430"/>
              <a:effectLst>
                <a:outerShdw blurRad="76200" dist="50800" dir="5400000" algn="tl" rotWithShape="0">
                  <a:srgbClr val="000000">
                    <a:alpha val="65000"/>
                  </a:srgbClr>
                </a:outerShdw>
              </a:effectLst>
            </a:endParaRPr>
          </a:p>
          <a:p>
            <a:pPr algn="r" rtl="1"/>
            <a:r>
              <a:rPr lang="en-US" sz="4000" b="1" spc="50" dirty="0" smtClean="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الأتيتين:</a:t>
            </a:r>
          </a:p>
          <a:p>
            <a:pPr algn="ctr" rtl="1"/>
            <a:r>
              <a:rPr lang="ar-MA" sz="4000" b="1" spc="50" dirty="0" smtClean="0">
                <a:ln w="11430"/>
                <a:effectLst>
                  <a:outerShdw blurRad="38100" dist="38100" dir="2700000" algn="tl">
                    <a:srgbClr val="000000">
                      <a:alpha val="43137"/>
                    </a:srgbClr>
                  </a:outerShdw>
                </a:effectLst>
              </a:rPr>
              <a:t>امتد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انتشر</a:t>
            </a:r>
            <a:endParaRPr lang="en-US" sz="4000" b="1" spc="50" dirty="0">
              <a:ln w="11430"/>
              <a:effectLst>
                <a:outerShdw blurRad="38100" dist="38100" dir="2700000" algn="tl">
                  <a:srgbClr val="000000">
                    <a:alpha val="43137"/>
                  </a:srgbClr>
                </a:outerShdw>
              </a:effectLst>
            </a:endParaRPr>
          </a:p>
        </p:txBody>
      </p:sp>
      <p:sp>
        <p:nvSpPr>
          <p:cNvPr id="14" name="Round Diagonal Corner Rectangle 13"/>
          <p:cNvSpPr/>
          <p:nvPr/>
        </p:nvSpPr>
        <p:spPr>
          <a:xfrm>
            <a:off x="3433720" y="5086373"/>
            <a:ext cx="4622464" cy="2354973"/>
          </a:xfrm>
          <a:prstGeom prst="round2Diag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endParaRPr lang="ar-MA" sz="2800" b="1" u="sng" dirty="0">
              <a:solidFill>
                <a:schemeClr val="bg1"/>
              </a:solidFill>
            </a:endParaRPr>
          </a:p>
        </p:txBody>
      </p:sp>
      <p:sp>
        <p:nvSpPr>
          <p:cNvPr id="15" name="Rectangle 14"/>
          <p:cNvSpPr/>
          <p:nvPr/>
        </p:nvSpPr>
        <p:spPr>
          <a:xfrm>
            <a:off x="3481018" y="5422372"/>
            <a:ext cx="4512102"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rtl="1"/>
            <a:r>
              <a:rPr lang="ar-MA" sz="4000" b="1" u="sng" cap="none" spc="50" dirty="0">
                <a:ln w="11430"/>
                <a:effectLst>
                  <a:outerShdw blurRad="76200" dist="50800" dir="5400000" algn="tl" rotWithShape="0">
                    <a:srgbClr val="000000">
                      <a:alpha val="65000"/>
                    </a:srgbClr>
                  </a:outerShdw>
                </a:effectLst>
              </a:rPr>
              <a:t>العمل لفريق الأخضر:</a:t>
            </a:r>
          </a:p>
          <a:p>
            <a:pPr algn="r" rtl="1"/>
            <a:r>
              <a:rPr lang="en-US" sz="4000" b="1" spc="50" dirty="0">
                <a:ln w="11430"/>
                <a:effectLst>
                  <a:outerShdw blurRad="76200" dist="50800" dir="5400000" algn="tl" rotWithShape="0">
                    <a:srgbClr val="000000">
                      <a:alpha val="65000"/>
                    </a:srgbClr>
                  </a:outerShdw>
                </a:effectLst>
              </a:rPr>
              <a:t> </a:t>
            </a:r>
            <a:r>
              <a:rPr lang="ar-MA" sz="4000" b="1" spc="50" dirty="0" smtClean="0">
                <a:ln w="11430"/>
                <a:effectLst>
                  <a:outerShdw blurRad="38100" dist="38100" dir="2700000" algn="tl">
                    <a:srgbClr val="000000">
                      <a:alpha val="43137"/>
                    </a:srgbClr>
                  </a:outerShdw>
                </a:effectLst>
              </a:rPr>
              <a:t>حقق كلمتين الآتيتين:</a:t>
            </a:r>
          </a:p>
          <a:p>
            <a:pPr algn="ctr" rtl="1"/>
            <a:r>
              <a:rPr lang="ar-MA" sz="4000" b="1" spc="50" dirty="0" smtClean="0">
                <a:ln w="11430"/>
                <a:effectLst>
                  <a:outerShdw blurRad="38100" dist="38100" dir="2700000" algn="tl">
                    <a:srgbClr val="000000">
                      <a:alpha val="43137"/>
                    </a:srgbClr>
                  </a:outerShdw>
                </a:effectLst>
              </a:rPr>
              <a:t>أنشئت </a:t>
            </a:r>
            <a:r>
              <a:rPr lang="en-US" sz="4000" b="1" spc="50" dirty="0" smtClean="0">
                <a:ln w="11430"/>
                <a:effectLst>
                  <a:outerShdw blurRad="38100" dist="38100" dir="2700000" algn="tl">
                    <a:srgbClr val="000000">
                      <a:alpha val="43137"/>
                    </a:srgbClr>
                  </a:outerShdw>
                </a:effectLst>
              </a:rPr>
              <a:t>–</a:t>
            </a:r>
            <a:r>
              <a:rPr lang="ar-MA" sz="4000" b="1" spc="50" dirty="0" smtClean="0">
                <a:ln w="11430"/>
                <a:effectLst>
                  <a:outerShdw blurRad="38100" dist="38100" dir="2700000" algn="tl">
                    <a:srgbClr val="000000">
                      <a:alpha val="43137"/>
                    </a:srgbClr>
                  </a:outerShdw>
                </a:effectLst>
              </a:rPr>
              <a:t> قد نقلوا</a:t>
            </a:r>
            <a:endParaRPr lang="en-US" sz="4000" b="1" spc="50" dirty="0">
              <a:ln w="11430"/>
              <a:effectLst>
                <a:outerShdw blurRad="38100" dist="38100" dir="2700000" algn="tl">
                  <a:srgbClr val="000000">
                    <a:alpha val="43137"/>
                  </a:srgbClr>
                </a:outerShdw>
              </a:effectLst>
            </a:endParaRPr>
          </a:p>
        </p:txBody>
      </p:sp>
      <p:sp>
        <p:nvSpPr>
          <p:cNvPr id="16" name="12-Point Star 15"/>
          <p:cNvSpPr/>
          <p:nvPr/>
        </p:nvSpPr>
        <p:spPr>
          <a:xfrm>
            <a:off x="299544" y="4335568"/>
            <a:ext cx="2771572" cy="2632794"/>
          </a:xfrm>
          <a:prstGeom prst="star12">
            <a:avLst/>
          </a:prstGeom>
          <a:ln w="76200">
            <a:solidFill>
              <a:schemeClr val="bg1"/>
            </a:solid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MA" sz="3200" b="1" dirty="0" smtClean="0">
                <a:ln>
                  <a:solidFill>
                    <a:sysClr val="windowText" lastClr="000000"/>
                  </a:solidFill>
                </a:ln>
                <a:solidFill>
                  <a:sysClr val="windowText" lastClr="000000"/>
                </a:solidFill>
              </a:rPr>
              <a:t>خمس دقائق</a:t>
            </a:r>
            <a:endParaRPr lang="en-US" sz="3200" b="1" dirty="0">
              <a:ln>
                <a:solidFill>
                  <a:sysClr val="windowText" lastClr="000000"/>
                </a:solidFill>
              </a:ln>
              <a:solidFill>
                <a:sysClr val="windowText" lastClr="000000"/>
              </a:solidFill>
            </a:endParaRP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3022" y="1778872"/>
            <a:ext cx="4997668" cy="5757045"/>
          </a:xfrm>
          <a:prstGeom prst="roundRect">
            <a:avLst>
              <a:gd name="adj" fmla="val 16667"/>
            </a:avLst>
          </a:prstGeom>
          <a:ln w="28575">
            <a:solidFill>
              <a:srgbClr val="C6FF25"/>
            </a:solidFill>
          </a:ln>
          <a:effectLst>
            <a:glow rad="1397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291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ou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
                                        </p:tgtEl>
                                        <p:attrNameLst>
                                          <p:attrName>ppt_y</p:attrName>
                                        </p:attrNameLst>
                                      </p:cBhvr>
                                      <p:tavLst>
                                        <p:tav tm="0">
                                          <p:val>
                                            <p:strVal val="#ppt_y"/>
                                          </p:val>
                                        </p:tav>
                                        <p:tav tm="100000">
                                          <p:val>
                                            <p:strVal val="#ppt_y"/>
                                          </p:val>
                                        </p:tav>
                                      </p:tavLst>
                                    </p:anim>
                                    <p:anim calcmode="lin" valueType="num">
                                      <p:cBhvr>
                                        <p:cTn id="20"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anim calcmode="lin" valueType="num">
                                      <p:cBhvr>
                                        <p:cTn id="28" dur="250" fill="hold"/>
                                        <p:tgtEl>
                                          <p:spTgt spid="6"/>
                                        </p:tgtEl>
                                        <p:attrNameLst>
                                          <p:attrName>ppt_x</p:attrName>
                                        </p:attrNameLst>
                                      </p:cBhvr>
                                      <p:tavLst>
                                        <p:tav tm="0">
                                          <p:val>
                                            <p:strVal val="#ppt_x"/>
                                          </p:val>
                                        </p:tav>
                                        <p:tav tm="100000">
                                          <p:val>
                                            <p:strVal val="#ppt_x"/>
                                          </p:val>
                                        </p:tav>
                                      </p:tavLst>
                                    </p:anim>
                                    <p:anim calcmode="lin" valueType="num">
                                      <p:cBhvr>
                                        <p:cTn id="29" dur="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style.rotation</p:attrName>
                                        </p:attrNameLst>
                                      </p:cBhvr>
                                      <p:tavLst>
                                        <p:tav tm="0">
                                          <p:val>
                                            <p:fltVal val="720"/>
                                          </p:val>
                                        </p:tav>
                                        <p:tav tm="100000">
                                          <p:val>
                                            <p:fltVal val="0"/>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fltVal val="0"/>
                                          </p:val>
                                        </p:tav>
                                        <p:tav tm="100000">
                                          <p:val>
                                            <p:strVal val="#ppt_w"/>
                                          </p:val>
                                        </p:tav>
                                      </p:tavLst>
                                    </p:anim>
                                    <p:anim calcmode="lin" valueType="num">
                                      <p:cBhvr>
                                        <p:cTn id="57" dur="750" fill="hold"/>
                                        <p:tgtEl>
                                          <p:spTgt spid="14"/>
                                        </p:tgtEl>
                                        <p:attrNameLst>
                                          <p:attrName>ppt_h</p:attrName>
                                        </p:attrNameLst>
                                      </p:cBhvr>
                                      <p:tavLst>
                                        <p:tav tm="0">
                                          <p:val>
                                            <p:fltVal val="0"/>
                                          </p:val>
                                        </p:tav>
                                        <p:tav tm="100000">
                                          <p:val>
                                            <p:strVal val="#ppt_h"/>
                                          </p:val>
                                        </p:tav>
                                      </p:tavLst>
                                    </p:anim>
                                    <p:animEffect transition="in" filter="fade">
                                      <p:cBhvr>
                                        <p:cTn id="58" dur="75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animBg="1"/>
      <p:bldP spid="13" grpId="0"/>
      <p:bldP spid="14" grpId="0" animBg="1"/>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01539" y="1480792"/>
            <a:ext cx="12845611" cy="873536"/>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algn="r" rtl="1"/>
            <a:r>
              <a:rPr lang="en-US" sz="3600" b="1" dirty="0" smtClean="0"/>
              <a:t>1</a:t>
            </a:r>
            <a:r>
              <a:rPr lang="ar-MA" sz="3600" b="1" dirty="0" smtClean="0"/>
              <a:t>. كيف امتد الإسلام في جميع أنحاء شبه القارة الهندية ؟</a:t>
            </a:r>
            <a:endParaRPr lang="ar-MA" sz="3600" b="1" dirty="0"/>
          </a:p>
        </p:txBody>
      </p:sp>
      <p:sp>
        <p:nvSpPr>
          <p:cNvPr id="7" name="Rounded Rectangle 6"/>
          <p:cNvSpPr/>
          <p:nvPr/>
        </p:nvSpPr>
        <p:spPr>
          <a:xfrm>
            <a:off x="472964" y="3649716"/>
            <a:ext cx="12845611" cy="9643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600" b="1" dirty="0"/>
              <a:t>3</a:t>
            </a:r>
            <a:r>
              <a:rPr lang="ar-MA" sz="3600" b="1" dirty="0" smtClean="0"/>
              <a:t>. في أي سنة </a:t>
            </a:r>
            <a:r>
              <a:rPr lang="ar-MA" sz="3600" b="1" dirty="0"/>
              <a:t>أسست دولة إسلامية في البنغال ؟ </a:t>
            </a:r>
          </a:p>
        </p:txBody>
      </p:sp>
      <p:sp>
        <p:nvSpPr>
          <p:cNvPr id="8" name="Rounded Rectangle 7"/>
          <p:cNvSpPr/>
          <p:nvPr/>
        </p:nvSpPr>
        <p:spPr>
          <a:xfrm>
            <a:off x="492014" y="2527736"/>
            <a:ext cx="12845611" cy="91704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600" b="1" dirty="0" smtClean="0"/>
              <a:t>2</a:t>
            </a:r>
            <a:r>
              <a:rPr lang="ar-MA" sz="3600" b="1" dirty="0" smtClean="0"/>
              <a:t>. في أي قرن دخلت البنغال تحت الحكومة الإسلامية ؟ </a:t>
            </a:r>
            <a:endParaRPr lang="ar-MA" sz="3600" b="1" dirty="0"/>
          </a:p>
        </p:txBody>
      </p:sp>
      <p:sp>
        <p:nvSpPr>
          <p:cNvPr id="12" name="Rounded Rectangle 11"/>
          <p:cNvSpPr/>
          <p:nvPr/>
        </p:nvSpPr>
        <p:spPr>
          <a:xfrm>
            <a:off x="482489" y="4787472"/>
            <a:ext cx="12845611" cy="888128"/>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600" b="1" dirty="0"/>
              <a:t>4</a:t>
            </a:r>
            <a:r>
              <a:rPr lang="ar-MA" sz="3600" b="1" dirty="0" smtClean="0"/>
              <a:t>. من أسس دولة إسلامية في البنغال ؟</a:t>
            </a:r>
            <a:endParaRPr lang="ar-MA" sz="3600" b="1" dirty="0"/>
          </a:p>
        </p:txBody>
      </p:sp>
      <p:sp>
        <p:nvSpPr>
          <p:cNvPr id="13" name="Rounded Rectangle 12"/>
          <p:cNvSpPr/>
          <p:nvPr/>
        </p:nvSpPr>
        <p:spPr>
          <a:xfrm>
            <a:off x="472964" y="5862156"/>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600" b="1" dirty="0" smtClean="0"/>
              <a:t>5</a:t>
            </a:r>
            <a:r>
              <a:rPr lang="ar-MA" sz="3600" b="1" dirty="0" smtClean="0"/>
              <a:t>. </a:t>
            </a:r>
            <a:r>
              <a:rPr lang="ar-MA" sz="3600" b="1" dirty="0"/>
              <a:t>اذكر اسمين المشهورين من الأولياء الكاملين والمرشدين من بنغلاديش.</a:t>
            </a:r>
          </a:p>
        </p:txBody>
      </p:sp>
      <p:sp>
        <p:nvSpPr>
          <p:cNvPr id="14" name="Rounded Rectangle 13"/>
          <p:cNvSpPr/>
          <p:nvPr/>
        </p:nvSpPr>
        <p:spPr>
          <a:xfrm>
            <a:off x="472964" y="6889530"/>
            <a:ext cx="12845611" cy="838200"/>
          </a:xfrm>
          <a:prstGeom prst="roundRect">
            <a:avLst/>
          </a:prstGeom>
          <a:ln w="5715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600" b="1" dirty="0" smtClean="0"/>
              <a:t>6</a:t>
            </a:r>
            <a:r>
              <a:rPr lang="ar-MA" sz="3600" b="1" dirty="0" smtClean="0"/>
              <a:t>. </a:t>
            </a:r>
            <a:r>
              <a:rPr lang="ar-MA" sz="3600" b="1" dirty="0"/>
              <a:t>من قام بالدعوة في القرن الماضي </a:t>
            </a:r>
            <a:r>
              <a:rPr lang="ar-MA" sz="3600" b="1" dirty="0" smtClean="0"/>
              <a:t>؟</a:t>
            </a:r>
            <a:endParaRPr lang="ar-MA" sz="3600" b="1" dirty="0"/>
          </a:p>
        </p:txBody>
      </p:sp>
      <p:sp>
        <p:nvSpPr>
          <p:cNvPr id="15" name="Rounded Rectangle 14"/>
          <p:cNvSpPr/>
          <p:nvPr/>
        </p:nvSpPr>
        <p:spPr>
          <a:xfrm>
            <a:off x="501539" y="326222"/>
            <a:ext cx="12845611" cy="918098"/>
          </a:xfrm>
          <a:prstGeom prst="roundRect">
            <a:avLst/>
          </a:prstGeom>
          <a:ln w="76200">
            <a:solidFill>
              <a:srgbClr val="00206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3200" dirty="0"/>
          </a:p>
        </p:txBody>
      </p:sp>
      <p:sp>
        <p:nvSpPr>
          <p:cNvPr id="16" name="Rectangle 15"/>
          <p:cNvSpPr/>
          <p:nvPr/>
        </p:nvSpPr>
        <p:spPr>
          <a:xfrm rot="10800000" flipV="1">
            <a:off x="5795210" y="350471"/>
            <a:ext cx="2629276"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48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8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1063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gtEl>
                                        <p:attrNameLst>
                                          <p:attrName>ppt_y</p:attrName>
                                        </p:attrNameLst>
                                      </p:cBhvr>
                                      <p:tavLst>
                                        <p:tav tm="0">
                                          <p:val>
                                            <p:strVal val="#ppt_y"/>
                                          </p:val>
                                        </p:tav>
                                        <p:tav tm="100000">
                                          <p:val>
                                            <p:strVal val="#ppt_y"/>
                                          </p:val>
                                        </p:tav>
                                      </p:tavLst>
                                    </p:anim>
                                    <p:anim calcmode="lin" valueType="num">
                                      <p:cBhvr>
                                        <p:cTn id="1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750" fill="hold"/>
                                        <p:tgtEl>
                                          <p:spTgt spid="6"/>
                                        </p:tgtEl>
                                        <p:attrNameLst>
                                          <p:attrName>ppt_w</p:attrName>
                                        </p:attrNameLst>
                                      </p:cBhvr>
                                      <p:tavLst>
                                        <p:tav tm="0">
                                          <p:val>
                                            <p:strVal val="#ppt_w*0.70"/>
                                          </p:val>
                                        </p:tav>
                                        <p:tav tm="100000">
                                          <p:val>
                                            <p:strVal val="#ppt_w"/>
                                          </p:val>
                                        </p:tav>
                                      </p:tavLst>
                                    </p:anim>
                                    <p:anim calcmode="lin" valueType="num">
                                      <p:cBhvr>
                                        <p:cTn id="22" dur="750" fill="hold"/>
                                        <p:tgtEl>
                                          <p:spTgt spid="6"/>
                                        </p:tgtEl>
                                        <p:attrNameLst>
                                          <p:attrName>ppt_h</p:attrName>
                                        </p:attrNameLst>
                                      </p:cBhvr>
                                      <p:tavLst>
                                        <p:tav tm="0">
                                          <p:val>
                                            <p:strVal val="#ppt_h"/>
                                          </p:val>
                                        </p:tav>
                                        <p:tav tm="100000">
                                          <p:val>
                                            <p:strVal val="#ppt_h"/>
                                          </p:val>
                                        </p:tav>
                                      </p:tavLst>
                                    </p:anim>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750" fill="hold"/>
                                        <p:tgtEl>
                                          <p:spTgt spid="8"/>
                                        </p:tgtEl>
                                        <p:attrNameLst>
                                          <p:attrName>ppt_w</p:attrName>
                                        </p:attrNameLst>
                                      </p:cBhvr>
                                      <p:tavLst>
                                        <p:tav tm="0">
                                          <p:val>
                                            <p:strVal val="#ppt_w*0.70"/>
                                          </p:val>
                                        </p:tav>
                                        <p:tav tm="100000">
                                          <p:val>
                                            <p:strVal val="#ppt_w"/>
                                          </p:val>
                                        </p:tav>
                                      </p:tavLst>
                                    </p:anim>
                                    <p:anim calcmode="lin" valueType="num">
                                      <p:cBhvr>
                                        <p:cTn id="29" dur="750" fill="hold"/>
                                        <p:tgtEl>
                                          <p:spTgt spid="8"/>
                                        </p:tgtEl>
                                        <p:attrNameLst>
                                          <p:attrName>ppt_h</p:attrName>
                                        </p:attrNameLst>
                                      </p:cBhvr>
                                      <p:tavLst>
                                        <p:tav tm="0">
                                          <p:val>
                                            <p:strVal val="#ppt_h"/>
                                          </p:val>
                                        </p:tav>
                                        <p:tav tm="100000">
                                          <p:val>
                                            <p:strVal val="#ppt_h"/>
                                          </p:val>
                                        </p:tav>
                                      </p:tavLst>
                                    </p:anim>
                                    <p:animEffect transition="in" filter="fade">
                                      <p:cBhvr>
                                        <p:cTn id="30" dur="75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strVal val="#ppt_w*0.70"/>
                                          </p:val>
                                        </p:tav>
                                        <p:tav tm="100000">
                                          <p:val>
                                            <p:strVal val="#ppt_w"/>
                                          </p:val>
                                        </p:tav>
                                      </p:tavLst>
                                    </p:anim>
                                    <p:anim calcmode="lin" valueType="num">
                                      <p:cBhvr>
                                        <p:cTn id="36" dur="750" fill="hold"/>
                                        <p:tgtEl>
                                          <p:spTgt spid="7"/>
                                        </p:tgtEl>
                                        <p:attrNameLst>
                                          <p:attrName>ppt_h</p:attrName>
                                        </p:attrNameLst>
                                      </p:cBhvr>
                                      <p:tavLst>
                                        <p:tav tm="0">
                                          <p:val>
                                            <p:strVal val="#ppt_h"/>
                                          </p:val>
                                        </p:tav>
                                        <p:tav tm="100000">
                                          <p:val>
                                            <p:strVal val="#ppt_h"/>
                                          </p:val>
                                        </p:tav>
                                      </p:tavLst>
                                    </p:anim>
                                    <p:animEffect transition="in" filter="fade">
                                      <p:cBhvr>
                                        <p:cTn id="37" dur="75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strVal val="#ppt_w*0.70"/>
                                          </p:val>
                                        </p:tav>
                                        <p:tav tm="100000">
                                          <p:val>
                                            <p:strVal val="#ppt_w"/>
                                          </p:val>
                                        </p:tav>
                                      </p:tavLst>
                                    </p:anim>
                                    <p:anim calcmode="lin" valueType="num">
                                      <p:cBhvr>
                                        <p:cTn id="43" dur="750" fill="hold"/>
                                        <p:tgtEl>
                                          <p:spTgt spid="12"/>
                                        </p:tgtEl>
                                        <p:attrNameLst>
                                          <p:attrName>ppt_h</p:attrName>
                                        </p:attrNameLst>
                                      </p:cBhvr>
                                      <p:tavLst>
                                        <p:tav tm="0">
                                          <p:val>
                                            <p:strVal val="#ppt_h"/>
                                          </p:val>
                                        </p:tav>
                                        <p:tav tm="100000">
                                          <p:val>
                                            <p:strVal val="#ppt_h"/>
                                          </p:val>
                                        </p:tav>
                                      </p:tavLst>
                                    </p:anim>
                                    <p:animEffect transition="in" filter="fade">
                                      <p:cBhvr>
                                        <p:cTn id="44" dur="75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750" fill="hold"/>
                                        <p:tgtEl>
                                          <p:spTgt spid="13"/>
                                        </p:tgtEl>
                                        <p:attrNameLst>
                                          <p:attrName>ppt_w</p:attrName>
                                        </p:attrNameLst>
                                      </p:cBhvr>
                                      <p:tavLst>
                                        <p:tav tm="0">
                                          <p:val>
                                            <p:strVal val="#ppt_w*0.70"/>
                                          </p:val>
                                        </p:tav>
                                        <p:tav tm="100000">
                                          <p:val>
                                            <p:strVal val="#ppt_w"/>
                                          </p:val>
                                        </p:tav>
                                      </p:tavLst>
                                    </p:anim>
                                    <p:anim calcmode="lin" valueType="num">
                                      <p:cBhvr>
                                        <p:cTn id="50" dur="750" fill="hold"/>
                                        <p:tgtEl>
                                          <p:spTgt spid="13"/>
                                        </p:tgtEl>
                                        <p:attrNameLst>
                                          <p:attrName>ppt_h</p:attrName>
                                        </p:attrNameLst>
                                      </p:cBhvr>
                                      <p:tavLst>
                                        <p:tav tm="0">
                                          <p:val>
                                            <p:strVal val="#ppt_h"/>
                                          </p:val>
                                        </p:tav>
                                        <p:tav tm="100000">
                                          <p:val>
                                            <p:strVal val="#ppt_h"/>
                                          </p:val>
                                        </p:tav>
                                      </p:tavLst>
                                    </p:anim>
                                    <p:animEffect transition="in" filter="fade">
                                      <p:cBhvr>
                                        <p:cTn id="51" dur="75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750" fill="hold"/>
                                        <p:tgtEl>
                                          <p:spTgt spid="14"/>
                                        </p:tgtEl>
                                        <p:attrNameLst>
                                          <p:attrName>ppt_w</p:attrName>
                                        </p:attrNameLst>
                                      </p:cBhvr>
                                      <p:tavLst>
                                        <p:tav tm="0">
                                          <p:val>
                                            <p:strVal val="#ppt_w*0.70"/>
                                          </p:val>
                                        </p:tav>
                                        <p:tav tm="100000">
                                          <p:val>
                                            <p:strVal val="#ppt_w"/>
                                          </p:val>
                                        </p:tav>
                                      </p:tavLst>
                                    </p:anim>
                                    <p:anim calcmode="lin" valueType="num">
                                      <p:cBhvr>
                                        <p:cTn id="57" dur="750" fill="hold"/>
                                        <p:tgtEl>
                                          <p:spTgt spid="14"/>
                                        </p:tgtEl>
                                        <p:attrNameLst>
                                          <p:attrName>ppt_h</p:attrName>
                                        </p:attrNameLst>
                                      </p:cBhvr>
                                      <p:tavLst>
                                        <p:tav tm="0">
                                          <p:val>
                                            <p:strVal val="#ppt_h"/>
                                          </p:val>
                                        </p:tav>
                                        <p:tav tm="100000">
                                          <p:val>
                                            <p:strVal val="#ppt_h"/>
                                          </p:val>
                                        </p:tav>
                                      </p:tavLst>
                                    </p:anim>
                                    <p:animEffect transition="in" filter="fade">
                                      <p:cBhvr>
                                        <p:cTn id="5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P spid="14" grpId="0" animBg="1"/>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32" y="1497724"/>
            <a:ext cx="12837518" cy="6324150"/>
          </a:xfrm>
          <a:prstGeom prst="rect">
            <a:avLst/>
          </a:prstGeom>
        </p:spPr>
      </p:pic>
      <p:sp>
        <p:nvSpPr>
          <p:cNvPr id="5" name="Rounded Rectangle 4"/>
          <p:cNvSpPr/>
          <p:nvPr/>
        </p:nvSpPr>
        <p:spPr>
          <a:xfrm>
            <a:off x="488731" y="291355"/>
            <a:ext cx="12837519" cy="991054"/>
          </a:xfrm>
          <a:prstGeom prst="roundRect">
            <a:avLst/>
          </a:prstGeom>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6" name="Rectangle 5"/>
          <p:cNvSpPr/>
          <p:nvPr/>
        </p:nvSpPr>
        <p:spPr>
          <a:xfrm>
            <a:off x="4665422" y="308717"/>
            <a:ext cx="442339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smtClean="0">
                <a:ln w="11430"/>
                <a:effectLst>
                  <a:glow rad="101600">
                    <a:schemeClr val="accent2">
                      <a:satMod val="175000"/>
                      <a:alpha val="40000"/>
                    </a:schemeClr>
                  </a:glow>
                  <a:outerShdw blurRad="76200" dist="50800" dir="5400000" algn="tl" rotWithShape="0">
                    <a:srgbClr val="000000">
                      <a:alpha val="65000"/>
                    </a:srgbClr>
                  </a:outerShdw>
                </a:effectLst>
              </a:rPr>
              <a:t>الواجب المنزلي</a:t>
            </a:r>
            <a:endParaRPr lang="en-US" sz="5400" b="1" cap="none" spc="50" dirty="0">
              <a:ln w="11430"/>
              <a:effectLst>
                <a:glow rad="101600">
                  <a:schemeClr val="accent2">
                    <a:satMod val="175000"/>
                    <a:alpha val="40000"/>
                  </a:schemeClr>
                </a:glow>
                <a:outerShdw blurRad="76200" dist="50800" dir="5400000" algn="tl" rotWithShape="0">
                  <a:srgbClr val="000000">
                    <a:alpha val="65000"/>
                  </a:srgbClr>
                </a:outerShdw>
              </a:effectLst>
            </a:endParaRPr>
          </a:p>
        </p:txBody>
      </p:sp>
      <p:sp>
        <p:nvSpPr>
          <p:cNvPr id="9" name="Rectangle 8"/>
          <p:cNvSpPr/>
          <p:nvPr/>
        </p:nvSpPr>
        <p:spPr>
          <a:xfrm>
            <a:off x="882865" y="1437557"/>
            <a:ext cx="12001945" cy="1569660"/>
          </a:xfrm>
          <a:prstGeom prst="rect">
            <a:avLst/>
          </a:prstGeom>
          <a:noFill/>
        </p:spPr>
        <p:txBody>
          <a:bodyPr wrap="square" lIns="91440" tIns="45720" rIns="91440" bIns="45720">
            <a:spAutoFit/>
          </a:bodyPr>
          <a:lstStyle/>
          <a:p>
            <a:pPr algn="ctr" rtl="1"/>
            <a:r>
              <a:rPr lang="ar-MA" sz="4800" b="1" dirty="0" smtClean="0">
                <a:ln w="6600">
                  <a:solidFill>
                    <a:schemeClr val="accent2"/>
                  </a:solidFill>
                  <a:prstDash val="solid"/>
                </a:ln>
                <a:effectLst>
                  <a:outerShdw dist="38100" dir="2700000" algn="tl" rotWithShape="0">
                    <a:schemeClr val="accent2"/>
                  </a:outerShdw>
                </a:effectLst>
              </a:rPr>
              <a:t>اكتب فقرة مختصرة باللغة العربية عن مساهمة اختيار الدين بن محمد بختيار الخلجي في نشر الإسلام في بنغلاديش.</a:t>
            </a:r>
            <a:endParaRPr lang="en-US" sz="4800" b="1" dirty="0">
              <a:ln w="6600">
                <a:solidFill>
                  <a:schemeClr val="accent2"/>
                </a:solidFill>
                <a:prstDash val="solid"/>
              </a:ln>
              <a:effectLst>
                <a:outerShdw dist="38100" dir="2700000" algn="tl" rotWithShape="0">
                  <a:schemeClr val="accent2"/>
                </a:outerShdw>
              </a:effectLst>
            </a:endParaRPr>
          </a:p>
        </p:txBody>
      </p:sp>
    </p:spTree>
    <p:extLst>
      <p:ext uri="{BB962C8B-B14F-4D97-AF65-F5344CB8AC3E}">
        <p14:creationId xmlns:p14="http://schemas.microsoft.com/office/powerpoint/2010/main" val="2993778956"/>
      </p:ext>
    </p:extLst>
  </p:cSld>
  <p:clrMapOvr>
    <a:masterClrMapping/>
  </p:clrMapOvr>
  <mc:AlternateContent xmlns:mc="http://schemas.openxmlformats.org/markup-compatibility/2006" xmlns:p14="http://schemas.microsoft.com/office/powerpoint/2010/main">
    <mc:Choice Requires="p14">
      <p:transition>
        <p14:window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9"/>
                                        </p:tgtEl>
                                        <p:attrNameLst>
                                          <p:attrName>style.visibility</p:attrName>
                                        </p:attrNameLst>
                                      </p:cBhvr>
                                      <p:to>
                                        <p:strVal val="visible"/>
                                      </p:to>
                                    </p:set>
                                    <p:anim by="(-#ppt_w*2)" calcmode="lin" valueType="num">
                                      <p:cBhvr rctx="PPT">
                                        <p:cTn id="23" dur="125" autoRev="1" fill="hold">
                                          <p:stCondLst>
                                            <p:cond delay="0"/>
                                          </p:stCondLst>
                                        </p:cTn>
                                        <p:tgtEl>
                                          <p:spTgt spid="9"/>
                                        </p:tgtEl>
                                        <p:attrNameLst>
                                          <p:attrName>ppt_w</p:attrName>
                                        </p:attrNameLst>
                                      </p:cBhvr>
                                    </p:anim>
                                    <p:anim by="(#ppt_w*0.50)" calcmode="lin" valueType="num">
                                      <p:cBhvr>
                                        <p:cTn id="24" dur="125" decel="50000" autoRev="1" fill="hold">
                                          <p:stCondLst>
                                            <p:cond delay="0"/>
                                          </p:stCondLst>
                                        </p:cTn>
                                        <p:tgtEl>
                                          <p:spTgt spid="9"/>
                                        </p:tgtEl>
                                        <p:attrNameLst>
                                          <p:attrName>ppt_x</p:attrName>
                                        </p:attrNameLst>
                                      </p:cBhvr>
                                    </p:anim>
                                    <p:anim from="(-#ppt_h/2)" to="(#ppt_y)" calcmode="lin" valueType="num">
                                      <p:cBhvr>
                                        <p:cTn id="25" dur="250" fill="hold">
                                          <p:stCondLst>
                                            <p:cond delay="0"/>
                                          </p:stCondLst>
                                        </p:cTn>
                                        <p:tgtEl>
                                          <p:spTgt spid="9"/>
                                        </p:tgtEl>
                                        <p:attrNameLst>
                                          <p:attrName>ppt_y</p:attrName>
                                        </p:attrNameLst>
                                      </p:cBhvr>
                                    </p:anim>
                                    <p:animRot by="21600000">
                                      <p:cBhvr>
                                        <p:cTn id="26" dur="25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208946"/>
            <a:ext cx="13817599" cy="7620000"/>
          </a:xfrm>
          <a:prstGeom prst="rect">
            <a:avLst/>
          </a:prstGeom>
        </p:spPr>
      </p:pic>
      <p:sp>
        <p:nvSpPr>
          <p:cNvPr id="8" name="TextBox 1">
            <a:extLst>
              <a:ext uri="{FF2B5EF4-FFF2-40B4-BE49-F238E27FC236}">
                <a16:creationId xmlns:a16="http://schemas.microsoft.com/office/drawing/2014/main" id="{8E457F3A-3CDA-42B0-B036-2A898D239837}"/>
              </a:ext>
            </a:extLst>
          </p:cNvPr>
          <p:cNvSpPr txBox="1"/>
          <p:nvPr/>
        </p:nvSpPr>
        <p:spPr>
          <a:xfrm>
            <a:off x="488923" y="208946"/>
            <a:ext cx="6240366"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ar-MA" sz="6000" b="1" dirty="0" smtClean="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مع السلامة أيها الأحباب</a:t>
            </a:r>
            <a:endParaRPr lang="en-US" sz="6000" b="1" dirty="0">
              <a:ln>
                <a:solidFill>
                  <a:schemeClr val="bg1"/>
                </a:solidFill>
              </a:ln>
              <a:blipFill dpi="0" rotWithShape="1">
                <a:blip r:embed="rId3">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98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17958 0.06173 L 0.49104 0.80015 " pathEditMode="relative" rAng="0" ptsTypes="AA">
                                      <p:cBhvr>
                                        <p:cTn id="6" dur="1000" accel="50000" decel="50000" autoRev="1" fill="hold">
                                          <p:stCondLst>
                                            <p:cond delay="0"/>
                                          </p:stCondLst>
                                        </p:cTn>
                                        <p:tgtEl>
                                          <p:spTgt spid="8"/>
                                        </p:tgtEl>
                                        <p:attrNameLst>
                                          <p:attrName>ppt_x</p:attrName>
                                          <p:attrName>ppt_y</p:attrName>
                                        </p:attrNameLst>
                                      </p:cBhvr>
                                      <p:rCtr x="15568" y="36921"/>
                                    </p:animMotion>
                                    <p:animRot by="1500000">
                                      <p:cBhvr>
                                        <p:cTn id="7" dur="500" fill="hold">
                                          <p:stCondLst>
                                            <p:cond delay="0"/>
                                          </p:stCondLst>
                                        </p:cTn>
                                        <p:tgtEl>
                                          <p:spTgt spid="8"/>
                                        </p:tgtEl>
                                        <p:attrNameLst>
                                          <p:attrName>r</p:attrName>
                                        </p:attrNameLst>
                                      </p:cBhvr>
                                    </p:animRot>
                                    <p:animRot by="-1500000">
                                      <p:cBhvr>
                                        <p:cTn id="8" dur="500" fill="hold">
                                          <p:stCondLst>
                                            <p:cond delay="500"/>
                                          </p:stCondLst>
                                        </p:cTn>
                                        <p:tgtEl>
                                          <p:spTgt spid="8"/>
                                        </p:tgtEl>
                                        <p:attrNameLst>
                                          <p:attrName>r</p:attrName>
                                        </p:attrNameLst>
                                      </p:cBhvr>
                                    </p:animRot>
                                    <p:animRot by="-1500000">
                                      <p:cBhvr>
                                        <p:cTn id="9" dur="500" fill="hold">
                                          <p:stCondLst>
                                            <p:cond delay="1000"/>
                                          </p:stCondLst>
                                        </p:cTn>
                                        <p:tgtEl>
                                          <p:spTgt spid="8"/>
                                        </p:tgtEl>
                                        <p:attrNameLst>
                                          <p:attrName>r</p:attrName>
                                        </p:attrNameLst>
                                      </p:cBhvr>
                                    </p:animRot>
                                    <p:animRot by="1500000">
                                      <p:cBhvr>
                                        <p:cTn id="10" dur="500" fill="hold">
                                          <p:stCondLst>
                                            <p:cond delay="15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08425" y="-54544"/>
            <a:ext cx="5743575" cy="927978"/>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13897" tIns="56949" rIns="113897" bIns="56949" rtlCol="0">
            <a:spAutoFit/>
          </a:bodyPr>
          <a:lstStyle/>
          <a:p>
            <a:pPr algn="ctr"/>
            <a:r>
              <a:rPr lang="ar-MA" sz="4800" dirty="0">
                <a:ln w="0"/>
                <a:solidFill>
                  <a:schemeClr val="tx1"/>
                </a:solidFill>
                <a:effectLst>
                  <a:outerShdw blurRad="38100" dist="19050" dir="2700000" algn="tl" rotWithShape="0">
                    <a:schemeClr val="dk1">
                      <a:alpha val="40000"/>
                    </a:schemeClr>
                  </a:outerShdw>
                </a:effectLst>
                <a:cs typeface="Al-Kharashi 53" pitchFamily="2" charset="-78"/>
              </a:rPr>
              <a:t>ماذا فهمتم من </a:t>
            </a:r>
            <a:r>
              <a:rPr lang="ar-MA" sz="4800" dirty="0" smtClean="0">
                <a:ln w="0"/>
                <a:solidFill>
                  <a:schemeClr val="tx1"/>
                </a:solidFill>
                <a:effectLst>
                  <a:outerShdw blurRad="38100" dist="19050" dir="2700000" algn="tl" rotWithShape="0">
                    <a:schemeClr val="dk1">
                      <a:alpha val="40000"/>
                    </a:schemeClr>
                  </a:outerShdw>
                </a:effectLst>
                <a:cs typeface="Al-Kharashi 53" pitchFamily="2" charset="-78"/>
              </a:rPr>
              <a:t>الصور التالية  ؟</a:t>
            </a:r>
            <a:endParaRPr lang="en-US" sz="4800" dirty="0">
              <a:ln w="0"/>
              <a:solidFill>
                <a:schemeClr val="tx1"/>
              </a:solidFill>
              <a:effectLst>
                <a:outerShdw blurRad="38100" dist="19050" dir="2700000" algn="tl" rotWithShape="0">
                  <a:schemeClr val="dk1">
                    <a:alpha val="40000"/>
                  </a:schemeClr>
                </a:outerShdw>
              </a:effectLst>
              <a:cs typeface="Al-Kharashi 53" pitchFamily="2" charset="-78"/>
            </a:endParaRPr>
          </a:p>
        </p:txBody>
      </p:sp>
      <p:sp>
        <p:nvSpPr>
          <p:cNvPr id="2" name="AutoShape 8" descr="আমার প্রিয় শিক্ষক - Anandabaz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7974" y="873435"/>
            <a:ext cx="6377306" cy="3357972"/>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4" y="873434"/>
            <a:ext cx="6415551" cy="3351725"/>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4524435"/>
            <a:ext cx="6472238" cy="3200668"/>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4073" y="4524435"/>
            <a:ext cx="6372135" cy="3200668"/>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angle 10"/>
          <p:cNvSpPr/>
          <p:nvPr/>
        </p:nvSpPr>
        <p:spPr>
          <a:xfrm>
            <a:off x="92511" y="4366"/>
            <a:ext cx="13662025" cy="780983"/>
          </a:xfrm>
          <a:prstGeom prst="rect">
            <a:avLst/>
          </a:prstGeom>
          <a:noFill/>
          <a:effectLst>
            <a:glow rad="101600">
              <a:schemeClr val="accent2">
                <a:satMod val="175000"/>
                <a:alpha val="40000"/>
              </a:schemeClr>
            </a:glow>
          </a:effectLst>
        </p:spPr>
        <p:txBody>
          <a:bodyPr wrap="square" lIns="102870" tIns="51435" rIns="102870" bIns="51435">
            <a:spAutoFit/>
          </a:bodyPr>
          <a:lstStyle/>
          <a:p>
            <a:pPr algn="ctr" rtl="1"/>
            <a:r>
              <a:rPr lang="ar-MA" sz="4400" dirty="0" smtClean="0">
                <a:ln w="0"/>
                <a:effectLst>
                  <a:outerShdw blurRad="38100" dist="38100" dir="2700000" algn="tl">
                    <a:srgbClr val="000000">
                      <a:alpha val="43137"/>
                    </a:srgbClr>
                  </a:outerShdw>
                </a:effectLst>
                <a:cs typeface="Al-Kharashi 53" pitchFamily="2" charset="-78"/>
              </a:rPr>
              <a:t>فهمتم أننا اليوم سنتكلم عن دورفاتح البنغال اختيار الدين محمد بختيار الخلجي للإسلام في بنغلاديش </a:t>
            </a:r>
            <a:endParaRPr lang="en-US" sz="4400" dirty="0">
              <a:ln w="0"/>
              <a:effectLst>
                <a:outerShdw blurRad="38100" dist="38100" dir="2700000" algn="tl">
                  <a:srgbClr val="000000">
                    <a:alpha val="43137"/>
                  </a:srgbClr>
                </a:outerShdw>
              </a:effectLst>
              <a:cs typeface="Al-Kharashi 53" pitchFamily="2" charset="-78"/>
            </a:endParaRPr>
          </a:p>
        </p:txBody>
      </p:sp>
    </p:spTree>
    <p:extLst>
      <p:ext uri="{BB962C8B-B14F-4D97-AF65-F5344CB8AC3E}">
        <p14:creationId xmlns:p14="http://schemas.microsoft.com/office/powerpoint/2010/main" val="3421264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amond(out)">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edge">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1)">
                                      <p:cBhvr>
                                        <p:cTn id="22" dur="20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500" fill="hold"/>
                                        <p:tgtEl>
                                          <p:spTgt spid="10"/>
                                        </p:tgtEl>
                                        <p:attrNameLst>
                                          <p:attrName>ppt_w</p:attrName>
                                        </p:attrNameLst>
                                      </p:cBhvr>
                                      <p:tavLst>
                                        <p:tav tm="0">
                                          <p:val>
                                            <p:fltVal val="0"/>
                                          </p:val>
                                        </p:tav>
                                        <p:tav tm="100000">
                                          <p:val>
                                            <p:strVal val="#ppt_w"/>
                                          </p:val>
                                        </p:tav>
                                      </p:tavLst>
                                    </p:anim>
                                    <p:anim calcmode="lin" valueType="num">
                                      <p:cBhvr>
                                        <p:cTn id="28" dur="1500" fill="hold"/>
                                        <p:tgtEl>
                                          <p:spTgt spid="10"/>
                                        </p:tgtEl>
                                        <p:attrNameLst>
                                          <p:attrName>ppt_h</p:attrName>
                                        </p:attrNameLst>
                                      </p:cBhvr>
                                      <p:tavLst>
                                        <p:tav tm="0">
                                          <p:val>
                                            <p:fltVal val="0"/>
                                          </p:val>
                                        </p:tav>
                                        <p:tav tm="100000">
                                          <p:val>
                                            <p:strVal val="#ppt_h"/>
                                          </p:val>
                                        </p:tav>
                                      </p:tavLst>
                                    </p:anim>
                                    <p:animEffect transition="in" filter="fade">
                                      <p:cBhvr>
                                        <p:cTn id="29" dur="1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1500"/>
                                        <p:tgtEl>
                                          <p:spTgt spid="10"/>
                                        </p:tgtEl>
                                        <p:attrNameLst>
                                          <p:attrName>ppt_w</p:attrName>
                                        </p:attrNameLst>
                                      </p:cBhvr>
                                      <p:tavLst>
                                        <p:tav tm="0">
                                          <p:val>
                                            <p:strVal val="ppt_w"/>
                                          </p:val>
                                        </p:tav>
                                        <p:tav tm="100000">
                                          <p:val>
                                            <p:fltVal val="0"/>
                                          </p:val>
                                        </p:tav>
                                      </p:tavLst>
                                    </p:anim>
                                    <p:anim calcmode="lin" valueType="num">
                                      <p:cBhvr>
                                        <p:cTn id="34" dur="1500"/>
                                        <p:tgtEl>
                                          <p:spTgt spid="10"/>
                                        </p:tgtEl>
                                        <p:attrNameLst>
                                          <p:attrName>ppt_h</p:attrName>
                                        </p:attrNameLst>
                                      </p:cBhvr>
                                      <p:tavLst>
                                        <p:tav tm="0">
                                          <p:val>
                                            <p:strVal val="ppt_h"/>
                                          </p:val>
                                        </p:tav>
                                        <p:tav tm="100000">
                                          <p:val>
                                            <p:fltVal val="0"/>
                                          </p:val>
                                        </p:tav>
                                      </p:tavLst>
                                    </p:anim>
                                    <p:animEffect transition="out" filter="fade">
                                      <p:cBhvr>
                                        <p:cTn id="35" dur="1500"/>
                                        <p:tgtEl>
                                          <p:spTgt spid="10"/>
                                        </p:tgtEl>
                                      </p:cBhvr>
                                    </p:animEffect>
                                    <p:set>
                                      <p:cBhvr>
                                        <p:cTn id="36" dur="1" fill="hold">
                                          <p:stCondLst>
                                            <p:cond delay="1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725201" y="311254"/>
            <a:ext cx="12707019" cy="1143472"/>
          </a:xfrm>
          <a:prstGeom prst="wedgeRoundRect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6" name="Rounded Rectangle 5"/>
          <p:cNvSpPr/>
          <p:nvPr/>
        </p:nvSpPr>
        <p:spPr>
          <a:xfrm>
            <a:off x="725201" y="4189684"/>
            <a:ext cx="11510735" cy="9540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يتعلم معاني الكلمات الجديدة مع تكوين الجمل المفيدة؛</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7" name="Rounded Rectangle 6"/>
          <p:cNvSpPr/>
          <p:nvPr/>
        </p:nvSpPr>
        <p:spPr>
          <a:xfrm>
            <a:off x="711346" y="6594655"/>
            <a:ext cx="11510735" cy="89397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r" rtl="1"/>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يقدرعلى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تحقيق الكلمات الصعبة من الدرس.</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8" name="Rounded Rectangle 7"/>
          <p:cNvSpPr/>
          <p:nvPr/>
        </p:nvSpPr>
        <p:spPr>
          <a:xfrm>
            <a:off x="739056" y="5408880"/>
            <a:ext cx="11510735" cy="93617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يستطيع تصحيح العبارات واملاء الفراغات والجمع من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المفرد؛</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2" name="Rounded Rectangle 11"/>
          <p:cNvSpPr/>
          <p:nvPr/>
        </p:nvSpPr>
        <p:spPr>
          <a:xfrm>
            <a:off x="711346" y="2973823"/>
            <a:ext cx="11510735" cy="947802"/>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lvl="0" algn="r" rtl="1"/>
            <a:r>
              <a:rPr lang="ar-MA" sz="3600" b="1" dirty="0">
                <a:ln>
                  <a:solidFill>
                    <a:schemeClr val="tx1"/>
                  </a:solidFill>
                </a:ln>
                <a:solidFill>
                  <a:sysClr val="windowText" lastClr="000000"/>
                </a:solidFill>
                <a:effectLst>
                  <a:outerShdw blurRad="38100" dist="38100" dir="2700000" algn="tl">
                    <a:srgbClr val="000000">
                      <a:alpha val="43137"/>
                    </a:srgbClr>
                  </a:outerShdw>
                </a:effectLst>
              </a:rPr>
              <a:t> يستطيع قراءة العبارات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بالنطق </a:t>
            </a:r>
            <a:r>
              <a:rPr lang="ar-MA" sz="3600" b="1" dirty="0">
                <a:ln>
                  <a:solidFill>
                    <a:schemeClr val="tx1"/>
                  </a:solidFill>
                </a:ln>
                <a:solidFill>
                  <a:sysClr val="windowText" lastClr="000000"/>
                </a:solidFill>
                <a:effectLst>
                  <a:outerShdw blurRad="38100" dist="38100" dir="2700000" algn="tl">
                    <a:srgbClr val="000000">
                      <a:alpha val="43137"/>
                    </a:srgbClr>
                  </a:outerShdw>
                </a:effectLst>
              </a:rPr>
              <a:t>الصحيح بالترجمة؛</a:t>
            </a:r>
            <a:endParaRPr lang="ar-SA"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3" name="Rectangle 12"/>
          <p:cNvSpPr/>
          <p:nvPr/>
        </p:nvSpPr>
        <p:spPr>
          <a:xfrm>
            <a:off x="3529263" y="364269"/>
            <a:ext cx="6930189" cy="923330"/>
          </a:xfrm>
          <a:prstGeom prst="rect">
            <a:avLst/>
          </a:prstGeom>
          <a:noFill/>
          <a:effectLst>
            <a:glow rad="228600">
              <a:schemeClr val="accent2">
                <a:satMod val="175000"/>
                <a:alpha val="40000"/>
              </a:schemeClr>
            </a:glow>
          </a:effectLst>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5400" b="1" cap="none" spc="50" dirty="0" smtClean="0">
                <a:ln w="11430"/>
                <a:effectLst>
                  <a:outerShdw blurRad="76200" dist="50800" dir="5400000" algn="tl" rotWithShape="0">
                    <a:srgbClr val="000000">
                      <a:alpha val="65000"/>
                    </a:srgbClr>
                  </a:outerShdw>
                </a:effectLst>
              </a:rPr>
              <a:t>الن</a:t>
            </a:r>
            <a:r>
              <a:rPr lang="ar-MA" sz="5400" b="1" cap="none" spc="50" dirty="0" smtClean="0">
                <a:ln w="11430"/>
                <a:effectLst>
                  <a:outerShdw blurRad="76200" dist="50800" dir="5400000" algn="tl" rotWithShape="0">
                    <a:srgbClr val="000000">
                      <a:alpha val="65000"/>
                    </a:srgbClr>
                  </a:outerShdw>
                </a:effectLst>
              </a:rPr>
              <a:t>ـــ</a:t>
            </a:r>
            <a:r>
              <a:rPr lang="ar-SA" sz="5400" b="1" cap="none" spc="50" dirty="0" smtClean="0">
                <a:ln w="11430"/>
                <a:effectLst>
                  <a:outerShdw blurRad="76200" dist="50800" dir="5400000" algn="tl" rotWithShape="0">
                    <a:srgbClr val="000000">
                      <a:alpha val="65000"/>
                    </a:srgbClr>
                  </a:outerShdw>
                </a:effectLst>
              </a:rPr>
              <a:t>ت</a:t>
            </a:r>
            <a:r>
              <a:rPr lang="ar-MA" sz="5400" b="1" cap="none" spc="50" dirty="0" smtClean="0">
                <a:ln w="11430"/>
                <a:effectLst>
                  <a:outerShdw blurRad="76200" dist="50800" dir="5400000" algn="tl" rotWithShape="0">
                    <a:srgbClr val="000000">
                      <a:alpha val="65000"/>
                    </a:srgbClr>
                  </a:outerShdw>
                </a:effectLst>
              </a:rPr>
              <a:t>ــ</a:t>
            </a:r>
            <a:r>
              <a:rPr lang="ar-SA" sz="5400" b="1" cap="none" spc="50" dirty="0" smtClean="0">
                <a:ln w="11430"/>
                <a:effectLst>
                  <a:outerShdw blurRad="76200" dist="50800" dir="5400000" algn="tl" rotWithShape="0">
                    <a:srgbClr val="000000">
                      <a:alpha val="65000"/>
                    </a:srgbClr>
                  </a:outerShdw>
                </a:effectLst>
              </a:rPr>
              <a:t>ائج م</a:t>
            </a:r>
            <a:r>
              <a:rPr lang="ar-MA" sz="5400" b="1" cap="none" spc="50" dirty="0" smtClean="0">
                <a:ln w="11430"/>
                <a:effectLst>
                  <a:outerShdw blurRad="76200" dist="50800" dir="5400000" algn="tl" rotWithShape="0">
                    <a:srgbClr val="000000">
                      <a:alpha val="65000"/>
                    </a:srgbClr>
                  </a:outerShdw>
                </a:effectLst>
              </a:rPr>
              <a:t>ـــــ</a:t>
            </a:r>
            <a:r>
              <a:rPr lang="ar-SA" sz="5400" b="1" cap="none" spc="50" dirty="0" smtClean="0">
                <a:ln w="11430"/>
                <a:effectLst>
                  <a:outerShdw blurRad="76200" dist="50800" dir="5400000" algn="tl" rotWithShape="0">
                    <a:srgbClr val="000000">
                      <a:alpha val="65000"/>
                    </a:srgbClr>
                  </a:outerShdw>
                </a:effectLst>
              </a:rPr>
              <a:t>ن </a:t>
            </a:r>
            <a:r>
              <a:rPr lang="ar-SA" sz="5400" b="1" cap="none" spc="50" dirty="0">
                <a:ln w="11430"/>
                <a:effectLst>
                  <a:outerShdw blurRad="76200" dist="50800" dir="5400000" algn="tl" rotWithShape="0">
                    <a:srgbClr val="000000">
                      <a:alpha val="65000"/>
                    </a:srgbClr>
                  </a:outerShdw>
                </a:effectLst>
              </a:rPr>
              <a:t>الدرس</a:t>
            </a:r>
            <a:endParaRPr lang="en-US" sz="5400" b="1" cap="none" spc="50" dirty="0">
              <a:ln w="11430"/>
              <a:effectLst>
                <a:outerShdw blurRad="76200" dist="50800" dir="5400000" algn="tl" rotWithShape="0">
                  <a:srgbClr val="000000">
                    <a:alpha val="65000"/>
                  </a:srgbClr>
                </a:outerShdw>
              </a:effectLst>
            </a:endParaRPr>
          </a:p>
        </p:txBody>
      </p:sp>
      <p:sp>
        <p:nvSpPr>
          <p:cNvPr id="14" name="Rounded Rectangle 13"/>
          <p:cNvSpPr/>
          <p:nvPr/>
        </p:nvSpPr>
        <p:spPr>
          <a:xfrm>
            <a:off x="711347" y="1800852"/>
            <a:ext cx="11510734" cy="91499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r" rtl="1"/>
            <a:r>
              <a:rPr lang="en-US" sz="3600" b="1" dirty="0">
                <a:ln>
                  <a:solidFill>
                    <a:schemeClr val="tx1"/>
                  </a:solidFill>
                </a:ln>
                <a:solidFill>
                  <a:sysClr val="windowText" lastClr="000000"/>
                </a:solidFill>
                <a:effectLst>
                  <a:outerShdw blurRad="38100" dist="38100" dir="2700000" algn="tl">
                    <a:srgbClr val="000000">
                      <a:alpha val="43137"/>
                    </a:srgbClr>
                  </a:outerShdw>
                </a:effectLst>
              </a:rPr>
              <a:t> </a:t>
            </a:r>
            <a:r>
              <a:rPr lang="ar-MA" sz="3600" b="1" dirty="0" smtClean="0">
                <a:ln>
                  <a:solidFill>
                    <a:schemeClr val="tx1"/>
                  </a:solidFill>
                </a:ln>
                <a:solidFill>
                  <a:sysClr val="windowText" lastClr="000000"/>
                </a:solidFill>
                <a:effectLst>
                  <a:outerShdw blurRad="38100" dist="38100" dir="2700000" algn="tl">
                    <a:srgbClr val="000000">
                      <a:alpha val="43137"/>
                    </a:srgbClr>
                  </a:outerShdw>
                </a:effectLst>
              </a:rPr>
              <a:t>الطلاب بعد نهاية هذا الدرس ....</a:t>
            </a:r>
            <a:endParaRPr lang="en-US" sz="36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5" name="Flowchart: Display 14"/>
          <p:cNvSpPr/>
          <p:nvPr/>
        </p:nvSpPr>
        <p:spPr>
          <a:xfrm>
            <a:off x="12423228" y="2973823"/>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r>
              <a:rPr lang="en-US" sz="3200" b="1" dirty="0" smtClean="0">
                <a:ln>
                  <a:solidFill>
                    <a:schemeClr val="tx1"/>
                  </a:solidFill>
                </a:ln>
                <a:solidFill>
                  <a:sysClr val="windowText" lastClr="000000"/>
                </a:solidFill>
                <a:effectLst>
                  <a:outerShdw blurRad="38100" dist="38100" dir="2700000" algn="tl">
                    <a:srgbClr val="000000">
                      <a:alpha val="43137"/>
                    </a:srgbClr>
                  </a:outerShdw>
                </a:effectLst>
              </a:rPr>
              <a:t>1</a:t>
            </a:r>
            <a:endParaRPr lang="en-US" sz="3200" b="1" dirty="0">
              <a:ln>
                <a:solidFill>
                  <a:schemeClr val="tx1"/>
                </a:solidFill>
              </a:ln>
              <a:solidFill>
                <a:sysClr val="windowText" lastClr="000000"/>
              </a:solidFill>
              <a:effectLst>
                <a:outerShdw blurRad="38100" dist="38100" dir="2700000" algn="tl">
                  <a:srgbClr val="000000">
                    <a:alpha val="43137"/>
                  </a:srgbClr>
                </a:outerShdw>
              </a:effectLst>
            </a:endParaRPr>
          </a:p>
        </p:txBody>
      </p:sp>
      <p:sp>
        <p:nvSpPr>
          <p:cNvPr id="16" name="Flowchart: Display 15"/>
          <p:cNvSpPr/>
          <p:nvPr/>
        </p:nvSpPr>
        <p:spPr>
          <a:xfrm>
            <a:off x="12449500" y="4203773"/>
            <a:ext cx="1008993" cy="946528"/>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2</a:t>
            </a:r>
            <a:endParaRPr lang="en-US" sz="3200" b="1" dirty="0">
              <a:solidFill>
                <a:schemeClr val="tx1"/>
              </a:solidFill>
              <a:effectLst>
                <a:outerShdw blurRad="38100" dist="38100" dir="2700000" algn="tl">
                  <a:srgbClr val="000000">
                    <a:alpha val="43137"/>
                  </a:srgbClr>
                </a:outerShdw>
              </a:effectLst>
            </a:endParaRPr>
          </a:p>
        </p:txBody>
      </p:sp>
      <p:sp>
        <p:nvSpPr>
          <p:cNvPr id="17" name="Flowchart: Display 16"/>
          <p:cNvSpPr/>
          <p:nvPr/>
        </p:nvSpPr>
        <p:spPr>
          <a:xfrm>
            <a:off x="12475772" y="5396708"/>
            <a:ext cx="1008993" cy="966480"/>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3"/>
          </a:lnRef>
          <a:fillRef idx="3">
            <a:schemeClr val="accent3"/>
          </a:fillRef>
          <a:effectRef idx="3">
            <a:schemeClr val="accent3"/>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3</a:t>
            </a:r>
            <a:endParaRPr lang="en-US" sz="3200" b="1" dirty="0">
              <a:solidFill>
                <a:schemeClr val="tx1"/>
              </a:solidFill>
              <a:effectLst>
                <a:outerShdw blurRad="38100" dist="38100" dir="2700000" algn="tl">
                  <a:srgbClr val="000000">
                    <a:alpha val="43137"/>
                  </a:srgbClr>
                </a:outerShdw>
              </a:effectLst>
            </a:endParaRPr>
          </a:p>
        </p:txBody>
      </p:sp>
      <p:sp>
        <p:nvSpPr>
          <p:cNvPr id="18" name="Flowchart: Display 17"/>
          <p:cNvSpPr/>
          <p:nvPr/>
        </p:nvSpPr>
        <p:spPr>
          <a:xfrm>
            <a:off x="12486278" y="6573862"/>
            <a:ext cx="1008993" cy="886901"/>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en-US" sz="3200" b="1" dirty="0" smtClean="0">
                <a:solidFill>
                  <a:schemeClr val="tx1"/>
                </a:solidFill>
                <a:effectLst>
                  <a:outerShdw blurRad="38100" dist="38100" dir="2700000" algn="tl">
                    <a:srgbClr val="000000">
                      <a:alpha val="43137"/>
                    </a:srgbClr>
                  </a:outerShdw>
                </a:effectLst>
              </a:rPr>
              <a:t>4</a:t>
            </a:r>
            <a:endParaRPr lang="en-US" sz="3200" b="1" dirty="0">
              <a:solidFill>
                <a:schemeClr val="tx1"/>
              </a:solidFill>
              <a:effectLst>
                <a:outerShdw blurRad="38100" dist="38100" dir="2700000" algn="tl">
                  <a:srgbClr val="000000">
                    <a:alpha val="43137"/>
                  </a:srgbClr>
                </a:outerShdw>
              </a:effectLst>
            </a:endParaRPr>
          </a:p>
        </p:txBody>
      </p:sp>
      <p:sp>
        <p:nvSpPr>
          <p:cNvPr id="24" name="Flowchart: Display 23"/>
          <p:cNvSpPr/>
          <p:nvPr/>
        </p:nvSpPr>
        <p:spPr>
          <a:xfrm>
            <a:off x="12465266" y="1786142"/>
            <a:ext cx="1008993" cy="947802"/>
          </a:xfrm>
          <a:prstGeom prst="flowChartDisplay">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rtl="1"/>
            <a:r>
              <a:rPr lang="en-US" sz="3200" b="1" dirty="0">
                <a:ln>
                  <a:solidFill>
                    <a:schemeClr val="tx1"/>
                  </a:solidFill>
                </a:ln>
                <a:solidFill>
                  <a:sysClr val="windowText" lastClr="0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3130642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par>
                                <p:cTn id="12" presetID="47" presetClass="entr" presetSubtype="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fltVal val="0"/>
                                          </p:val>
                                        </p:tav>
                                        <p:tav tm="100000">
                                          <p:val>
                                            <p:strVal val="#ppt_w"/>
                                          </p:val>
                                        </p:tav>
                                      </p:tavLst>
                                    </p:anim>
                                    <p:anim calcmode="lin" valueType="num">
                                      <p:cBhvr>
                                        <p:cTn id="22" dur="1000" fill="hold"/>
                                        <p:tgtEl>
                                          <p:spTgt spid="24"/>
                                        </p:tgtEl>
                                        <p:attrNameLst>
                                          <p:attrName>ppt_h</p:attrName>
                                        </p:attrNameLst>
                                      </p:cBhvr>
                                      <p:tavLst>
                                        <p:tav tm="0">
                                          <p:val>
                                            <p:fltVal val="0"/>
                                          </p:val>
                                        </p:tav>
                                        <p:tav tm="100000">
                                          <p:val>
                                            <p:strVal val="#ppt_h"/>
                                          </p:val>
                                        </p:tav>
                                      </p:tavLst>
                                    </p:anim>
                                    <p:anim calcmode="lin" valueType="num">
                                      <p:cBhvr>
                                        <p:cTn id="23" dur="1000" fill="hold"/>
                                        <p:tgtEl>
                                          <p:spTgt spid="24"/>
                                        </p:tgtEl>
                                        <p:attrNameLst>
                                          <p:attrName>style.rotation</p:attrName>
                                        </p:attrNameLst>
                                      </p:cBhvr>
                                      <p:tavLst>
                                        <p:tav tm="0">
                                          <p:val>
                                            <p:fltVal val="360"/>
                                          </p:val>
                                        </p:tav>
                                        <p:tav tm="100000">
                                          <p:val>
                                            <p:fltVal val="0"/>
                                          </p:val>
                                        </p:tav>
                                      </p:tavLst>
                                    </p:anim>
                                    <p:animEffect transition="in" filter="fade">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fltVal val="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360"/>
                                          </p:val>
                                        </p:tav>
                                        <p:tav tm="100000">
                                          <p:val>
                                            <p:fltVal val="0"/>
                                          </p:val>
                                        </p:tav>
                                      </p:tavLst>
                                    </p:anim>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360"/>
                                          </p:val>
                                        </p:tav>
                                        <p:tav tm="100000">
                                          <p:val>
                                            <p:fltVal val="0"/>
                                          </p:val>
                                        </p:tav>
                                      </p:tavLst>
                                    </p:anim>
                                    <p:animEffect transition="in" filter="fade">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 calcmode="lin" valueType="num">
                                      <p:cBhvr>
                                        <p:cTn id="65" dur="1000" fill="hold"/>
                                        <p:tgtEl>
                                          <p:spTgt spid="17"/>
                                        </p:tgtEl>
                                        <p:attrNameLst>
                                          <p:attrName>style.rotation</p:attrName>
                                        </p:attrNameLst>
                                      </p:cBhvr>
                                      <p:tavLst>
                                        <p:tav tm="0">
                                          <p:val>
                                            <p:fltVal val="360"/>
                                          </p:val>
                                        </p:tav>
                                        <p:tav tm="100000">
                                          <p:val>
                                            <p:fltVal val="0"/>
                                          </p:val>
                                        </p:tav>
                                      </p:tavLst>
                                    </p:anim>
                                    <p:animEffect transition="in" filter="fade">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1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1000" fill="hold"/>
                                        <p:tgtEl>
                                          <p:spTgt spid="18"/>
                                        </p:tgtEl>
                                        <p:attrNameLst>
                                          <p:attrName>ppt_w</p:attrName>
                                        </p:attrNameLst>
                                      </p:cBhvr>
                                      <p:tavLst>
                                        <p:tav tm="0">
                                          <p:val>
                                            <p:fltVal val="0"/>
                                          </p:val>
                                        </p:tav>
                                        <p:tav tm="100000">
                                          <p:val>
                                            <p:strVal val="#ppt_w"/>
                                          </p:val>
                                        </p:tav>
                                      </p:tavLst>
                                    </p:anim>
                                    <p:anim calcmode="lin" valueType="num">
                                      <p:cBhvr>
                                        <p:cTn id="78" dur="1000" fill="hold"/>
                                        <p:tgtEl>
                                          <p:spTgt spid="18"/>
                                        </p:tgtEl>
                                        <p:attrNameLst>
                                          <p:attrName>ppt_h</p:attrName>
                                        </p:attrNameLst>
                                      </p:cBhvr>
                                      <p:tavLst>
                                        <p:tav tm="0">
                                          <p:val>
                                            <p:fltVal val="0"/>
                                          </p:val>
                                        </p:tav>
                                        <p:tav tm="100000">
                                          <p:val>
                                            <p:strVal val="#ppt_h"/>
                                          </p:val>
                                        </p:tav>
                                      </p:tavLst>
                                    </p:anim>
                                    <p:anim calcmode="lin" valueType="num">
                                      <p:cBhvr>
                                        <p:cTn id="79" dur="1000" fill="hold"/>
                                        <p:tgtEl>
                                          <p:spTgt spid="18"/>
                                        </p:tgtEl>
                                        <p:attrNameLst>
                                          <p:attrName>style.rotation</p:attrName>
                                        </p:attrNameLst>
                                      </p:cBhvr>
                                      <p:tavLst>
                                        <p:tav tm="0">
                                          <p:val>
                                            <p:fltVal val="360"/>
                                          </p:val>
                                        </p:tav>
                                        <p:tav tm="100000">
                                          <p:val>
                                            <p:fltVal val="0"/>
                                          </p:val>
                                        </p:tav>
                                      </p:tavLst>
                                    </p:anim>
                                    <p:animEffect transition="in" filter="fade">
                                      <p:cBhvr>
                                        <p:cTn id="80" dur="10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10" fill="hold" grpId="0" nodeType="clickEffect">
                                  <p:stCondLst>
                                    <p:cond delay="0"/>
                                  </p:stCondLst>
                                  <p:childTnLst>
                                    <p:set>
                                      <p:cBhvr>
                                        <p:cTn id="84" dur="1" fill="hold">
                                          <p:stCondLst>
                                            <p:cond delay="0"/>
                                          </p:stCondLst>
                                        </p:cTn>
                                        <p:tgtEl>
                                          <p:spTgt spid="7"/>
                                        </p:tgtEl>
                                        <p:attrNameLst>
                                          <p:attrName>style.visibility</p:attrName>
                                        </p:attrNameLst>
                                      </p:cBhvr>
                                      <p:to>
                                        <p:strVal val="visible"/>
                                      </p:to>
                                    </p:set>
                                    <p:anim calcmode="lin" valueType="num">
                                      <p:cBhvr>
                                        <p:cTn id="85" dur="1000" fill="hold"/>
                                        <p:tgtEl>
                                          <p:spTgt spid="7"/>
                                        </p:tgtEl>
                                        <p:attrNameLst>
                                          <p:attrName>ppt_w</p:attrName>
                                        </p:attrNameLst>
                                      </p:cBhvr>
                                      <p:tavLst>
                                        <p:tav tm="0">
                                          <p:val>
                                            <p:fltVal val="0"/>
                                          </p:val>
                                        </p:tav>
                                        <p:tav tm="100000">
                                          <p:val>
                                            <p:strVal val="#ppt_w"/>
                                          </p:val>
                                        </p:tav>
                                      </p:tavLst>
                                    </p:anim>
                                    <p:anim calcmode="lin" valueType="num">
                                      <p:cBhvr>
                                        <p:cTn id="86"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3" grpId="0"/>
      <p:bldP spid="14" grpId="0" animBg="1"/>
      <p:bldP spid="15" grpId="0" animBg="1"/>
      <p:bldP spid="16" grpId="0" animBg="1"/>
      <p:bldP spid="17" grpId="0" animBg="1"/>
      <p:bldP spid="18"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77265" y="343732"/>
            <a:ext cx="13086486" cy="1119814"/>
          </a:xfrm>
          <a:prstGeom prst="roundRect">
            <a:avLst/>
          </a:prstGeom>
          <a:ln w="76200">
            <a:solidFill>
              <a:srgbClr val="FFC0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5" name="Rectangle 14"/>
          <p:cNvSpPr/>
          <p:nvPr/>
        </p:nvSpPr>
        <p:spPr>
          <a:xfrm>
            <a:off x="4203029" y="347905"/>
            <a:ext cx="5342021"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6000" b="1" cap="none" spc="50" dirty="0" smtClean="0">
                <a:ln w="11430">
                  <a:solidFill>
                    <a:sysClr val="windowText" lastClr="000000"/>
                  </a:solidFill>
                </a:ln>
                <a:solidFill>
                  <a:srgbClr val="002060"/>
                </a:solidFill>
                <a:effectLst>
                  <a:outerShdw blurRad="76200" dist="50800" dir="5400000" algn="tl" rotWithShape="0">
                    <a:srgbClr val="000000">
                      <a:alpha val="65000"/>
                    </a:srgbClr>
                  </a:outerShdw>
                </a:effectLst>
              </a:rPr>
              <a:t>إعلان درس اليوم</a:t>
            </a:r>
            <a:endParaRPr lang="en-US" sz="6000" b="1" cap="none" spc="50" dirty="0">
              <a:ln w="11430">
                <a:solidFill>
                  <a:sysClr val="windowText" lastClr="000000"/>
                </a:solidFill>
              </a:ln>
              <a:solidFill>
                <a:srgbClr val="002060"/>
              </a:solidFill>
              <a:effectLst>
                <a:outerShdw blurRad="76200" dist="50800" dir="5400000" algn="tl" rotWithShape="0">
                  <a:srgbClr val="000000">
                    <a:alpha val="65000"/>
                  </a:srgbClr>
                </a:outerShdw>
              </a:effectLst>
            </a:endParaRPr>
          </a:p>
        </p:txBody>
      </p:sp>
      <p:pic>
        <p:nvPicPr>
          <p:cNvPr id="12" name="Picture 1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16200000">
            <a:off x="629736" y="1544243"/>
            <a:ext cx="5895857" cy="6400800"/>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r="17133"/>
          <a:stretch/>
        </p:blipFill>
        <p:spPr>
          <a:xfrm>
            <a:off x="7138733" y="1796715"/>
            <a:ext cx="6325016" cy="5895856"/>
          </a:xfrm>
          <a:prstGeom prst="round2DiagRect">
            <a:avLst>
              <a:gd name="adj1" fmla="val 16667"/>
              <a:gd name="adj2" fmla="val 0"/>
            </a:avLst>
          </a:prstGeom>
          <a:ln w="57150" cap="sq">
            <a:solidFill>
              <a:srgbClr val="00B0F0"/>
            </a:solidFill>
            <a:miter lim="800000"/>
          </a:ln>
          <a:effectLst>
            <a:glow rad="101600">
              <a:schemeClr val="accent2">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1902891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8" presetClass="entr" presetSubtype="3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amond(out)">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274" y="381000"/>
            <a:ext cx="12909884" cy="7255042"/>
          </a:xfrm>
          <a:prstGeom prst="snip2DiagRect">
            <a:avLst/>
          </a:prstGeom>
          <a:solidFill>
            <a:srgbClr val="FFFFFF">
              <a:shade val="85000"/>
            </a:srgbClr>
          </a:solidFill>
          <a:ln w="57150" cap="sq">
            <a:solidFill>
              <a:srgbClr val="002060"/>
            </a:solidFill>
            <a:miter lim="800000"/>
          </a:ln>
          <a:effectLst>
            <a:glow rad="101600">
              <a:schemeClr val="accent5">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8-Point Star 5"/>
          <p:cNvSpPr/>
          <p:nvPr/>
        </p:nvSpPr>
        <p:spPr>
          <a:xfrm>
            <a:off x="1227221" y="697832"/>
            <a:ext cx="2558715" cy="2269958"/>
          </a:xfrm>
          <a:prstGeom prst="star8">
            <a:avLst/>
          </a:prstGeom>
          <a:ln w="57150">
            <a:solidFill>
              <a:srgbClr val="002060"/>
            </a:solidFill>
          </a:ln>
          <a:effectLst>
            <a:glow rad="101600">
              <a:schemeClr val="accent2">
                <a:satMod val="175000"/>
                <a:alpha val="40000"/>
              </a:schemeClr>
            </a:glo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ln>
                  <a:solidFill>
                    <a:schemeClr val="tx1"/>
                  </a:solidFill>
                </a:ln>
                <a:solidFill>
                  <a:schemeClr val="tx1"/>
                </a:solidFill>
              </a:rPr>
              <a:t>القراءة الصوتية</a:t>
            </a:r>
          </a:p>
        </p:txBody>
      </p:sp>
    </p:spTree>
    <p:extLst>
      <p:ext uri="{BB962C8B-B14F-4D97-AF65-F5344CB8AC3E}">
        <p14:creationId xmlns:p14="http://schemas.microsoft.com/office/powerpoint/2010/main" val="20338815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style.rotation</p:attrName>
                                        </p:attrNameLst>
                                      </p:cBhvr>
                                      <p:tavLst>
                                        <p:tav tm="0">
                                          <p:val>
                                            <p:fltVal val="720"/>
                                          </p:val>
                                        </p:tav>
                                        <p:tav tm="100000">
                                          <p:val>
                                            <p:fltVal val="0"/>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47308" y="348226"/>
            <a:ext cx="4264536" cy="3486942"/>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a:t>امتد منها الإسلام شيئاً فشيئاً إلى المناطق </a:t>
            </a:r>
            <a:r>
              <a:rPr lang="ar-MA" sz="2800" dirty="0" smtClean="0"/>
              <a:t>الآخرى</a:t>
            </a:r>
            <a:r>
              <a:rPr lang="ar-MA" sz="2800" dirty="0"/>
              <a:t> </a:t>
            </a:r>
            <a:r>
              <a:rPr lang="ar-MA" sz="2800" dirty="0" smtClean="0"/>
              <a:t>حتى انتشر في جميع أنحاء شبه القارة الهندية. دخلت البنغال تحت الحكومة الإسلامية من مطلع القرن الثالث عشر الميلادي عند ما أنشئت دولة إسلامية في البنغال </a:t>
            </a:r>
            <a:r>
              <a:rPr lang="ar-MA" sz="2800" dirty="0"/>
              <a:t>على يد المسلم الفاتح اختيار الدين محمد </a:t>
            </a:r>
            <a:r>
              <a:rPr lang="ar-MA" sz="2800" dirty="0" smtClean="0"/>
              <a:t>بختيار...</a:t>
            </a:r>
            <a:endParaRPr lang="en-US" sz="2800" dirty="0"/>
          </a:p>
        </p:txBody>
      </p:sp>
      <p:sp>
        <p:nvSpPr>
          <p:cNvPr id="6" name="Rectangle 5"/>
          <p:cNvSpPr/>
          <p:nvPr/>
        </p:nvSpPr>
        <p:spPr>
          <a:xfrm>
            <a:off x="4647308" y="4051737"/>
            <a:ext cx="4264536" cy="3693767"/>
          </a:xfrm>
          <a:prstGeom prst="rect">
            <a:avLst/>
          </a:prstGeom>
          <a:solidFill>
            <a:schemeClr val="bg1"/>
          </a:solidFill>
          <a:ln w="38100">
            <a:solidFill>
              <a:srgbClr val="7030A0"/>
            </a:solidFill>
          </a:ln>
          <a:effectLst>
            <a:glow rad="101600">
              <a:schemeClr val="accent5">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800" dirty="0" smtClean="0"/>
              <a:t>الخلجي سنة </a:t>
            </a:r>
            <a:r>
              <a:rPr lang="en-US" sz="2800" dirty="0" smtClean="0"/>
              <a:t>1201</a:t>
            </a:r>
            <a:r>
              <a:rPr lang="ar-MA" sz="2800" dirty="0" smtClean="0"/>
              <a:t>م. وانتشر الإسلام في بنغلاديش بالأولياء الكاملين والمرشدين كشاه جلال اليماني والشيخ خان على رحمهما الله وغيرهما من الدعاة ثم استمرت عملية الدعوة وقد قام بالدعوة في القرن الماضي الشيخ كرامت علي جوننفوري والشيخ نثار الدين أحمد</a:t>
            </a:r>
            <a:endParaRPr lang="en-US" sz="2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776" y="348226"/>
            <a:ext cx="4380739" cy="3486941"/>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74" y="379756"/>
            <a:ext cx="4082902" cy="3455411"/>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776" y="4051736"/>
            <a:ext cx="4380739" cy="3693767"/>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475" y="4051735"/>
            <a:ext cx="4068400" cy="3693767"/>
          </a:xfrm>
          <a:prstGeom prst="round2DiagRect">
            <a:avLst>
              <a:gd name="adj1" fmla="val 16667"/>
              <a:gd name="adj2" fmla="val 0"/>
            </a:avLst>
          </a:prstGeom>
          <a:ln w="57150" cap="sq">
            <a:solidFill>
              <a:srgbClr val="7030A0"/>
            </a:solidFill>
            <a:miter lim="800000"/>
          </a:ln>
          <a:effectLst>
            <a:glow rad="101600">
              <a:schemeClr val="accent1">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783622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out)">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5"/>
                                        </p:tgtEl>
                                        <p:attrNameLst>
                                          <p:attrName>ppt_y</p:attrName>
                                        </p:attrNameLst>
                                      </p:cBhvr>
                                      <p:tavLst>
                                        <p:tav tm="0">
                                          <p:val>
                                            <p:strVal val="#ppt_y"/>
                                          </p:val>
                                        </p:tav>
                                        <p:tav tm="100000">
                                          <p:val>
                                            <p:strVal val="#ppt_y"/>
                                          </p:val>
                                        </p:tav>
                                      </p:tavLst>
                                    </p:anim>
                                    <p:anim calcmode="lin" valueType="num">
                                      <p:cBhvr>
                                        <p:cTn id="19"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32"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amond(out)">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6"/>
                                        </p:tgtEl>
                                        <p:attrNameLst>
                                          <p:attrName>style.visibility</p:attrName>
                                        </p:attrNameLst>
                                      </p:cBhvr>
                                      <p:to>
                                        <p:strVal val="visible"/>
                                      </p:to>
                                    </p:set>
                                    <p:anim calcmode="lin" valueType="num">
                                      <p:cBhvr>
                                        <p:cTn id="36" dur="25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6"/>
                                        </p:tgtEl>
                                        <p:attrNameLst>
                                          <p:attrName>ppt_y</p:attrName>
                                        </p:attrNameLst>
                                      </p:cBhvr>
                                      <p:tavLst>
                                        <p:tav tm="0">
                                          <p:val>
                                            <p:strVal val="#ppt_y"/>
                                          </p:val>
                                        </p:tav>
                                        <p:tav tm="100000">
                                          <p:val>
                                            <p:strVal val="#ppt_y"/>
                                          </p:val>
                                        </p:tav>
                                      </p:tavLst>
                                    </p:anim>
                                    <p:anim calcmode="lin" valueType="num">
                                      <p:cBhvr>
                                        <p:cTn id="38" dur="25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0883" y="425671"/>
            <a:ext cx="12959254" cy="7157545"/>
          </a:xfrm>
          <a:prstGeom prst="snip2DiagRect">
            <a:avLst/>
          </a:prstGeom>
          <a:solidFill>
            <a:srgbClr val="FFFFFF">
              <a:shade val="85000"/>
            </a:srgbClr>
          </a:solidFill>
          <a:ln w="88900" cap="sq">
            <a:solidFill>
              <a:srgbClr val="0070C0"/>
            </a:solidFill>
            <a:miter lim="800000"/>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
        <p:nvSpPr>
          <p:cNvPr id="6" name="8-Point Star 5"/>
          <p:cNvSpPr/>
          <p:nvPr/>
        </p:nvSpPr>
        <p:spPr>
          <a:xfrm>
            <a:off x="1150883" y="654880"/>
            <a:ext cx="2790495" cy="2356333"/>
          </a:xfrm>
          <a:prstGeom prst="star8">
            <a:avLst/>
          </a:prstGeom>
          <a:ln w="57150">
            <a:solidFill>
              <a:srgbClr val="002060"/>
            </a:solidFill>
          </a:ln>
          <a:effectLst>
            <a:glow rad="101600">
              <a:schemeClr val="accent2">
                <a:satMod val="175000"/>
                <a:alpha val="40000"/>
              </a:schemeClr>
            </a:glo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ar-MA" sz="3150" b="1" dirty="0">
                <a:ln w="22225">
                  <a:solidFill>
                    <a:sysClr val="windowText" lastClr="000000"/>
                  </a:solidFill>
                  <a:prstDash val="solid"/>
                </a:ln>
                <a:solidFill>
                  <a:sysClr val="windowText" lastClr="000000"/>
                </a:solidFill>
              </a:rPr>
              <a:t>الدرس المثالي</a:t>
            </a:r>
            <a:endParaRPr lang="en-US" sz="3150" b="1" dirty="0">
              <a:ln w="22225">
                <a:solidFill>
                  <a:sysClr val="windowText" lastClr="000000"/>
                </a:solidFill>
                <a:prstDash val="solid"/>
              </a:ln>
              <a:solidFill>
                <a:sysClr val="windowText" lastClr="000000"/>
              </a:solidFill>
            </a:endParaRPr>
          </a:p>
        </p:txBody>
      </p:sp>
    </p:spTree>
    <p:extLst>
      <p:ext uri="{BB962C8B-B14F-4D97-AF65-F5344CB8AC3E}">
        <p14:creationId xmlns:p14="http://schemas.microsoft.com/office/powerpoint/2010/main" val="32135267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461466" y="6495393"/>
            <a:ext cx="2990882" cy="1158227"/>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انتشر الإسلام جميع أنحاء العالم</a:t>
            </a:r>
            <a:endParaRPr lang="en-US" sz="3200" b="1" dirty="0"/>
          </a:p>
        </p:txBody>
      </p:sp>
      <p:sp>
        <p:nvSpPr>
          <p:cNvPr id="6" name="Rectangle 5"/>
          <p:cNvSpPr/>
          <p:nvPr/>
        </p:nvSpPr>
        <p:spPr>
          <a:xfrm>
            <a:off x="1008985" y="206106"/>
            <a:ext cx="11488495" cy="707886"/>
          </a:xfrm>
          <a:prstGeom prst="rect">
            <a:avLst/>
          </a:prstGeom>
          <a:noFill/>
        </p:spPr>
        <p:txBody>
          <a:bodyPr wrap="square" lIns="91440" tIns="45720" rIns="91440" bIns="45720">
            <a:spAutoFit/>
          </a:bodyPr>
          <a:lstStyle/>
          <a:p>
            <a:pPr algn="ctr"/>
            <a:r>
              <a:rPr lang="ar-MA" sz="40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تعالوا</a:t>
            </a:r>
            <a:r>
              <a:rPr lang="ar-MA" sz="40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 نتعلم الآن معاني الكلمات الصعبة مع تكوين الجمل في الدرس</a:t>
            </a:r>
            <a:endParaRPr lang="en-US" sz="40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7" name="Rounded Rectangle 6"/>
          <p:cNvSpPr/>
          <p:nvPr/>
        </p:nvSpPr>
        <p:spPr>
          <a:xfrm>
            <a:off x="10468303"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انتشر</a:t>
            </a:r>
            <a:endParaRPr lang="en-US" sz="3200" b="1"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10468303"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rPr>
              <a:t>نشر</a:t>
            </a:r>
            <a:endParaRPr lang="en-US" sz="3200" b="1" dirty="0">
              <a:solidFill>
                <a:schemeClr val="tx1"/>
              </a:solidFill>
            </a:endParaRPr>
          </a:p>
        </p:txBody>
      </p:sp>
      <p:sp>
        <p:nvSpPr>
          <p:cNvPr id="12" name="Rounded Rectangle 11"/>
          <p:cNvSpPr/>
          <p:nvPr/>
        </p:nvSpPr>
        <p:spPr>
          <a:xfrm>
            <a:off x="7104989" y="977469"/>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قام</a:t>
            </a:r>
            <a:endParaRPr lang="en-US" sz="32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7104989" y="1860788"/>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أقام</a:t>
            </a:r>
            <a:endParaRPr lang="en-US" sz="3200" b="1" dirty="0"/>
          </a:p>
        </p:txBody>
      </p:sp>
      <p:sp>
        <p:nvSpPr>
          <p:cNvPr id="14" name="Rounded Rectangle 13"/>
          <p:cNvSpPr/>
          <p:nvPr/>
        </p:nvSpPr>
        <p:spPr>
          <a:xfrm>
            <a:off x="7104989" y="6539828"/>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قام المسلمون بالدعوة الإسلامية </a:t>
            </a:r>
            <a:endParaRPr lang="en-US" sz="2800" b="1" dirty="0"/>
          </a:p>
        </p:txBody>
      </p:sp>
      <p:sp>
        <p:nvSpPr>
          <p:cNvPr id="15" name="Rounded Rectangle 14"/>
          <p:cNvSpPr/>
          <p:nvPr/>
        </p:nvSpPr>
        <p:spPr>
          <a:xfrm>
            <a:off x="3731174"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القرن</a:t>
            </a:r>
            <a:endParaRPr lang="en-US" sz="3200" b="1" dirty="0">
              <a:solidFill>
                <a:schemeClr val="tx1"/>
              </a:solidFill>
              <a:effectLst>
                <a:outerShdw blurRad="38100" dist="38100" dir="2700000" algn="tl">
                  <a:srgbClr val="000000">
                    <a:alpha val="43137"/>
                  </a:srgbClr>
                </a:outerShdw>
              </a:effectLst>
            </a:endParaRPr>
          </a:p>
        </p:txBody>
      </p:sp>
      <p:sp>
        <p:nvSpPr>
          <p:cNvPr id="16" name="Rounded Rectangle 15"/>
          <p:cNvSpPr/>
          <p:nvPr/>
        </p:nvSpPr>
        <p:spPr>
          <a:xfrm>
            <a:off x="3731174"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t>العصر</a:t>
            </a:r>
            <a:endParaRPr lang="en-US" sz="3200" b="1" dirty="0"/>
          </a:p>
        </p:txBody>
      </p:sp>
      <p:sp>
        <p:nvSpPr>
          <p:cNvPr id="17" name="Rounded Rectangle 16"/>
          <p:cNvSpPr/>
          <p:nvPr/>
        </p:nvSpPr>
        <p:spPr>
          <a:xfrm>
            <a:off x="3731174"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2600" b="1" dirty="0" smtClean="0"/>
              <a:t>يذهب </a:t>
            </a:r>
            <a:r>
              <a:rPr lang="ar-MA" sz="2600" b="1" dirty="0" smtClean="0"/>
              <a:t>الحجاج ماشيا إلى الحج في القرن الماضي</a:t>
            </a:r>
            <a:endParaRPr lang="en-US" sz="2600" b="1" dirty="0"/>
          </a:p>
        </p:txBody>
      </p:sp>
      <p:sp>
        <p:nvSpPr>
          <p:cNvPr id="18" name="Rounded Rectangle 17"/>
          <p:cNvSpPr/>
          <p:nvPr/>
        </p:nvSpPr>
        <p:spPr>
          <a:xfrm>
            <a:off x="367860" y="964307"/>
            <a:ext cx="2990882" cy="700104"/>
          </a:xfrm>
          <a:prstGeom prst="roundRect">
            <a:avLst/>
          </a:prstGeom>
          <a:ln w="57150">
            <a:solidFill>
              <a:srgbClr val="002060"/>
            </a:solid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الماضي</a:t>
            </a:r>
            <a:endParaRPr lang="en-US" sz="3200" b="1" dirty="0">
              <a:solidFill>
                <a:schemeClr val="tx1"/>
              </a:solidFill>
              <a:effectLst>
                <a:outerShdw blurRad="38100" dist="38100" dir="2700000" algn="tl">
                  <a:srgbClr val="000000">
                    <a:alpha val="43137"/>
                  </a:srgbClr>
                </a:outerShdw>
              </a:effectLst>
            </a:endParaRPr>
          </a:p>
        </p:txBody>
      </p:sp>
      <p:sp>
        <p:nvSpPr>
          <p:cNvPr id="19" name="Rounded Rectangle 18"/>
          <p:cNvSpPr/>
          <p:nvPr/>
        </p:nvSpPr>
        <p:spPr>
          <a:xfrm>
            <a:off x="367860" y="1847626"/>
            <a:ext cx="2990882" cy="657664"/>
          </a:xfrm>
          <a:prstGeom prst="roundRect">
            <a:avLst/>
          </a:prstGeom>
          <a:ln w="57150">
            <a:solidFill>
              <a:srgbClr val="002060"/>
            </a:solid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3200" b="1" dirty="0" smtClean="0">
                <a:solidFill>
                  <a:schemeClr val="tx1"/>
                </a:solidFill>
                <a:effectLst>
                  <a:outerShdw blurRad="38100" dist="38100" dir="2700000" algn="tl">
                    <a:srgbClr val="000000">
                      <a:alpha val="43137"/>
                    </a:srgbClr>
                  </a:outerShdw>
                </a:effectLst>
              </a:rPr>
              <a:t>السابق</a:t>
            </a:r>
            <a:endParaRPr lang="en-US" sz="3200" b="1" dirty="0">
              <a:solidFill>
                <a:schemeClr val="tx1"/>
              </a:solidFill>
              <a:effectLst>
                <a:outerShdw blurRad="38100" dist="38100" dir="2700000" algn="tl">
                  <a:srgbClr val="000000">
                    <a:alpha val="43137"/>
                  </a:srgbClr>
                </a:outerShdw>
              </a:effectLst>
            </a:endParaRPr>
          </a:p>
        </p:txBody>
      </p:sp>
      <p:sp>
        <p:nvSpPr>
          <p:cNvPr id="20" name="Rounded Rectangle 19"/>
          <p:cNvSpPr/>
          <p:nvPr/>
        </p:nvSpPr>
        <p:spPr>
          <a:xfrm>
            <a:off x="367860" y="6526666"/>
            <a:ext cx="2990882" cy="1090686"/>
          </a:xfrm>
          <a:prstGeom prst="roundRect">
            <a:avLst/>
          </a:prstGeom>
          <a:ln w="57150">
            <a:solidFill>
              <a:srgbClr val="00206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3200" b="1" dirty="0" smtClean="0"/>
              <a:t>الماضي جميل لكنه مضى</a:t>
            </a:r>
            <a:endParaRPr lang="en-US" sz="3200" b="1" dirty="0"/>
          </a:p>
        </p:txBody>
      </p:sp>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27" y="2723145"/>
            <a:ext cx="2994529" cy="3595935"/>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29" y="2688505"/>
            <a:ext cx="2992105" cy="3630575"/>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8302" y="2688506"/>
            <a:ext cx="2990883" cy="3620304"/>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4989" y="2749469"/>
            <a:ext cx="3004435" cy="3559341"/>
          </a:xfrm>
          <a:prstGeom prst="round2DiagRect">
            <a:avLst>
              <a:gd name="adj1" fmla="val 16667"/>
              <a:gd name="adj2" fmla="val 0"/>
            </a:avLst>
          </a:prstGeom>
          <a:ln w="5715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810154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90"/>
                                          </p:val>
                                        </p:tav>
                                        <p:tav tm="100000">
                                          <p:val>
                                            <p:fltVal val="0"/>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circle(out)">
                                      <p:cBhvr>
                                        <p:cTn id="20" dur="2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anim calcmode="lin" valueType="num">
                                      <p:cBhvr>
                                        <p:cTn id="29"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32" dur="5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 calcmode="lin" valueType="num">
                                      <p:cBhvr>
                                        <p:cTn id="46" dur="500" fill="hold"/>
                                        <p:tgtEl>
                                          <p:spTgt spid="12"/>
                                        </p:tgtEl>
                                        <p:attrNameLst>
                                          <p:attrName>style.rotation</p:attrName>
                                        </p:attrNameLst>
                                      </p:cBhvr>
                                      <p:tavLst>
                                        <p:tav tm="0">
                                          <p:val>
                                            <p:fltVal val="90"/>
                                          </p:val>
                                        </p:tav>
                                        <p:tav tm="100000">
                                          <p:val>
                                            <p:fltVal val="0"/>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32"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diamond(out)">
                                      <p:cBhvr>
                                        <p:cTn id="52" dur="20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25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25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250" accel="50000" fill="hold">
                                          <p:stCondLst>
                                            <p:cond delay="250"/>
                                          </p:stCondLst>
                                        </p:cTn>
                                        <p:tgtEl>
                                          <p:spTgt spid="13"/>
                                        </p:tgtEl>
                                        <p:attrNameLst>
                                          <p:attrName>ppt_w</p:attrName>
                                        </p:attrNameLst>
                                      </p:cBhvr>
                                      <p:tavLst>
                                        <p:tav tm="0">
                                          <p:val>
                                            <p:strVal val="#ppt_w*.05"/>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anim calcmode="lin" valueType="num">
                                      <p:cBhvr>
                                        <p:cTn id="61" dur="25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25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250" accel="50000" fill="hold">
                                          <p:stCondLst>
                                            <p:cond delay="250"/>
                                          </p:stCondLst>
                                        </p:cTn>
                                        <p:tgtEl>
                                          <p:spTgt spid="13"/>
                                        </p:tgtEl>
                                        <p:attrNameLst>
                                          <p:attrName>ppt_y</p:attrName>
                                        </p:attrNameLst>
                                      </p:cBhvr>
                                      <p:tavLst>
                                        <p:tav tm="0">
                                          <p:val>
                                            <p:strVal val="#ppt_y+.1"/>
                                          </p:val>
                                        </p:tav>
                                        <p:tav tm="100000">
                                          <p:val>
                                            <p:strVal val="#ppt_y"/>
                                          </p:val>
                                        </p:tav>
                                      </p:tavLst>
                                    </p:anim>
                                    <p:animEffect transition="in" filter="fade">
                                      <p:cBhvr>
                                        <p:cTn id="64" dur="500" decel="50000">
                                          <p:stCondLst>
                                            <p:cond delay="0"/>
                                          </p:stCondLst>
                                        </p:cTn>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anim calcmode="lin" valueType="num">
                                      <p:cBhvr>
                                        <p:cTn id="70" dur="500" fill="hold"/>
                                        <p:tgtEl>
                                          <p:spTgt spid="14"/>
                                        </p:tgtEl>
                                        <p:attrNameLst>
                                          <p:attrName>ppt_x</p:attrName>
                                        </p:attrNameLst>
                                      </p:cBhvr>
                                      <p:tavLst>
                                        <p:tav tm="0">
                                          <p:val>
                                            <p:strVal val="#ppt_x"/>
                                          </p:val>
                                        </p:tav>
                                        <p:tav tm="100000">
                                          <p:val>
                                            <p:strVal val="#ppt_x"/>
                                          </p:val>
                                        </p:tav>
                                      </p:tavLst>
                                    </p:anim>
                                    <p:anim calcmode="lin" valueType="num">
                                      <p:cBhvr>
                                        <p:cTn id="71"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 calcmode="lin" valueType="num">
                                      <p:cBhvr>
                                        <p:cTn id="78" dur="500" fill="hold"/>
                                        <p:tgtEl>
                                          <p:spTgt spid="15"/>
                                        </p:tgtEl>
                                        <p:attrNameLst>
                                          <p:attrName>style.rotation</p:attrName>
                                        </p:attrNameLst>
                                      </p:cBhvr>
                                      <p:tavLst>
                                        <p:tav tm="0">
                                          <p:val>
                                            <p:fltVal val="90"/>
                                          </p:val>
                                        </p:tav>
                                        <p:tav tm="100000">
                                          <p:val>
                                            <p:fltVal val="0"/>
                                          </p:val>
                                        </p:tav>
                                      </p:tavLst>
                                    </p:anim>
                                    <p:animEffect transition="in" filter="fade">
                                      <p:cBhvr>
                                        <p:cTn id="79" dur="5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circle(out)">
                                      <p:cBhvr>
                                        <p:cTn id="84" dur="2000"/>
                                        <p:tgtEl>
                                          <p:spTgt spid="28"/>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25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90" dur="25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91" dur="250" accel="50000" fill="hold">
                                          <p:stCondLst>
                                            <p:cond delay="250"/>
                                          </p:stCondLst>
                                        </p:cTn>
                                        <p:tgtEl>
                                          <p:spTgt spid="16"/>
                                        </p:tgtEl>
                                        <p:attrNameLst>
                                          <p:attrName>ppt_w</p:attrName>
                                        </p:attrNameLst>
                                      </p:cBhvr>
                                      <p:tavLst>
                                        <p:tav tm="0">
                                          <p:val>
                                            <p:strVal val="#ppt_w*.05"/>
                                          </p:val>
                                        </p:tav>
                                        <p:tav tm="100000">
                                          <p:val>
                                            <p:strVal val="#ppt_w"/>
                                          </p:val>
                                        </p:tav>
                                      </p:tavLst>
                                    </p:anim>
                                    <p:anim calcmode="lin" valueType="num">
                                      <p:cBhvr>
                                        <p:cTn id="92" dur="500" fill="hold"/>
                                        <p:tgtEl>
                                          <p:spTgt spid="16"/>
                                        </p:tgtEl>
                                        <p:attrNameLst>
                                          <p:attrName>ppt_h</p:attrName>
                                        </p:attrNameLst>
                                      </p:cBhvr>
                                      <p:tavLst>
                                        <p:tav tm="0">
                                          <p:val>
                                            <p:strVal val="#ppt_h"/>
                                          </p:val>
                                        </p:tav>
                                        <p:tav tm="100000">
                                          <p:val>
                                            <p:strVal val="#ppt_h"/>
                                          </p:val>
                                        </p:tav>
                                      </p:tavLst>
                                    </p:anim>
                                    <p:anim calcmode="lin" valueType="num">
                                      <p:cBhvr>
                                        <p:cTn id="93" dur="25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94" dur="25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95" dur="250" accel="50000" fill="hold">
                                          <p:stCondLst>
                                            <p:cond delay="250"/>
                                          </p:stCondLst>
                                        </p:cTn>
                                        <p:tgtEl>
                                          <p:spTgt spid="16"/>
                                        </p:tgtEl>
                                        <p:attrNameLst>
                                          <p:attrName>ppt_y</p:attrName>
                                        </p:attrNameLst>
                                      </p:cBhvr>
                                      <p:tavLst>
                                        <p:tav tm="0">
                                          <p:val>
                                            <p:strVal val="#ppt_y+.1"/>
                                          </p:val>
                                        </p:tav>
                                        <p:tav tm="100000">
                                          <p:val>
                                            <p:strVal val="#ppt_y"/>
                                          </p:val>
                                        </p:tav>
                                      </p:tavLst>
                                    </p:anim>
                                    <p:animEffect transition="in" filter="fade">
                                      <p:cBhvr>
                                        <p:cTn id="96" dur="500" decel="50000">
                                          <p:stCondLst>
                                            <p:cond delay="0"/>
                                          </p:stCondLst>
                                        </p:cTn>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 calcmode="lin" valueType="num">
                                      <p:cBhvr>
                                        <p:cTn id="110" dur="500" fill="hold"/>
                                        <p:tgtEl>
                                          <p:spTgt spid="18"/>
                                        </p:tgtEl>
                                        <p:attrNameLst>
                                          <p:attrName>style.rotation</p:attrName>
                                        </p:attrNameLst>
                                      </p:cBhvr>
                                      <p:tavLst>
                                        <p:tav tm="0">
                                          <p:val>
                                            <p:fltVal val="90"/>
                                          </p:val>
                                        </p:tav>
                                        <p:tav tm="100000">
                                          <p:val>
                                            <p:fltVal val="0"/>
                                          </p:val>
                                        </p:tav>
                                      </p:tavLst>
                                    </p:anim>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8" presetClass="entr" presetSubtype="32" fill="hold"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diamond(out)">
                                      <p:cBhvr>
                                        <p:cTn id="116" dur="2000"/>
                                        <p:tgtEl>
                                          <p:spTgt spid="22"/>
                                        </p:tgtEl>
                                      </p:cBhvr>
                                    </p:animEffect>
                                  </p:childTnLst>
                                </p:cTn>
                              </p:par>
                            </p:childTnLst>
                          </p:cTn>
                        </p:par>
                      </p:childTnLst>
                    </p:cTn>
                  </p:par>
                  <p:par>
                    <p:cTn id="117" fill="hold">
                      <p:stCondLst>
                        <p:cond delay="indefinite"/>
                      </p:stCondLst>
                      <p:childTnLst>
                        <p:par>
                          <p:cTn id="118" fill="hold">
                            <p:stCondLst>
                              <p:cond delay="0"/>
                            </p:stCondLst>
                            <p:childTnLst>
                              <p:par>
                                <p:cTn id="119" presetID="25" presetClass="entr" presetSubtype="0" fill="hold" grpId="0" nodeType="clickEffect">
                                  <p:stCondLst>
                                    <p:cond delay="0"/>
                                  </p:stCondLst>
                                  <p:childTnLst>
                                    <p:set>
                                      <p:cBhvr>
                                        <p:cTn id="120" dur="1" fill="hold">
                                          <p:stCondLst>
                                            <p:cond delay="0"/>
                                          </p:stCondLst>
                                        </p:cTn>
                                        <p:tgtEl>
                                          <p:spTgt spid="19"/>
                                        </p:tgtEl>
                                        <p:attrNameLst>
                                          <p:attrName>style.visibility</p:attrName>
                                        </p:attrNameLst>
                                      </p:cBhvr>
                                      <p:to>
                                        <p:strVal val="visible"/>
                                      </p:to>
                                    </p:set>
                                    <p:anim calcmode="lin" valueType="num">
                                      <p:cBhvr>
                                        <p:cTn id="121" dur="25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22" dur="25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23" dur="250" accel="50000" fill="hold">
                                          <p:stCondLst>
                                            <p:cond delay="250"/>
                                          </p:stCondLst>
                                        </p:cTn>
                                        <p:tgtEl>
                                          <p:spTgt spid="19"/>
                                        </p:tgtEl>
                                        <p:attrNameLst>
                                          <p:attrName>ppt_w</p:attrName>
                                        </p:attrNameLst>
                                      </p:cBhvr>
                                      <p:tavLst>
                                        <p:tav tm="0">
                                          <p:val>
                                            <p:strVal val="#ppt_w*.05"/>
                                          </p:val>
                                        </p:tav>
                                        <p:tav tm="100000">
                                          <p:val>
                                            <p:strVal val="#ppt_w"/>
                                          </p:val>
                                        </p:tav>
                                      </p:tavLst>
                                    </p:anim>
                                    <p:anim calcmode="lin" valueType="num">
                                      <p:cBhvr>
                                        <p:cTn id="124" dur="500" fill="hold"/>
                                        <p:tgtEl>
                                          <p:spTgt spid="19"/>
                                        </p:tgtEl>
                                        <p:attrNameLst>
                                          <p:attrName>ppt_h</p:attrName>
                                        </p:attrNameLst>
                                      </p:cBhvr>
                                      <p:tavLst>
                                        <p:tav tm="0">
                                          <p:val>
                                            <p:strVal val="#ppt_h"/>
                                          </p:val>
                                        </p:tav>
                                        <p:tav tm="100000">
                                          <p:val>
                                            <p:strVal val="#ppt_h"/>
                                          </p:val>
                                        </p:tav>
                                      </p:tavLst>
                                    </p:anim>
                                    <p:anim calcmode="lin" valueType="num">
                                      <p:cBhvr>
                                        <p:cTn id="125" dur="25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6" dur="25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27" dur="250" accel="50000" fill="hold">
                                          <p:stCondLst>
                                            <p:cond delay="250"/>
                                          </p:stCondLst>
                                        </p:cTn>
                                        <p:tgtEl>
                                          <p:spTgt spid="19"/>
                                        </p:tgtEl>
                                        <p:attrNameLst>
                                          <p:attrName>ppt_y</p:attrName>
                                        </p:attrNameLst>
                                      </p:cBhvr>
                                      <p:tavLst>
                                        <p:tav tm="0">
                                          <p:val>
                                            <p:strVal val="#ppt_y+.1"/>
                                          </p:val>
                                        </p:tav>
                                        <p:tav tm="100000">
                                          <p:val>
                                            <p:strVal val="#ppt_y"/>
                                          </p:val>
                                        </p:tav>
                                      </p:tavLst>
                                    </p:anim>
                                    <p:animEffect transition="in" filter="fade">
                                      <p:cBhvr>
                                        <p:cTn id="128" dur="500" decel="50000">
                                          <p:stCondLst>
                                            <p:cond delay="0"/>
                                          </p:stCondLst>
                                        </p:cTn>
                                        <p:tgtEl>
                                          <p:spTgt spid="19"/>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0"/>
                                        </p:tgtEl>
                                        <p:attrNameLst>
                                          <p:attrName>style.visibility</p:attrName>
                                        </p:attrNameLst>
                                      </p:cBhvr>
                                      <p:to>
                                        <p:strVal val="visible"/>
                                      </p:to>
                                    </p:set>
                                    <p:animEffect transition="in" filter="fade">
                                      <p:cBhvr>
                                        <p:cTn id="133" dur="500"/>
                                        <p:tgtEl>
                                          <p:spTgt spid="20"/>
                                        </p:tgtEl>
                                      </p:cBhvr>
                                    </p:animEffect>
                                    <p:anim calcmode="lin" valueType="num">
                                      <p:cBhvr>
                                        <p:cTn id="134" dur="500" fill="hold"/>
                                        <p:tgtEl>
                                          <p:spTgt spid="20"/>
                                        </p:tgtEl>
                                        <p:attrNameLst>
                                          <p:attrName>ppt_x</p:attrName>
                                        </p:attrNameLst>
                                      </p:cBhvr>
                                      <p:tavLst>
                                        <p:tav tm="0">
                                          <p:val>
                                            <p:strVal val="#ppt_x"/>
                                          </p:val>
                                        </p:tav>
                                        <p:tav tm="100000">
                                          <p:val>
                                            <p:strVal val="#ppt_x"/>
                                          </p:val>
                                        </p:tav>
                                      </p:tavLst>
                                    </p:anim>
                                    <p:anim calcmode="lin" valueType="num">
                                      <p:cBhvr>
                                        <p:cTn id="135"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7509</TotalTime>
  <Words>937</Words>
  <Application>Microsoft Office PowerPoint</Application>
  <PresentationFormat>Custom</PresentationFormat>
  <Paragraphs>233</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Al-Kharashi 53</vt:lpstr>
      <vt:lpstr>Arial</vt:lpstr>
      <vt:lpstr>Calibri</vt:lpstr>
      <vt:lpstr>Calibri Light</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School</dc:creator>
  <cp:lastModifiedBy>Windows User</cp:lastModifiedBy>
  <cp:revision>2201</cp:revision>
  <dcterms:created xsi:type="dcterms:W3CDTF">2020-05-14T14:05:10Z</dcterms:created>
  <dcterms:modified xsi:type="dcterms:W3CDTF">2020-09-08T18:43:39Z</dcterms:modified>
</cp:coreProperties>
</file>