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24" y="-2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2952750"/>
            <a:ext cx="8077200" cy="588169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1834"/>
            <a:ext cx="1600200" cy="1846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90950"/>
            <a:ext cx="8077200" cy="82891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0" y="114300"/>
            <a:ext cx="3810000" cy="63110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857417"/>
            <a:ext cx="5791200" cy="1815882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পাঠদান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বানান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(পর্ব-২)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0682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62000" y="1175905"/>
            <a:ext cx="6380461" cy="838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ভূমিষ্ঠ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75377" y="242455"/>
            <a:ext cx="8229600" cy="914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নিয়ম-৫ :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তৎসম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ট-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বর্গীয়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মূর্ধন্য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-ষ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2266950"/>
            <a:ext cx="8229600" cy="914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নিয়ম-৬ :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তৎসম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অতৎসম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ত-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বর্গীয়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দন্ত্য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-স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8841" y="3486150"/>
            <a:ext cx="6663620" cy="838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অধস্তন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উদ্বাস্তু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ওস্তাদ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ইস্তফা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কাস্তে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6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590550"/>
            <a:ext cx="7620000" cy="914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নিয়ম-৬ :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তৎসম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অতৎসম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  </a:t>
            </a:r>
          </a:p>
          <a:p>
            <a:pPr algn="l"/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চ-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বর্গীয়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তালব্য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-শ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962150"/>
            <a:ext cx="66294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আশ্চর্য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প্রায়শ্চিত্ত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দুশ্চরিত্র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23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online class details\images\01012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76350"/>
            <a:ext cx="8729831" cy="236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73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1200150"/>
            <a:ext cx="3352800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বানান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232314"/>
            <a:ext cx="7696200" cy="2057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আকন্ঠ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নিস্ছিদ্র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দুর্ণীতি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অভিসেক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দৃস্টি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প্রনীত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কারেণ্ট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নির্নীত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ক্ষুণ্নিবৃত্তি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সপ্তর্শি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নির্ণিমেষ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আয়রণ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হর্ণ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0" y="285750"/>
            <a:ext cx="3124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9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1" y="0"/>
            <a:ext cx="803769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83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1450"/>
            <a:ext cx="8349996" cy="594122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বানানে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9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8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9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8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71550"/>
            <a:ext cx="2667000" cy="120024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971550"/>
            <a:ext cx="2330196" cy="1162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10" y="2961423"/>
            <a:ext cx="2474790" cy="14209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895451"/>
            <a:ext cx="2754222" cy="131445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352800" y="4482846"/>
            <a:ext cx="1375022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বর্ষণ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24600" y="4457700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বিষম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00800" y="2286000"/>
            <a:ext cx="1375022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0" y="2236670"/>
            <a:ext cx="1375022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3400" y="4457700"/>
            <a:ext cx="1375022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ঋষি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429000" y="2236670"/>
            <a:ext cx="1375022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বরণ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ভারী বর্ষণ ও পাহাড়ধসের সতর্কতা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98745"/>
            <a:ext cx="2362200" cy="142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023" y="3246471"/>
            <a:ext cx="2974493" cy="92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171450"/>
            <a:ext cx="5638800" cy="5715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5377" y="895350"/>
            <a:ext cx="8229600" cy="914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নিয়ম-১ :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তৎসম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ট-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বর্গীয়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দন্ত্য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-ন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l"/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মূর্ধন্য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ণ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657600" y="2398184"/>
            <a:ext cx="609600" cy="194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09800" y="2255638"/>
            <a:ext cx="1371600" cy="4685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67200" y="2311977"/>
            <a:ext cx="1797781" cy="4883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ঙ্+গ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46139" y="2343150"/>
            <a:ext cx="1778661" cy="3818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ন্+ধ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0400" y="3596389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তৎসম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3356265" y="2936953"/>
            <a:ext cx="5025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31902" y="3583594"/>
            <a:ext cx="1483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অর্থ-তৎসম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5613405" y="3596389"/>
            <a:ext cx="787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তদ্ভব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/>
          </a:p>
        </p:txBody>
      </p:sp>
      <p:sp>
        <p:nvSpPr>
          <p:cNvPr id="15" name="Rectangle 14"/>
          <p:cNvSpPr/>
          <p:nvPr/>
        </p:nvSpPr>
        <p:spPr>
          <a:xfrm>
            <a:off x="6364183" y="3601198"/>
            <a:ext cx="798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/>
          </a:p>
        </p:txBody>
      </p:sp>
      <p:sp>
        <p:nvSpPr>
          <p:cNvPr id="17" name="Rectangle 16"/>
          <p:cNvSpPr/>
          <p:nvPr/>
        </p:nvSpPr>
        <p:spPr>
          <a:xfrm>
            <a:off x="7252306" y="3609185"/>
            <a:ext cx="1053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3637149" y="1371600"/>
            <a:ext cx="4230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ঘণ্টা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কণ্ঠনালি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পণ্ডিত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800" dirty="0"/>
          </a:p>
        </p:txBody>
      </p:sp>
      <p:sp>
        <p:nvSpPr>
          <p:cNvPr id="19" name="Rectangle 18"/>
          <p:cNvSpPr/>
          <p:nvPr/>
        </p:nvSpPr>
        <p:spPr>
          <a:xfrm>
            <a:off x="4323961" y="4248150"/>
            <a:ext cx="2305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endParaRPr lang="en-GB" sz="3200" dirty="0"/>
          </a:p>
        </p:txBody>
      </p:sp>
      <p:sp>
        <p:nvSpPr>
          <p:cNvPr id="20" name="Rectangle 19"/>
          <p:cNvSpPr/>
          <p:nvPr/>
        </p:nvSpPr>
        <p:spPr>
          <a:xfrm>
            <a:off x="6736884" y="4248150"/>
            <a:ext cx="14927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ঠ ড ঢ ণ</a:t>
            </a:r>
            <a:endParaRPr lang="en-GB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9907" y="4217372"/>
            <a:ext cx="3419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endParaRPr lang="en-GB" sz="32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s://shopnosharothi.com/wp-content/uploads/2020/06/%E0%A6%B6%E0%A7%87%E0%A6%96-%E0%A6%AE%E0%A6%9C%E0%A6%BF%E0%A6%AC%E0%A7%81%E0%A6%B0-264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76" y="1915085"/>
            <a:ext cx="1450975" cy="164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64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85355" y="209550"/>
            <a:ext cx="7110845" cy="914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নিয়ম-২ :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তৎসম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ঋ, ঋ-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„),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র, র-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(  ª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),            </a:t>
            </a:r>
          </a:p>
          <a:p>
            <a:pPr algn="l"/>
            <a:r>
              <a:rPr lang="en-US" sz="32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         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রেফ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(  © 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),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ষ,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ক্ষ-এর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মূর্ধন্য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-ণ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" y="1200150"/>
            <a:ext cx="53527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বিদূষণ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ক্ষণিকা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2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64573" y="1965719"/>
            <a:ext cx="8081820" cy="23586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নিয়ম-৩ :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ঋ, ঋ-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„),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র, র-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(  ª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),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রেফ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(  </a:t>
            </a:r>
            <a:r>
              <a:rPr lang="en-US" sz="32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© 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),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ষ,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ক্ষ-এর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স্বরবর্ণ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ক-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বর্গীয়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প-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বর্গীয়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য, য়, হ,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অনুস্বার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s )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বর্ণগুলোর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থাকলেও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দন্ত্য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ন-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মূর্ধন্য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-ণ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9600" y="4324349"/>
            <a:ext cx="6569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কৃপণ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অগ্রহায়ণ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অপেক্ষমাণ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82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/>
      <p:bldP spid="22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1" y="361950"/>
            <a:ext cx="7848600" cy="14543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নিয়ম-৪ :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</a:t>
            </a:r>
          </a:p>
          <a:p>
            <a:pPr algn="just"/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নশ্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হন্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দন্ত্য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-ন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মূর্ধন্য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ণ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6946" y="1816256"/>
            <a:ext cx="1056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6555" y="2334281"/>
            <a:ext cx="3720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প্রণীত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প্রণিপাত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796164" y="2962930"/>
            <a:ext cx="2436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পরায়ণ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পরাহ্ণ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806555" y="3648730"/>
            <a:ext cx="3661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পরিণয়</a:t>
            </a:r>
            <a:endParaRPr lang="en-GB" sz="2800" dirty="0"/>
          </a:p>
        </p:txBody>
      </p:sp>
      <p:sp>
        <p:nvSpPr>
          <p:cNvPr id="10" name="Rectangle 9"/>
          <p:cNvSpPr/>
          <p:nvPr/>
        </p:nvSpPr>
        <p:spPr>
          <a:xfrm>
            <a:off x="816946" y="4201602"/>
            <a:ext cx="3278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নির্ণীত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নির্ণায়ক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8073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2000" y="1819930"/>
            <a:ext cx="5383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মডার্ন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লন্ডন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প্যান্ট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" y="547360"/>
            <a:ext cx="7772400" cy="914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নিয়ম-৫ :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অতৎসম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ট-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বর্গীয়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algn="l"/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দন্ত্য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-ন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0" y="2647950"/>
            <a:ext cx="8229600" cy="914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নিয়ম-৬ :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তৎসম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অতৎসম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ত-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বর্গীয়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দন্ত্য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-ন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3867150"/>
            <a:ext cx="7672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জ্বলন্ত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প্রচ্ছন্ন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সান্নিধ্য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5484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38258" y="2038350"/>
            <a:ext cx="6718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অগ্রনায়ক,অহর্নিশ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দুর্নাম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শিক্ষাঙ্গন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8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6358" y="895350"/>
            <a:ext cx="7400842" cy="914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নিয়ম-৭ :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সমাসযোগে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বানানে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দন্ত্য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-ন </a:t>
            </a:r>
          </a:p>
          <a:p>
            <a:pPr algn="l"/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বহাল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65966" y="2952750"/>
            <a:ext cx="7411233" cy="914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নিয়ম-৮ :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তদ্ভব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সর্বত্র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দন্ত্য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-ন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6358" y="4095750"/>
            <a:ext cx="6035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কুর্নিশ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বার্নিশ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9420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171450"/>
            <a:ext cx="5638800" cy="5715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5377" y="971550"/>
            <a:ext cx="6839823" cy="45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নিয়ম-১ :ঋ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ঋ-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„),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মূর্ধন্য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ষ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4595" y="1657350"/>
            <a:ext cx="5260405" cy="45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ঋষি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তৃষিত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5376" y="2495550"/>
            <a:ext cx="6839823" cy="1295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নিয়ম-২ : র-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রেফ</a:t>
            </a:r>
            <a:r>
              <a:rPr lang="en-US" sz="32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(  © 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রূপ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ব্যঞ্জনবর্ণের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মাথায়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বসলে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ব্যঞ্জনের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মূর্ধন্য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ষ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5377" y="3943350"/>
            <a:ext cx="4934823" cy="838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ঋষি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তৃষিত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03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3031" y="372341"/>
            <a:ext cx="6839823" cy="9715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নিয়ম-৩ :অ, আ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স্বরবর্ণ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দন্ত্য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-স 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মূর্ধন্য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ষ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0351" y="1504950"/>
            <a:ext cx="5132250" cy="45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ঊষা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সপ্তর্ষি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5377" y="2038350"/>
            <a:ext cx="6001624" cy="1295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নিয়ম-৪ : ই-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কারান্ত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উ-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কারান্ত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ধাতুতে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মূর্ধন্য</a:t>
            </a:r>
            <a:r>
              <a:rPr lang="en-US" sz="32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-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ষ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5377" y="3562350"/>
            <a:ext cx="5773024" cy="838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অনুসঙ্গ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অভিষেক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  </a:t>
            </a:r>
          </a:p>
          <a:p>
            <a:pPr algn="l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&gt;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অধিষ্ঠান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সুষুপ্ত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96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614</Words>
  <Application>Microsoft Office PowerPoint</Application>
  <PresentationFormat>On-screen Show (16:9)</PresentationFormat>
  <Paragraphs>72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মিলন বল  সহকারী শিক্ষক(বাংলা)</vt:lpstr>
      <vt:lpstr>শব্দের বানানে ণ ষ এর ব্যবহার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36</cp:revision>
  <dcterms:created xsi:type="dcterms:W3CDTF">2006-08-16T00:00:00Z</dcterms:created>
  <dcterms:modified xsi:type="dcterms:W3CDTF">2020-09-08T16:26:06Z</dcterms:modified>
</cp:coreProperties>
</file>