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84" r:id="rId2"/>
    <p:sldId id="256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65" r:id="rId11"/>
    <p:sldId id="272" r:id="rId12"/>
    <p:sldId id="273" r:id="rId13"/>
    <p:sldId id="277" r:id="rId14"/>
    <p:sldId id="278" r:id="rId15"/>
    <p:sldId id="281" r:id="rId16"/>
    <p:sldId id="274" r:id="rId17"/>
    <p:sldId id="285" r:id="rId18"/>
    <p:sldId id="270" r:id="rId19"/>
    <p:sldId id="271" r:id="rId20"/>
    <p:sldId id="269" r:id="rId21"/>
    <p:sldId id="275" r:id="rId22"/>
    <p:sldId id="276" r:id="rId23"/>
    <p:sldId id="282" r:id="rId24"/>
    <p:sldId id="279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7BA"/>
    <a:srgbClr val="000066"/>
    <a:srgbClr val="7D032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41A0A-8CFC-4D1B-BBF7-059F98DDEA6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46017-24C6-41FC-B7B2-32B4F40483A5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গ্রীষ্ম</a:t>
          </a:r>
          <a:endParaRPr lang="en-US" dirty="0">
            <a:solidFill>
              <a:schemeClr val="tx1"/>
            </a:solidFill>
          </a:endParaRPr>
        </a:p>
      </dgm:t>
    </dgm:pt>
    <dgm:pt modelId="{44A0F537-8D25-4CB1-A759-8A06098ADF1C}" type="parTrans" cxnId="{01F76546-AA2F-4ADE-9E26-72D1BE6D762A}">
      <dgm:prSet/>
      <dgm:spPr/>
      <dgm:t>
        <a:bodyPr/>
        <a:lstStyle/>
        <a:p>
          <a:endParaRPr lang="en-US"/>
        </a:p>
      </dgm:t>
    </dgm:pt>
    <dgm:pt modelId="{9B48D226-2C8C-4DF6-940A-5E45BDC3E527}" type="sibTrans" cxnId="{01F76546-AA2F-4ADE-9E26-72D1BE6D762A}">
      <dgm:prSet/>
      <dgm:spPr/>
      <dgm:t>
        <a:bodyPr/>
        <a:lstStyle/>
        <a:p>
          <a:endParaRPr lang="en-US"/>
        </a:p>
      </dgm:t>
    </dgm:pt>
    <dgm:pt modelId="{AE5DAFAF-6164-4144-9A27-593A016F492B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বর্ষা</a:t>
          </a:r>
          <a:endParaRPr lang="en-US" dirty="0">
            <a:solidFill>
              <a:schemeClr val="tx1"/>
            </a:solidFill>
          </a:endParaRPr>
        </a:p>
      </dgm:t>
    </dgm:pt>
    <dgm:pt modelId="{5514A156-A301-44C3-9D9E-E238F06D6A6A}" type="parTrans" cxnId="{B2D92BEE-D44B-42D4-9F9B-54D18958FDDC}">
      <dgm:prSet/>
      <dgm:spPr/>
      <dgm:t>
        <a:bodyPr/>
        <a:lstStyle/>
        <a:p>
          <a:endParaRPr lang="en-US"/>
        </a:p>
      </dgm:t>
    </dgm:pt>
    <dgm:pt modelId="{231F26E8-22AA-404C-B3F3-4FF35BA9C579}" type="sibTrans" cxnId="{B2D92BEE-D44B-42D4-9F9B-54D18958FDDC}">
      <dgm:prSet/>
      <dgm:spPr/>
      <dgm:t>
        <a:bodyPr/>
        <a:lstStyle/>
        <a:p>
          <a:endParaRPr lang="en-US"/>
        </a:p>
      </dgm:t>
    </dgm:pt>
    <dgm:pt modelId="{8C6195D7-E67E-4346-98DD-26B05C7DAD70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হেমন্ত</a:t>
          </a:r>
          <a:endParaRPr lang="en-US" dirty="0" smtClean="0">
            <a:solidFill>
              <a:schemeClr val="tx1"/>
            </a:solidFill>
          </a:endParaRPr>
        </a:p>
      </dgm:t>
    </dgm:pt>
    <dgm:pt modelId="{73CD0805-6ED9-4D5F-8C7D-DE6A86DA33FD}" type="parTrans" cxnId="{9C3D67DD-625E-4C82-B375-B58FCC50BC30}">
      <dgm:prSet/>
      <dgm:spPr/>
      <dgm:t>
        <a:bodyPr/>
        <a:lstStyle/>
        <a:p>
          <a:endParaRPr lang="en-US"/>
        </a:p>
      </dgm:t>
    </dgm:pt>
    <dgm:pt modelId="{3091AABD-4864-45FC-B4B0-C4BDAAE2F354}" type="sibTrans" cxnId="{9C3D67DD-625E-4C82-B375-B58FCC50BC30}">
      <dgm:prSet/>
      <dgm:spPr/>
      <dgm:t>
        <a:bodyPr/>
        <a:lstStyle/>
        <a:p>
          <a:endParaRPr lang="en-US"/>
        </a:p>
      </dgm:t>
    </dgm:pt>
    <dgm:pt modelId="{6B85EA69-4D3F-43F3-B48A-1C766CF311FE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শীত</a:t>
          </a:r>
          <a:endParaRPr lang="en-US" dirty="0" smtClean="0">
            <a:solidFill>
              <a:schemeClr val="tx1"/>
            </a:solidFill>
          </a:endParaRPr>
        </a:p>
      </dgm:t>
    </dgm:pt>
    <dgm:pt modelId="{6941DDDC-7590-4F21-83B1-C8C371048BED}" type="parTrans" cxnId="{D5AF452A-D25F-4013-A205-8DB7CB51A680}">
      <dgm:prSet/>
      <dgm:spPr/>
      <dgm:t>
        <a:bodyPr/>
        <a:lstStyle/>
        <a:p>
          <a:endParaRPr lang="en-US"/>
        </a:p>
      </dgm:t>
    </dgm:pt>
    <dgm:pt modelId="{40371A69-F88F-4E87-96F5-8C03CF7D4CBA}" type="sibTrans" cxnId="{D5AF452A-D25F-4013-A205-8DB7CB51A680}">
      <dgm:prSet/>
      <dgm:spPr/>
      <dgm:t>
        <a:bodyPr/>
        <a:lstStyle/>
        <a:p>
          <a:endParaRPr lang="en-US"/>
        </a:p>
      </dgm:t>
    </dgm:pt>
    <dgm:pt modelId="{A3E1F73B-D624-4D6C-ACEF-CCD64A710B3F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বসন্ত</a:t>
          </a:r>
          <a:endParaRPr lang="en-US" dirty="0" smtClean="0">
            <a:solidFill>
              <a:schemeClr val="tx1"/>
            </a:solidFill>
          </a:endParaRPr>
        </a:p>
      </dgm:t>
    </dgm:pt>
    <dgm:pt modelId="{A7113C77-8239-4694-999E-8963463ACBCA}" type="parTrans" cxnId="{47C016D0-991C-45E3-918E-441634A55C63}">
      <dgm:prSet/>
      <dgm:spPr/>
      <dgm:t>
        <a:bodyPr/>
        <a:lstStyle/>
        <a:p>
          <a:endParaRPr lang="en-US"/>
        </a:p>
      </dgm:t>
    </dgm:pt>
    <dgm:pt modelId="{02BAA94D-0842-41F7-AD04-A930B6686FD3}" type="sibTrans" cxnId="{47C016D0-991C-45E3-918E-441634A55C63}">
      <dgm:prSet/>
      <dgm:spPr/>
      <dgm:t>
        <a:bodyPr/>
        <a:lstStyle/>
        <a:p>
          <a:endParaRPr lang="en-US"/>
        </a:p>
      </dgm:t>
    </dgm:pt>
    <dgm:pt modelId="{D9C0E786-A500-4466-B238-713E32732BA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as-IN" dirty="0" smtClean="0">
              <a:solidFill>
                <a:schemeClr val="tx1"/>
              </a:solidFill>
            </a:rPr>
            <a:t>শরৎ</a:t>
          </a:r>
          <a:endParaRPr lang="en-US" dirty="0">
            <a:solidFill>
              <a:schemeClr val="tx1"/>
            </a:solidFill>
          </a:endParaRPr>
        </a:p>
      </dgm:t>
    </dgm:pt>
    <dgm:pt modelId="{788105D4-5693-4FEF-BD9A-E05805E8B45C}" type="parTrans" cxnId="{38360D48-5730-4E02-AF2A-E149EB39B261}">
      <dgm:prSet/>
      <dgm:spPr/>
      <dgm:t>
        <a:bodyPr/>
        <a:lstStyle/>
        <a:p>
          <a:endParaRPr lang="en-US"/>
        </a:p>
      </dgm:t>
    </dgm:pt>
    <dgm:pt modelId="{BC26190C-0774-410E-A927-ACEBD587CF20}" type="sibTrans" cxnId="{38360D48-5730-4E02-AF2A-E149EB39B261}">
      <dgm:prSet/>
      <dgm:spPr/>
      <dgm:t>
        <a:bodyPr/>
        <a:lstStyle/>
        <a:p>
          <a:endParaRPr lang="en-US"/>
        </a:p>
      </dgm:t>
    </dgm:pt>
    <dgm:pt modelId="{A76222C6-80F3-4124-88DB-059F3392EE19}" type="pres">
      <dgm:prSet presAssocID="{D8641A0A-8CFC-4D1B-BBF7-059F98DDEA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6A8BAC-5E67-42DA-8507-CD1F46E675BC}" type="pres">
      <dgm:prSet presAssocID="{DDA46017-24C6-41FC-B7B2-32B4F40483A5}" presName="node" presStyleLbl="node1" presStyleIdx="0" presStyleCnt="6" custRadScaleRad="97342" custRadScaleInc="27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BE6DC-3EEF-4EC7-8880-751F15AAE253}" type="pres">
      <dgm:prSet presAssocID="{DDA46017-24C6-41FC-B7B2-32B4F40483A5}" presName="spNode" presStyleCnt="0"/>
      <dgm:spPr/>
    </dgm:pt>
    <dgm:pt modelId="{54950B1F-2B5A-40E1-ADFA-5ABAE7D32A5F}" type="pres">
      <dgm:prSet presAssocID="{9B48D226-2C8C-4DF6-940A-5E45BDC3E527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8EDD1B7-C2B3-4B82-985B-9F6FBEFD0191}" type="pres">
      <dgm:prSet presAssocID="{AE5DAFAF-6164-4144-9A27-593A016F49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0B9C8-9E71-43BB-82E6-94828BF9DE23}" type="pres">
      <dgm:prSet presAssocID="{AE5DAFAF-6164-4144-9A27-593A016F492B}" presName="spNode" presStyleCnt="0"/>
      <dgm:spPr/>
    </dgm:pt>
    <dgm:pt modelId="{C1407B1F-D950-42F3-8BDF-B0BB5782ECF1}" type="pres">
      <dgm:prSet presAssocID="{231F26E8-22AA-404C-B3F3-4FF35BA9C57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91B7919-8CFD-4EEC-8EC9-8690875C6EFE}" type="pres">
      <dgm:prSet presAssocID="{D9C0E786-A500-4466-B238-713E32732B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0BB64-6AED-4FC6-BDD7-584D307181E7}" type="pres">
      <dgm:prSet presAssocID="{D9C0E786-A500-4466-B238-713E32732BAC}" presName="spNode" presStyleCnt="0"/>
      <dgm:spPr/>
    </dgm:pt>
    <dgm:pt modelId="{FFAA1B9B-D21F-4210-A90A-49B88DACC059}" type="pres">
      <dgm:prSet presAssocID="{BC26190C-0774-410E-A927-ACEBD587CF20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06EAFB7-3D1B-4CC0-A914-6683968B7C4A}" type="pres">
      <dgm:prSet presAssocID="{8C6195D7-E67E-4346-98DD-26B05C7DAD70}" presName="node" presStyleLbl="node1" presStyleIdx="3" presStyleCnt="6" custRadScaleRad="95823" custRadScaleInc="-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965DB-F5AE-42EF-AD42-84E0FAE0F496}" type="pres">
      <dgm:prSet presAssocID="{8C6195D7-E67E-4346-98DD-26B05C7DAD70}" presName="spNode" presStyleCnt="0"/>
      <dgm:spPr/>
    </dgm:pt>
    <dgm:pt modelId="{3B727B07-AEC1-40D1-95A1-071FA7A6EE8B}" type="pres">
      <dgm:prSet presAssocID="{3091AABD-4864-45FC-B4B0-C4BDAAE2F35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04939BAA-B269-4CD1-A487-08AEB1728790}" type="pres">
      <dgm:prSet presAssocID="{6B85EA69-4D3F-43F3-B48A-1C766CF311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9ADDA-6E49-43BA-A07E-B65E42CBD2F9}" type="pres">
      <dgm:prSet presAssocID="{6B85EA69-4D3F-43F3-B48A-1C766CF311FE}" presName="spNode" presStyleCnt="0"/>
      <dgm:spPr/>
    </dgm:pt>
    <dgm:pt modelId="{E56A50F7-1D9C-4A2E-99F5-B10240B88586}" type="pres">
      <dgm:prSet presAssocID="{40371A69-F88F-4E87-96F5-8C03CF7D4CB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4D2B14A4-8211-42C1-ABA7-323A2E1324A2}" type="pres">
      <dgm:prSet presAssocID="{A3E1F73B-D624-4D6C-ACEF-CCD64A710B3F}" presName="node" presStyleLbl="node1" presStyleIdx="5" presStyleCnt="6" custRadScaleRad="100495" custRadScaleInc="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3481C-E5C6-4F77-BCE8-558412EC150C}" type="pres">
      <dgm:prSet presAssocID="{A3E1F73B-D624-4D6C-ACEF-CCD64A710B3F}" presName="spNode" presStyleCnt="0"/>
      <dgm:spPr/>
    </dgm:pt>
    <dgm:pt modelId="{8EF82E95-7BDB-4A03-A2F6-645FA5E45E83}" type="pres">
      <dgm:prSet presAssocID="{02BAA94D-0842-41F7-AD04-A930B6686FD3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C3D67DD-625E-4C82-B375-B58FCC50BC30}" srcId="{D8641A0A-8CFC-4D1B-BBF7-059F98DDEA6B}" destId="{8C6195D7-E67E-4346-98DD-26B05C7DAD70}" srcOrd="3" destOrd="0" parTransId="{73CD0805-6ED9-4D5F-8C7D-DE6A86DA33FD}" sibTransId="{3091AABD-4864-45FC-B4B0-C4BDAAE2F354}"/>
    <dgm:cxn modelId="{1512DB94-4F2C-4C76-B0B7-EC57E9736656}" type="presOf" srcId="{AE5DAFAF-6164-4144-9A27-593A016F492B}" destId="{78EDD1B7-C2B3-4B82-985B-9F6FBEFD0191}" srcOrd="0" destOrd="0" presId="urn:microsoft.com/office/officeart/2005/8/layout/cycle6"/>
    <dgm:cxn modelId="{D64EA58E-3FBC-41EB-9767-2BE953DC8C54}" type="presOf" srcId="{3091AABD-4864-45FC-B4B0-C4BDAAE2F354}" destId="{3B727B07-AEC1-40D1-95A1-071FA7A6EE8B}" srcOrd="0" destOrd="0" presId="urn:microsoft.com/office/officeart/2005/8/layout/cycle6"/>
    <dgm:cxn modelId="{4B2A6A89-B935-4C29-9562-DB0239FC684E}" type="presOf" srcId="{40371A69-F88F-4E87-96F5-8C03CF7D4CBA}" destId="{E56A50F7-1D9C-4A2E-99F5-B10240B88586}" srcOrd="0" destOrd="0" presId="urn:microsoft.com/office/officeart/2005/8/layout/cycle6"/>
    <dgm:cxn modelId="{BDE70537-5EC3-4B16-8CED-AAF77739343D}" type="presOf" srcId="{02BAA94D-0842-41F7-AD04-A930B6686FD3}" destId="{8EF82E95-7BDB-4A03-A2F6-645FA5E45E83}" srcOrd="0" destOrd="0" presId="urn:microsoft.com/office/officeart/2005/8/layout/cycle6"/>
    <dgm:cxn modelId="{568C6228-536E-4061-93C3-2F47D481CADD}" type="presOf" srcId="{6B85EA69-4D3F-43F3-B48A-1C766CF311FE}" destId="{04939BAA-B269-4CD1-A487-08AEB1728790}" srcOrd="0" destOrd="0" presId="urn:microsoft.com/office/officeart/2005/8/layout/cycle6"/>
    <dgm:cxn modelId="{D5AF452A-D25F-4013-A205-8DB7CB51A680}" srcId="{D8641A0A-8CFC-4D1B-BBF7-059F98DDEA6B}" destId="{6B85EA69-4D3F-43F3-B48A-1C766CF311FE}" srcOrd="4" destOrd="0" parTransId="{6941DDDC-7590-4F21-83B1-C8C371048BED}" sibTransId="{40371A69-F88F-4E87-96F5-8C03CF7D4CBA}"/>
    <dgm:cxn modelId="{61ED245C-F2CA-4591-A30B-86B482CAFA54}" type="presOf" srcId="{DDA46017-24C6-41FC-B7B2-32B4F40483A5}" destId="{B16A8BAC-5E67-42DA-8507-CD1F46E675BC}" srcOrd="0" destOrd="0" presId="urn:microsoft.com/office/officeart/2005/8/layout/cycle6"/>
    <dgm:cxn modelId="{47C016D0-991C-45E3-918E-441634A55C63}" srcId="{D8641A0A-8CFC-4D1B-BBF7-059F98DDEA6B}" destId="{A3E1F73B-D624-4D6C-ACEF-CCD64A710B3F}" srcOrd="5" destOrd="0" parTransId="{A7113C77-8239-4694-999E-8963463ACBCA}" sibTransId="{02BAA94D-0842-41F7-AD04-A930B6686FD3}"/>
    <dgm:cxn modelId="{987DF1BC-DD78-4666-82D1-21A564D1A2E7}" type="presOf" srcId="{231F26E8-22AA-404C-B3F3-4FF35BA9C579}" destId="{C1407B1F-D950-42F3-8BDF-B0BB5782ECF1}" srcOrd="0" destOrd="0" presId="urn:microsoft.com/office/officeart/2005/8/layout/cycle6"/>
    <dgm:cxn modelId="{B2D92BEE-D44B-42D4-9F9B-54D18958FDDC}" srcId="{D8641A0A-8CFC-4D1B-BBF7-059F98DDEA6B}" destId="{AE5DAFAF-6164-4144-9A27-593A016F492B}" srcOrd="1" destOrd="0" parTransId="{5514A156-A301-44C3-9D9E-E238F06D6A6A}" sibTransId="{231F26E8-22AA-404C-B3F3-4FF35BA9C579}"/>
    <dgm:cxn modelId="{2F722B4B-37C1-4C93-983B-ECA3E28F3B8C}" type="presOf" srcId="{D8641A0A-8CFC-4D1B-BBF7-059F98DDEA6B}" destId="{A76222C6-80F3-4124-88DB-059F3392EE19}" srcOrd="0" destOrd="0" presId="urn:microsoft.com/office/officeart/2005/8/layout/cycle6"/>
    <dgm:cxn modelId="{910A7D6C-276C-4C0A-A778-C46DDFE77120}" type="presOf" srcId="{A3E1F73B-D624-4D6C-ACEF-CCD64A710B3F}" destId="{4D2B14A4-8211-42C1-ABA7-323A2E1324A2}" srcOrd="0" destOrd="0" presId="urn:microsoft.com/office/officeart/2005/8/layout/cycle6"/>
    <dgm:cxn modelId="{38360D48-5730-4E02-AF2A-E149EB39B261}" srcId="{D8641A0A-8CFC-4D1B-BBF7-059F98DDEA6B}" destId="{D9C0E786-A500-4466-B238-713E32732BAC}" srcOrd="2" destOrd="0" parTransId="{788105D4-5693-4FEF-BD9A-E05805E8B45C}" sibTransId="{BC26190C-0774-410E-A927-ACEBD587CF20}"/>
    <dgm:cxn modelId="{01F76546-AA2F-4ADE-9E26-72D1BE6D762A}" srcId="{D8641A0A-8CFC-4D1B-BBF7-059F98DDEA6B}" destId="{DDA46017-24C6-41FC-B7B2-32B4F40483A5}" srcOrd="0" destOrd="0" parTransId="{44A0F537-8D25-4CB1-A759-8A06098ADF1C}" sibTransId="{9B48D226-2C8C-4DF6-940A-5E45BDC3E527}"/>
    <dgm:cxn modelId="{47698BA1-40EA-4426-882A-44263454BB45}" type="presOf" srcId="{9B48D226-2C8C-4DF6-940A-5E45BDC3E527}" destId="{54950B1F-2B5A-40E1-ADFA-5ABAE7D32A5F}" srcOrd="0" destOrd="0" presId="urn:microsoft.com/office/officeart/2005/8/layout/cycle6"/>
    <dgm:cxn modelId="{8DD282F2-40AF-4F26-A2B3-5A39E9D14D89}" type="presOf" srcId="{8C6195D7-E67E-4346-98DD-26B05C7DAD70}" destId="{D06EAFB7-3D1B-4CC0-A914-6683968B7C4A}" srcOrd="0" destOrd="0" presId="urn:microsoft.com/office/officeart/2005/8/layout/cycle6"/>
    <dgm:cxn modelId="{DAD74675-DB1C-4C95-B522-F4525BB0947D}" type="presOf" srcId="{D9C0E786-A500-4466-B238-713E32732BAC}" destId="{291B7919-8CFD-4EEC-8EC9-8690875C6EFE}" srcOrd="0" destOrd="0" presId="urn:microsoft.com/office/officeart/2005/8/layout/cycle6"/>
    <dgm:cxn modelId="{BDC09839-918B-4959-97EB-8E2204F0FE55}" type="presOf" srcId="{BC26190C-0774-410E-A927-ACEBD587CF20}" destId="{FFAA1B9B-D21F-4210-A90A-49B88DACC059}" srcOrd="0" destOrd="0" presId="urn:microsoft.com/office/officeart/2005/8/layout/cycle6"/>
    <dgm:cxn modelId="{F024C68E-7AFF-464D-A7B8-8601B4874849}" type="presParOf" srcId="{A76222C6-80F3-4124-88DB-059F3392EE19}" destId="{B16A8BAC-5E67-42DA-8507-CD1F46E675BC}" srcOrd="0" destOrd="0" presId="urn:microsoft.com/office/officeart/2005/8/layout/cycle6"/>
    <dgm:cxn modelId="{B6BE5D1C-40F6-4E4A-A420-2FD977D0D069}" type="presParOf" srcId="{A76222C6-80F3-4124-88DB-059F3392EE19}" destId="{439BE6DC-3EEF-4EC7-8880-751F15AAE253}" srcOrd="1" destOrd="0" presId="urn:microsoft.com/office/officeart/2005/8/layout/cycle6"/>
    <dgm:cxn modelId="{6424C805-81CC-4CEC-B504-635EB22A1E30}" type="presParOf" srcId="{A76222C6-80F3-4124-88DB-059F3392EE19}" destId="{54950B1F-2B5A-40E1-ADFA-5ABAE7D32A5F}" srcOrd="2" destOrd="0" presId="urn:microsoft.com/office/officeart/2005/8/layout/cycle6"/>
    <dgm:cxn modelId="{057276BB-3230-4162-A4EF-4F0D92201A52}" type="presParOf" srcId="{A76222C6-80F3-4124-88DB-059F3392EE19}" destId="{78EDD1B7-C2B3-4B82-985B-9F6FBEFD0191}" srcOrd="3" destOrd="0" presId="urn:microsoft.com/office/officeart/2005/8/layout/cycle6"/>
    <dgm:cxn modelId="{35B5EDA8-E7D1-4061-898F-1A5E06C02647}" type="presParOf" srcId="{A76222C6-80F3-4124-88DB-059F3392EE19}" destId="{7FA0B9C8-9E71-43BB-82E6-94828BF9DE23}" srcOrd="4" destOrd="0" presId="urn:microsoft.com/office/officeart/2005/8/layout/cycle6"/>
    <dgm:cxn modelId="{7E696C8D-C075-4B49-8CD1-5749C3C27E22}" type="presParOf" srcId="{A76222C6-80F3-4124-88DB-059F3392EE19}" destId="{C1407B1F-D950-42F3-8BDF-B0BB5782ECF1}" srcOrd="5" destOrd="0" presId="urn:microsoft.com/office/officeart/2005/8/layout/cycle6"/>
    <dgm:cxn modelId="{3B5BCDC6-E06E-4955-9EBA-F88C2AC67DAE}" type="presParOf" srcId="{A76222C6-80F3-4124-88DB-059F3392EE19}" destId="{291B7919-8CFD-4EEC-8EC9-8690875C6EFE}" srcOrd="6" destOrd="0" presId="urn:microsoft.com/office/officeart/2005/8/layout/cycle6"/>
    <dgm:cxn modelId="{A1D4DC6B-96C1-4302-A269-6F1FCC329BD8}" type="presParOf" srcId="{A76222C6-80F3-4124-88DB-059F3392EE19}" destId="{2DF0BB64-6AED-4FC6-BDD7-584D307181E7}" srcOrd="7" destOrd="0" presId="urn:microsoft.com/office/officeart/2005/8/layout/cycle6"/>
    <dgm:cxn modelId="{39A1B12F-8987-4B58-A0A0-5C58BB1A03F5}" type="presParOf" srcId="{A76222C6-80F3-4124-88DB-059F3392EE19}" destId="{FFAA1B9B-D21F-4210-A90A-49B88DACC059}" srcOrd="8" destOrd="0" presId="urn:microsoft.com/office/officeart/2005/8/layout/cycle6"/>
    <dgm:cxn modelId="{2F825646-DACA-4D0A-8F42-9D0E6FD7472B}" type="presParOf" srcId="{A76222C6-80F3-4124-88DB-059F3392EE19}" destId="{D06EAFB7-3D1B-4CC0-A914-6683968B7C4A}" srcOrd="9" destOrd="0" presId="urn:microsoft.com/office/officeart/2005/8/layout/cycle6"/>
    <dgm:cxn modelId="{CBD3AB75-C521-4B2A-A824-3743F0A5FB6D}" type="presParOf" srcId="{A76222C6-80F3-4124-88DB-059F3392EE19}" destId="{605965DB-F5AE-42EF-AD42-84E0FAE0F496}" srcOrd="10" destOrd="0" presId="urn:microsoft.com/office/officeart/2005/8/layout/cycle6"/>
    <dgm:cxn modelId="{4481DDFE-B02E-4ECA-9912-34BB51D8E02F}" type="presParOf" srcId="{A76222C6-80F3-4124-88DB-059F3392EE19}" destId="{3B727B07-AEC1-40D1-95A1-071FA7A6EE8B}" srcOrd="11" destOrd="0" presId="urn:microsoft.com/office/officeart/2005/8/layout/cycle6"/>
    <dgm:cxn modelId="{F3013A79-C1E4-4BCF-9F12-5838F985001D}" type="presParOf" srcId="{A76222C6-80F3-4124-88DB-059F3392EE19}" destId="{04939BAA-B269-4CD1-A487-08AEB1728790}" srcOrd="12" destOrd="0" presId="urn:microsoft.com/office/officeart/2005/8/layout/cycle6"/>
    <dgm:cxn modelId="{E1058A15-F016-4614-AEF4-F1926FAAFFD2}" type="presParOf" srcId="{A76222C6-80F3-4124-88DB-059F3392EE19}" destId="{29E9ADDA-6E49-43BA-A07E-B65E42CBD2F9}" srcOrd="13" destOrd="0" presId="urn:microsoft.com/office/officeart/2005/8/layout/cycle6"/>
    <dgm:cxn modelId="{4DD2A9D8-CC18-42B8-962D-3A53660A3F94}" type="presParOf" srcId="{A76222C6-80F3-4124-88DB-059F3392EE19}" destId="{E56A50F7-1D9C-4A2E-99F5-B10240B88586}" srcOrd="14" destOrd="0" presId="urn:microsoft.com/office/officeart/2005/8/layout/cycle6"/>
    <dgm:cxn modelId="{4D9F14A3-D12E-4C26-B76C-CE1C3DFFD52F}" type="presParOf" srcId="{A76222C6-80F3-4124-88DB-059F3392EE19}" destId="{4D2B14A4-8211-42C1-ABA7-323A2E1324A2}" srcOrd="15" destOrd="0" presId="urn:microsoft.com/office/officeart/2005/8/layout/cycle6"/>
    <dgm:cxn modelId="{D30A0EC6-9DF9-4F2D-9ABC-11DF1869D21B}" type="presParOf" srcId="{A76222C6-80F3-4124-88DB-059F3392EE19}" destId="{5A73481C-E5C6-4F77-BCE8-558412EC150C}" srcOrd="16" destOrd="0" presId="urn:microsoft.com/office/officeart/2005/8/layout/cycle6"/>
    <dgm:cxn modelId="{84CBA358-9718-4B6D-8A9F-88D75842D794}" type="presParOf" srcId="{A76222C6-80F3-4124-88DB-059F3392EE19}" destId="{8EF82E95-7BDB-4A03-A2F6-645FA5E45E8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37F1E-8D32-4478-96D5-C0F391227BAD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4D1E5-41E6-416A-8458-8732BC810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D1E5-41E6-416A-8458-8732BC8109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6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AC496-27EA-484C-B306-FF7F7B6BCFA6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4B936C-09B6-4CBD-B97C-DBBC57E9E9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/>
              </a:rPr>
              <a:t>রুপালি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ফিতার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মতো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নদী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বয়ে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যায়</a:t>
            </a:r>
            <a:r>
              <a:rPr lang="en-US" dirty="0" smtClean="0">
                <a:latin typeface="Nikosh"/>
              </a:rPr>
              <a:t>।</a:t>
            </a:r>
            <a:endParaRPr lang="en-US" dirty="0">
              <a:latin typeface="Nikosh"/>
            </a:endParaRPr>
          </a:p>
        </p:txBody>
      </p:sp>
      <p:pic>
        <p:nvPicPr>
          <p:cNvPr id="6" name="Content Placeholder 5" descr="nodi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458200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05800" cy="819912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"/>
              </a:rPr>
              <a:t>সকালে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সূর্য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উঠে</a:t>
            </a:r>
            <a:r>
              <a:rPr lang="en-US" dirty="0" smtClean="0">
                <a:latin typeface="Nikosh"/>
              </a:rPr>
              <a:t>।</a:t>
            </a:r>
            <a:endParaRPr lang="en-US" dirty="0">
              <a:latin typeface="Nikosh"/>
            </a:endParaRPr>
          </a:p>
        </p:txBody>
      </p:sp>
      <p:pic>
        <p:nvPicPr>
          <p:cNvPr id="4" name="Content Placeholder 3" descr="sokaler surj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8458200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/>
              </a:rPr>
              <a:t>সন্ধ্যায়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পশ্চিম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আকাশ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রঙিন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হয়ে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উঠে</a:t>
            </a:r>
            <a:r>
              <a:rPr lang="en-US" dirty="0" smtClean="0">
                <a:latin typeface="Nikosh"/>
              </a:rPr>
              <a:t>।</a:t>
            </a:r>
            <a:endParaRPr lang="en-US" dirty="0">
              <a:latin typeface="Nikosh"/>
            </a:endParaRPr>
          </a:p>
        </p:txBody>
      </p:sp>
      <p:pic>
        <p:nvPicPr>
          <p:cNvPr id="4" name="Content Placeholder 3" descr="sondhay aka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199"/>
            <a:ext cx="8382000" cy="4800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7D0326"/>
                </a:solidFill>
                <a:latin typeface="Nikosh"/>
              </a:rPr>
              <a:t>খাল</a:t>
            </a:r>
            <a:r>
              <a:rPr lang="en-US" dirty="0" smtClean="0">
                <a:solidFill>
                  <a:srgbClr val="7D0326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7D0326"/>
                </a:solidFill>
                <a:latin typeface="Nikosh"/>
              </a:rPr>
              <a:t>বিল</a:t>
            </a:r>
            <a:r>
              <a:rPr lang="en-US" dirty="0" smtClean="0">
                <a:solidFill>
                  <a:srgbClr val="7D0326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7D0326"/>
                </a:solidFill>
                <a:latin typeface="Nikosh"/>
              </a:rPr>
              <a:t>চৌচির</a:t>
            </a:r>
            <a:endParaRPr lang="en-US" dirty="0">
              <a:solidFill>
                <a:srgbClr val="7D0326"/>
              </a:solidFill>
              <a:latin typeface="Nikosh"/>
            </a:endParaRPr>
          </a:p>
        </p:txBody>
      </p:sp>
      <p:pic>
        <p:nvPicPr>
          <p:cNvPr id="4" name="Content Placeholder 3" descr="summer pic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305799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Nikosh"/>
              </a:rPr>
              <a:t>কখনো</a:t>
            </a:r>
            <a:r>
              <a:rPr lang="en-US" dirty="0" smtClean="0">
                <a:solidFill>
                  <a:srgbClr val="C00000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/>
              </a:rPr>
              <a:t>কখনো</a:t>
            </a:r>
            <a:r>
              <a:rPr lang="en-US" dirty="0" smtClean="0">
                <a:solidFill>
                  <a:srgbClr val="C00000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/>
              </a:rPr>
              <a:t>প্রচন্ড</a:t>
            </a:r>
            <a:r>
              <a:rPr lang="en-US" dirty="0" smtClean="0">
                <a:solidFill>
                  <a:srgbClr val="C00000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/>
              </a:rPr>
              <a:t>ঝড়</a:t>
            </a:r>
            <a:r>
              <a:rPr lang="en-US" dirty="0" smtClean="0">
                <a:solidFill>
                  <a:srgbClr val="C00000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/>
              </a:rPr>
              <a:t>হয়</a:t>
            </a:r>
            <a:r>
              <a:rPr lang="en-US" dirty="0" smtClean="0">
                <a:solidFill>
                  <a:srgbClr val="C00000"/>
                </a:solidFill>
                <a:latin typeface="Nikosh"/>
              </a:rPr>
              <a:t>।</a:t>
            </a:r>
            <a:endParaRPr lang="en-US" dirty="0">
              <a:solidFill>
                <a:srgbClr val="C00000"/>
              </a:solidFill>
              <a:latin typeface="Nikosh"/>
            </a:endParaRPr>
          </a:p>
        </p:txBody>
      </p:sp>
      <p:pic>
        <p:nvPicPr>
          <p:cNvPr id="4" name="Content Placeholder 3" descr="summer pic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6106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Nikosh"/>
              </a:rPr>
              <a:t>তখন</a:t>
            </a:r>
            <a:r>
              <a:rPr lang="en-US" dirty="0" smtClean="0">
                <a:solidFill>
                  <a:srgbClr val="C00000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/>
              </a:rPr>
              <a:t>জানমালের</a:t>
            </a:r>
            <a:r>
              <a:rPr lang="en-US" dirty="0" smtClean="0">
                <a:solidFill>
                  <a:srgbClr val="C00000"/>
                </a:solidFill>
                <a:latin typeface="Nikosh"/>
              </a:rPr>
              <a:t> ও </a:t>
            </a:r>
            <a:r>
              <a:rPr lang="en-US" dirty="0" err="1" smtClean="0">
                <a:solidFill>
                  <a:srgbClr val="C00000"/>
                </a:solidFill>
                <a:latin typeface="Nikosh"/>
              </a:rPr>
              <a:t>ক্ষতি</a:t>
            </a:r>
            <a:r>
              <a:rPr lang="en-US" dirty="0" smtClean="0">
                <a:solidFill>
                  <a:srgbClr val="C00000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/>
              </a:rPr>
              <a:t>হয়</a:t>
            </a:r>
            <a:endParaRPr lang="en-US" dirty="0">
              <a:solidFill>
                <a:srgbClr val="C00000"/>
              </a:solidFill>
              <a:latin typeface="Nikosh"/>
            </a:endParaRPr>
          </a:p>
        </p:txBody>
      </p:sp>
      <p:pic>
        <p:nvPicPr>
          <p:cNvPr id="4" name="Content Placeholder 3" descr="vanga ghor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4114800" cy="4876800"/>
          </a:xfrm>
        </p:spPr>
      </p:pic>
      <p:pic>
        <p:nvPicPr>
          <p:cNvPr id="5" name="Picture 4" descr="vanga gh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4114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        </a:t>
            </a:r>
            <a:r>
              <a:rPr lang="en-US" sz="6000" b="1" dirty="0" err="1" smtClean="0">
                <a:solidFill>
                  <a:srgbClr val="FF0000"/>
                </a:solidFill>
                <a:latin typeface="Nikosh"/>
              </a:rPr>
              <a:t>ছয়</a:t>
            </a:r>
            <a:r>
              <a:rPr lang="en-US" sz="6000" b="1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"/>
              </a:rPr>
              <a:t>ঋতুর</a:t>
            </a:r>
            <a:r>
              <a:rPr lang="en-US" sz="6000" b="1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"/>
              </a:rPr>
              <a:t>দেশ</a:t>
            </a:r>
            <a:endParaRPr lang="en-US" sz="6000" b="1" dirty="0">
              <a:solidFill>
                <a:srgbClr val="FF0000"/>
              </a:solidFill>
              <a:latin typeface="Nikosh"/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9259" t="18383" r="9259" b="17334"/>
          <a:stretch>
            <a:fillRect/>
          </a:stretch>
        </p:blipFill>
        <p:spPr>
          <a:xfrm>
            <a:off x="381000" y="1981200"/>
            <a:ext cx="8382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895600"/>
            <a:ext cx="9296400" cy="6553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"/>
              </a:rPr>
              <a:t>সবাই</a:t>
            </a:r>
            <a:r>
              <a:rPr lang="en-US" sz="5400" dirty="0" smtClean="0">
                <a:latin typeface="Nikosh"/>
              </a:rPr>
              <a:t> </a:t>
            </a:r>
            <a:r>
              <a:rPr lang="en-US" sz="5400" dirty="0" err="1" smtClean="0">
                <a:latin typeface="Nikosh"/>
              </a:rPr>
              <a:t>পাঠ্যবইয়ের</a:t>
            </a:r>
            <a:r>
              <a:rPr lang="en-US" sz="5400" dirty="0" smtClean="0">
                <a:latin typeface="Nikosh"/>
              </a:rPr>
              <a:t> ৫৬ </a:t>
            </a:r>
            <a:r>
              <a:rPr lang="en-US" sz="5400" dirty="0" err="1" smtClean="0">
                <a:latin typeface="Nikosh"/>
              </a:rPr>
              <a:t>পৃষ্ঠা</a:t>
            </a:r>
            <a:r>
              <a:rPr lang="en-US" sz="5400" dirty="0" smtClean="0">
                <a:latin typeface="Nikosh"/>
              </a:rPr>
              <a:t> </a:t>
            </a:r>
            <a:r>
              <a:rPr lang="en-US" sz="5400" dirty="0" err="1" smtClean="0">
                <a:latin typeface="Nikosh"/>
              </a:rPr>
              <a:t>খুলে</a:t>
            </a:r>
            <a:r>
              <a:rPr lang="en-US" sz="5400" dirty="0" smtClean="0">
                <a:latin typeface="Nikosh"/>
              </a:rPr>
              <a:t> </a:t>
            </a:r>
            <a:r>
              <a:rPr lang="en-US" sz="5400" dirty="0" err="1" smtClean="0">
                <a:latin typeface="Nikosh"/>
              </a:rPr>
              <a:t>পাঠ্যা</a:t>
            </a:r>
            <a:r>
              <a:rPr lang="bn-IN" sz="5400" dirty="0" smtClean="0">
                <a:latin typeface="Nikosh"/>
              </a:rPr>
              <a:t>ংশটুকু পড়।</a:t>
            </a:r>
            <a:endParaRPr lang="en-US" sz="5400" dirty="0">
              <a:latin typeface="Nikosh"/>
            </a:endParaRPr>
          </a:p>
        </p:txBody>
      </p:sp>
    </p:spTree>
    <p:extLst>
      <p:ext uri="{BB962C8B-B14F-4D97-AF65-F5344CB8AC3E}">
        <p14:creationId xmlns:p14="http://schemas.microsoft.com/office/powerpoint/2010/main" val="36948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"/>
              </a:rPr>
              <a:t>                  </a:t>
            </a:r>
            <a:r>
              <a:rPr lang="en-US" b="1" dirty="0" err="1" smtClean="0">
                <a:solidFill>
                  <a:schemeClr val="tx1"/>
                </a:solidFill>
                <a:latin typeface="Nikosh"/>
              </a:rPr>
              <a:t>শব্দার্থ</a:t>
            </a:r>
            <a:endParaRPr lang="en-US" b="1" dirty="0">
              <a:solidFill>
                <a:schemeClr val="tx1"/>
              </a:solidFill>
              <a:latin typeface="Nikosh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1981200"/>
            <a:ext cx="22860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3366"/>
                </a:solidFill>
              </a:rPr>
              <a:t>রুপ</a:t>
            </a:r>
            <a:endParaRPr lang="en-US" sz="3200" dirty="0">
              <a:solidFill>
                <a:srgbClr val="003366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3048000" y="2286000"/>
            <a:ext cx="18288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2133600"/>
            <a:ext cx="30480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শোভা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3505200"/>
            <a:ext cx="2286000" cy="9906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রূপালি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0" y="3733800"/>
            <a:ext cx="190500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3581400"/>
            <a:ext cx="28194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রুপার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রং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4876800"/>
            <a:ext cx="22098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সুন্দর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3048000" y="5029200"/>
            <a:ext cx="20574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876800"/>
            <a:ext cx="27432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ভালো</a:t>
            </a:r>
            <a:r>
              <a:rPr lang="en-US" sz="3200" dirty="0" smtClean="0">
                <a:solidFill>
                  <a:srgbClr val="000066"/>
                </a:solidFill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</a:rPr>
              <a:t>উত্তম</a:t>
            </a:r>
            <a:endParaRPr lang="en-US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1219200"/>
            <a:ext cx="2133600" cy="838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ক্ষতি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971800" y="1295400"/>
            <a:ext cx="19050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29200" y="1219200"/>
            <a:ext cx="3352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লোকসান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7616" y="2903038"/>
            <a:ext cx="2333768" cy="1143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জানমাল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2971800" y="3200400"/>
            <a:ext cx="19812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05400" y="3048000"/>
            <a:ext cx="3352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জীবন</a:t>
            </a:r>
            <a:r>
              <a:rPr lang="en-US" sz="3200" dirty="0" smtClean="0">
                <a:solidFill>
                  <a:srgbClr val="000066"/>
                </a:solidFill>
              </a:rPr>
              <a:t> ও </a:t>
            </a:r>
            <a:r>
              <a:rPr lang="en-US" sz="3200" dirty="0" err="1" smtClean="0">
                <a:solidFill>
                  <a:srgbClr val="000066"/>
                </a:solidFill>
              </a:rPr>
              <a:t>জিনিসপত্র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4648200"/>
            <a:ext cx="22098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প্রচণ্ড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2971800" y="4724400"/>
            <a:ext cx="19812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57800" y="4572000"/>
            <a:ext cx="28956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ভয়ানক</a:t>
            </a:r>
            <a:endParaRPr lang="en-US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001000" cy="5714999"/>
          </a:xfrm>
          <a:prstGeom prst="rect">
            <a:avLst/>
          </a:prstGeom>
        </p:spPr>
      </p:pic>
      <p:pic>
        <p:nvPicPr>
          <p:cNvPr id="4" name="Picture 3" descr="indescen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8665029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2895600"/>
            <a:ext cx="3124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i="1" dirty="0" err="1" smtClean="0">
                <a:solidFill>
                  <a:schemeClr val="bg1"/>
                </a:solidFill>
              </a:rPr>
              <a:t>স্বাগতম</a:t>
            </a:r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origina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71600"/>
            <a:ext cx="86868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1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"/>
                <a:cs typeface="Kalpurush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"/>
                <a:cs typeface="Kalpurush" pitchFamily="2" charset="0"/>
              </a:rPr>
              <a:t>  </a:t>
            </a:r>
            <a:r>
              <a:rPr lang="en-US" sz="7200" b="1" dirty="0" err="1" smtClean="0">
                <a:solidFill>
                  <a:srgbClr val="FF0000"/>
                </a:solidFill>
                <a:latin typeface="Nikosh"/>
                <a:cs typeface="Kalpurush" pitchFamily="2" charset="0"/>
              </a:rPr>
              <a:t>স্বাগতম</a:t>
            </a:r>
            <a:endParaRPr lang="en-US" sz="7200" b="1" dirty="0">
              <a:solidFill>
                <a:srgbClr val="FF0000"/>
              </a:solidFill>
              <a:latin typeface="Nikosh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err="1" smtClean="0"/>
              <a:t>সুন্দর</a:t>
            </a:r>
            <a:r>
              <a:rPr lang="en-US" sz="3200" dirty="0" smtClean="0"/>
              <a:t>	</a:t>
            </a:r>
            <a:r>
              <a:rPr lang="en-US" sz="3200" dirty="0" err="1" smtClean="0"/>
              <a:t>ন্দ</a:t>
            </a:r>
            <a:r>
              <a:rPr lang="en-US" sz="3200" dirty="0" smtClean="0"/>
              <a:t>	</a:t>
            </a:r>
            <a:r>
              <a:rPr lang="en-US" sz="3200" dirty="0" err="1" smtClean="0"/>
              <a:t>ন্দ</a:t>
            </a:r>
            <a:r>
              <a:rPr lang="en-US" sz="3200" dirty="0" smtClean="0"/>
              <a:t>	</a:t>
            </a:r>
          </a:p>
          <a:p>
            <a:pPr>
              <a:buNone/>
            </a:pPr>
            <a:r>
              <a:rPr lang="en-US" sz="3200" dirty="0"/>
              <a:t> 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err="1" smtClean="0"/>
              <a:t>পশ্চিম</a:t>
            </a:r>
            <a:r>
              <a:rPr lang="en-US" sz="3200" dirty="0" smtClean="0"/>
              <a:t>	</a:t>
            </a:r>
            <a:r>
              <a:rPr lang="en-US" sz="3200" dirty="0" err="1" smtClean="0"/>
              <a:t>শ্চ</a:t>
            </a:r>
            <a:r>
              <a:rPr lang="en-US" sz="3200" dirty="0" smtClean="0"/>
              <a:t> 	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err="1" smtClean="0"/>
              <a:t>সপ্তাহ</a:t>
            </a:r>
            <a:r>
              <a:rPr lang="en-US" sz="3200" dirty="0" smtClean="0"/>
              <a:t> 	</a:t>
            </a:r>
            <a:r>
              <a:rPr lang="en-US" sz="3200" dirty="0" err="1" smtClean="0"/>
              <a:t>প্ত</a:t>
            </a:r>
            <a:r>
              <a:rPr lang="en-US" sz="3200" dirty="0" smtClean="0"/>
              <a:t> 	</a:t>
            </a:r>
          </a:p>
        </p:txBody>
      </p:sp>
      <p:sp>
        <p:nvSpPr>
          <p:cNvPr id="4" name="6-Point Star 3"/>
          <p:cNvSpPr/>
          <p:nvPr/>
        </p:nvSpPr>
        <p:spPr>
          <a:xfrm>
            <a:off x="2133600" y="228600"/>
            <a:ext cx="3962400" cy="2057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"/>
              </a:rPr>
              <a:t>যুক্তবর্ণ</a:t>
            </a:r>
            <a:endParaRPr lang="en-US" sz="5400" b="1" dirty="0">
              <a:solidFill>
                <a:srgbClr val="FF0000"/>
              </a:solidFill>
              <a:latin typeface="Nikos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7000"/>
            <a:ext cx="762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ন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2667000"/>
            <a:ext cx="685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দ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5867400" y="2590800"/>
            <a:ext cx="1905000" cy="6858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মন্দ</a:t>
            </a:r>
            <a:r>
              <a:rPr lang="en-US" sz="3200" dirty="0" smtClean="0">
                <a:solidFill>
                  <a:srgbClr val="000066"/>
                </a:solidFill>
              </a:rPr>
              <a:t>, 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3733800"/>
            <a:ext cx="685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শ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3733800"/>
            <a:ext cx="685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চ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867400" y="3733800"/>
            <a:ext cx="1828800" cy="6858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নিশ্চয়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4953000"/>
            <a:ext cx="685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প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4953000"/>
            <a:ext cx="685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ত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5" name="Flowchart: Preparation 14"/>
          <p:cNvSpPr/>
          <p:nvPr/>
        </p:nvSpPr>
        <p:spPr>
          <a:xfrm>
            <a:off x="5943600" y="4953000"/>
            <a:ext cx="1752600" cy="612648"/>
          </a:xfrm>
          <a:prstGeom prst="flowChartPreparat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সুপ্ত</a:t>
            </a:r>
            <a:endParaRPr lang="en-US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Nikosh"/>
              </a:rPr>
              <a:t>জ্যৈষ্ঠ</a:t>
            </a:r>
            <a:r>
              <a:rPr lang="en-US" sz="3200" dirty="0" smtClean="0">
                <a:latin typeface="Nikosh"/>
              </a:rPr>
              <a:t> 	</a:t>
            </a:r>
            <a:r>
              <a:rPr lang="en-US" sz="3200" dirty="0" err="1" smtClean="0">
                <a:latin typeface="Nikosh"/>
              </a:rPr>
              <a:t>ষ্ঠ</a:t>
            </a:r>
            <a:r>
              <a:rPr lang="en-US" sz="3200" dirty="0" smtClean="0">
                <a:latin typeface="Nikosh"/>
              </a:rPr>
              <a:t> 		</a:t>
            </a:r>
          </a:p>
          <a:p>
            <a:endParaRPr lang="en-US" sz="3200" dirty="0" smtClean="0">
              <a:latin typeface="Nikosh"/>
            </a:endParaRPr>
          </a:p>
          <a:p>
            <a:r>
              <a:rPr lang="en-US" sz="3200" dirty="0" err="1" smtClean="0">
                <a:latin typeface="Nikosh"/>
              </a:rPr>
              <a:t>গ্রীষ্ম</a:t>
            </a:r>
            <a:r>
              <a:rPr lang="en-US" sz="3200" dirty="0" smtClean="0">
                <a:latin typeface="Nikosh"/>
              </a:rPr>
              <a:t> 	</a:t>
            </a:r>
            <a:r>
              <a:rPr lang="en-US" sz="3200" dirty="0" err="1" smtClean="0">
                <a:latin typeface="Nikosh"/>
              </a:rPr>
              <a:t>ষ্ম</a:t>
            </a:r>
            <a:r>
              <a:rPr lang="en-US" sz="3200" dirty="0" smtClean="0">
                <a:latin typeface="Nikosh"/>
              </a:rPr>
              <a:t> 	</a:t>
            </a:r>
          </a:p>
          <a:p>
            <a:endParaRPr lang="en-US" sz="3200" dirty="0" smtClean="0">
              <a:latin typeface="Nikosh"/>
            </a:endParaRPr>
          </a:p>
          <a:p>
            <a:r>
              <a:rPr lang="en-US" sz="3200" dirty="0" smtClean="0">
                <a:latin typeface="Nikosh"/>
              </a:rPr>
              <a:t> </a:t>
            </a:r>
            <a:r>
              <a:rPr lang="en-US" sz="3200" dirty="0" err="1" smtClean="0">
                <a:latin typeface="Nikosh"/>
              </a:rPr>
              <a:t>প্রচণ্ড</a:t>
            </a:r>
            <a:r>
              <a:rPr lang="en-US" sz="3200" dirty="0" smtClean="0">
                <a:latin typeface="Nikosh"/>
              </a:rPr>
              <a:t> 	</a:t>
            </a:r>
            <a:r>
              <a:rPr lang="en-US" sz="3200" dirty="0" err="1" smtClean="0">
                <a:latin typeface="Nikosh"/>
              </a:rPr>
              <a:t>ণ্ড</a:t>
            </a:r>
            <a:r>
              <a:rPr lang="en-US" sz="3200" dirty="0" smtClean="0">
                <a:latin typeface="Nikosh"/>
              </a:rPr>
              <a:t> 	</a:t>
            </a:r>
            <a:endParaRPr lang="en-US" sz="3200" dirty="0">
              <a:latin typeface="Nikosh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2057400"/>
            <a:ext cx="6096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ষ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2057400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ঠ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5562600" y="1981200"/>
            <a:ext cx="2362200" cy="68580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ষষ্ঠ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0480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ষ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30480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ম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5715000" y="3200400"/>
            <a:ext cx="2133600" cy="68580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উশ্ম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4343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66"/>
                </a:solidFill>
              </a:rPr>
              <a:t>ণ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4343400"/>
            <a:ext cx="609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ড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5867400" y="4343400"/>
            <a:ext cx="1981200" cy="76200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ঠান্ডা</a:t>
            </a:r>
            <a:endParaRPr lang="en-US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7D0326"/>
                </a:solidFill>
                <a:latin typeface="Nikosh"/>
              </a:rPr>
              <a:t>নিচের</a:t>
            </a:r>
            <a:r>
              <a:rPr lang="en-US" b="1" dirty="0" smtClean="0">
                <a:solidFill>
                  <a:srgbClr val="7D0326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rgbClr val="7D0326"/>
                </a:solidFill>
                <a:latin typeface="Nikosh"/>
              </a:rPr>
              <a:t>প্রশ্নগুলোর</a:t>
            </a:r>
            <a:r>
              <a:rPr lang="en-US" b="1" dirty="0" smtClean="0">
                <a:solidFill>
                  <a:srgbClr val="7D0326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rgbClr val="7D0326"/>
                </a:solidFill>
                <a:latin typeface="Nikosh"/>
              </a:rPr>
              <a:t>উত্তর</a:t>
            </a:r>
            <a:r>
              <a:rPr lang="en-US" b="1" dirty="0" smtClean="0">
                <a:solidFill>
                  <a:srgbClr val="7D0326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rgbClr val="7D0326"/>
                </a:solidFill>
                <a:latin typeface="Nikosh"/>
              </a:rPr>
              <a:t>পাঠ</a:t>
            </a:r>
            <a:r>
              <a:rPr lang="en-US" b="1" dirty="0" smtClean="0">
                <a:solidFill>
                  <a:srgbClr val="7D0326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rgbClr val="7D0326"/>
                </a:solidFill>
                <a:latin typeface="Nikosh"/>
              </a:rPr>
              <a:t>থেকে</a:t>
            </a:r>
            <a:r>
              <a:rPr lang="en-US" b="1" dirty="0" smtClean="0">
                <a:solidFill>
                  <a:srgbClr val="7D0326"/>
                </a:solidFill>
                <a:latin typeface="Nikosh"/>
              </a:rPr>
              <a:t>   </a:t>
            </a:r>
            <a:r>
              <a:rPr lang="en-US" b="1" dirty="0" err="1" smtClean="0">
                <a:solidFill>
                  <a:srgbClr val="7D0326"/>
                </a:solidFill>
                <a:latin typeface="Nikosh"/>
              </a:rPr>
              <a:t>খুজে</a:t>
            </a:r>
            <a:r>
              <a:rPr lang="en-US" b="1" dirty="0" smtClean="0">
                <a:solidFill>
                  <a:srgbClr val="7D0326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rgbClr val="7D0326"/>
                </a:solidFill>
                <a:latin typeface="Nikosh"/>
              </a:rPr>
              <a:t>বের</a:t>
            </a:r>
            <a:r>
              <a:rPr lang="en-US" b="1" dirty="0" smtClean="0">
                <a:solidFill>
                  <a:srgbClr val="7D0326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rgbClr val="7D0326"/>
                </a:solidFill>
                <a:latin typeface="Nikosh"/>
              </a:rPr>
              <a:t>কর</a:t>
            </a:r>
            <a:endParaRPr lang="en-US" b="1" dirty="0">
              <a:solidFill>
                <a:srgbClr val="7D0326"/>
              </a:solidFill>
              <a:latin typeface="Nikosh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696200" cy="39624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Nikosh"/>
              </a:rPr>
              <a:t>১।নদী </a:t>
            </a:r>
            <a:r>
              <a:rPr lang="en-US" sz="4000" dirty="0" err="1" smtClean="0">
                <a:latin typeface="Nikosh"/>
              </a:rPr>
              <a:t>কিসের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মত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বয়ে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যায়</a:t>
            </a:r>
            <a:r>
              <a:rPr lang="en-US" sz="4000" dirty="0" smtClean="0">
                <a:latin typeface="Nikosh"/>
              </a:rPr>
              <a:t> ?</a:t>
            </a:r>
          </a:p>
          <a:p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উত্তরঃরুপালি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ফিতের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মতো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নদী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বয়ে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যায়</a:t>
            </a:r>
            <a:r>
              <a:rPr lang="en-US" sz="4000" dirty="0" smtClean="0">
                <a:latin typeface="Nikosh"/>
              </a:rPr>
              <a:t>।</a:t>
            </a:r>
          </a:p>
          <a:p>
            <a:endParaRPr lang="en-US" sz="4000" dirty="0" smtClean="0">
              <a:latin typeface="Nikosh"/>
            </a:endParaRPr>
          </a:p>
          <a:p>
            <a:r>
              <a:rPr lang="en-US" sz="4000" dirty="0" smtClean="0">
                <a:latin typeface="Nikosh"/>
              </a:rPr>
              <a:t>২।বিকেলের </a:t>
            </a:r>
            <a:r>
              <a:rPr lang="en-US" sz="4000" dirty="0" err="1" smtClean="0">
                <a:latin typeface="Nikosh"/>
              </a:rPr>
              <a:t>রোদ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কেমন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হয়</a:t>
            </a:r>
            <a:r>
              <a:rPr lang="en-US" sz="4000" dirty="0" smtClean="0">
                <a:latin typeface="Nikosh"/>
              </a:rPr>
              <a:t> ?</a:t>
            </a:r>
          </a:p>
          <a:p>
            <a:r>
              <a:rPr lang="en-US" sz="4000" dirty="0" err="1" smtClean="0">
                <a:latin typeface="Nikosh"/>
              </a:rPr>
              <a:t>উত্তরঃ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বিকালের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রোদ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মিষ্টি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হয়</a:t>
            </a:r>
            <a:r>
              <a:rPr lang="en-US" sz="4000" dirty="0" smtClean="0">
                <a:latin typeface="Nikosh"/>
              </a:rPr>
              <a:t>।</a:t>
            </a:r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৩</a:t>
            </a:r>
            <a:r>
              <a:rPr lang="en-US" sz="4000" dirty="0" smtClean="0">
                <a:latin typeface="Nikosh"/>
              </a:rPr>
              <a:t>।কত </a:t>
            </a:r>
            <a:r>
              <a:rPr lang="en-US" sz="4000" dirty="0" err="1" smtClean="0">
                <a:latin typeface="Nikosh"/>
              </a:rPr>
              <a:t>দিনে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এক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সপ্তাহ</a:t>
            </a:r>
            <a:r>
              <a:rPr lang="en-US" sz="4000" dirty="0" smtClean="0">
                <a:latin typeface="Nikosh"/>
              </a:rPr>
              <a:t>?</a:t>
            </a:r>
          </a:p>
          <a:p>
            <a:r>
              <a:rPr lang="en-US" sz="4000" dirty="0" err="1" smtClean="0">
                <a:latin typeface="Nikosh"/>
              </a:rPr>
              <a:t>উত্তরঃ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সাত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দিনে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এক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সপ্তাহ</a:t>
            </a:r>
            <a:r>
              <a:rPr lang="en-US" sz="4000" dirty="0" smtClean="0">
                <a:latin typeface="Nikosh"/>
              </a:rPr>
              <a:t>।</a:t>
            </a:r>
          </a:p>
          <a:p>
            <a:endParaRPr lang="en-US" sz="4000" dirty="0" smtClean="0">
              <a:latin typeface="Nikosh"/>
            </a:endParaRPr>
          </a:p>
          <a:p>
            <a:r>
              <a:rPr lang="en-US" sz="4000" dirty="0" smtClean="0">
                <a:latin typeface="Nikosh"/>
              </a:rPr>
              <a:t>৪।কোন </a:t>
            </a:r>
            <a:r>
              <a:rPr lang="en-US" sz="4000" dirty="0" err="1" smtClean="0">
                <a:latin typeface="Nikosh"/>
              </a:rPr>
              <a:t>কোন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মাস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নিয়ে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গ্রীষ্মকাল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হয়</a:t>
            </a:r>
            <a:r>
              <a:rPr lang="en-US" sz="4000" dirty="0" smtClean="0">
                <a:latin typeface="Nikosh"/>
              </a:rPr>
              <a:t>? </a:t>
            </a:r>
          </a:p>
          <a:p>
            <a:r>
              <a:rPr lang="en-US" sz="4000" dirty="0" err="1" smtClean="0">
                <a:latin typeface="Nikosh"/>
              </a:rPr>
              <a:t>উত্তরঃ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বৈশাখ</a:t>
            </a:r>
            <a:r>
              <a:rPr lang="en-US" sz="4000" dirty="0" smtClean="0">
                <a:latin typeface="Nikosh"/>
              </a:rPr>
              <a:t> ও </a:t>
            </a:r>
            <a:r>
              <a:rPr lang="en-US" sz="4000" dirty="0" err="1" smtClean="0">
                <a:latin typeface="Nikosh"/>
              </a:rPr>
              <a:t>জ্যৈষ্ঠ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মাস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নিয়ে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গ্রীষ্মকাল</a:t>
            </a:r>
            <a:r>
              <a:rPr lang="en-US" sz="4000" dirty="0" smtClean="0">
                <a:latin typeface="Nikosh"/>
              </a:rPr>
              <a:t> </a:t>
            </a:r>
            <a:r>
              <a:rPr lang="en-US" sz="4000" dirty="0" err="1" smtClean="0">
                <a:latin typeface="Nikosh"/>
              </a:rPr>
              <a:t>হয়</a:t>
            </a:r>
            <a:r>
              <a:rPr lang="en-US" sz="4000" dirty="0" smtClean="0">
                <a:latin typeface="Nikosh"/>
              </a:rPr>
              <a:t>।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Nikosh"/>
              </a:rPr>
              <a:t>বাড়ির</a:t>
            </a:r>
            <a:r>
              <a:rPr lang="en-US" b="1" dirty="0" smtClean="0">
                <a:solidFill>
                  <a:srgbClr val="C00000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"/>
              </a:rPr>
              <a:t>কাজ</a:t>
            </a:r>
            <a:endParaRPr lang="en-US" b="1" dirty="0">
              <a:solidFill>
                <a:srgbClr val="C00000"/>
              </a:solidFill>
              <a:latin typeface="Nikosh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Nikosh"/>
              </a:rPr>
              <a:t>গ্রীষ্মকাল</a:t>
            </a:r>
            <a:r>
              <a:rPr lang="en-US" sz="8000" dirty="0" smtClean="0">
                <a:latin typeface="Nikosh"/>
              </a:rPr>
              <a:t> </a:t>
            </a:r>
            <a:r>
              <a:rPr lang="en-US" sz="8000" dirty="0" err="1" smtClean="0">
                <a:latin typeface="Nikosh"/>
              </a:rPr>
              <a:t>সম্পর্কে</a:t>
            </a:r>
            <a:r>
              <a:rPr lang="en-US" sz="8000" dirty="0" smtClean="0">
                <a:latin typeface="Nikosh"/>
              </a:rPr>
              <a:t> </a:t>
            </a:r>
            <a:r>
              <a:rPr lang="en-US" sz="8000" dirty="0" err="1" smtClean="0">
                <a:latin typeface="Nikosh"/>
              </a:rPr>
              <a:t>তিনটি</a:t>
            </a:r>
            <a:r>
              <a:rPr lang="en-US" sz="8000" dirty="0" smtClean="0">
                <a:latin typeface="Nikosh"/>
              </a:rPr>
              <a:t> </a:t>
            </a:r>
            <a:r>
              <a:rPr lang="en-US" sz="8000" dirty="0" err="1" smtClean="0">
                <a:latin typeface="Nikosh"/>
              </a:rPr>
              <a:t>বাক্য</a:t>
            </a:r>
            <a:r>
              <a:rPr lang="en-US" sz="8000" dirty="0" smtClean="0">
                <a:latin typeface="Nikosh"/>
              </a:rPr>
              <a:t> </a:t>
            </a:r>
            <a:r>
              <a:rPr lang="en-US" sz="8000" dirty="0" err="1" smtClean="0">
                <a:latin typeface="Nikosh"/>
              </a:rPr>
              <a:t>লিখ</a:t>
            </a:r>
            <a:r>
              <a:rPr lang="en-US" sz="8000" dirty="0" smtClean="0">
                <a:latin typeface="Nikosh"/>
              </a:rPr>
              <a:t>।</a:t>
            </a:r>
            <a:endParaRPr lang="en-US" sz="8000" dirty="0">
              <a:latin typeface="Niko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73" y="-6824"/>
            <a:ext cx="8382000" cy="230428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"/>
              </a:rPr>
              <a:t>মনযোগ</a:t>
            </a:r>
            <a:r>
              <a:rPr lang="en-US" b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/>
              </a:rPr>
              <a:t>দিয়ে</a:t>
            </a:r>
            <a:r>
              <a:rPr lang="en-US" b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/>
              </a:rPr>
              <a:t>ক্লাসটি</a:t>
            </a:r>
            <a:r>
              <a:rPr lang="en-US" b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/>
              </a:rPr>
              <a:t>দেখার</a:t>
            </a:r>
            <a:r>
              <a:rPr lang="en-US" b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/>
              </a:rPr>
              <a:t>জন্য</a:t>
            </a:r>
            <a:r>
              <a:rPr lang="en-US" b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/>
              </a:rPr>
              <a:t>তোমাদেরকে</a:t>
            </a:r>
            <a:r>
              <a:rPr lang="en-US" b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/>
              </a:rPr>
              <a:t>অসংখ্য</a:t>
            </a:r>
            <a:r>
              <a:rPr lang="en-US" b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/>
              </a:rPr>
              <a:t>ধন্যবাদ</a:t>
            </a:r>
            <a:r>
              <a:rPr lang="en-US" b="1" smtClean="0">
                <a:solidFill>
                  <a:schemeClr val="tx1"/>
                </a:solidFill>
                <a:latin typeface="Nikosh"/>
              </a:rPr>
              <a:t>।</a:t>
            </a:r>
            <a:endParaRPr lang="en-US" b="1" dirty="0">
              <a:solidFill>
                <a:schemeClr val="tx1"/>
              </a:solidFill>
              <a:latin typeface="Nikosh"/>
            </a:endParaRPr>
          </a:p>
        </p:txBody>
      </p:sp>
      <p:pic>
        <p:nvPicPr>
          <p:cNvPr id="14" name="Content Placeholder 13" descr="clapping 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573" y="2273580"/>
            <a:ext cx="8153399" cy="492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9059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/>
              </a:rPr>
              <a:t>শিক্ষক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/>
              </a:rPr>
              <a:t>পরিচিতি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5181600" cy="434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54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শুভ্রা</a:t>
            </a:r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sz="54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আল</a:t>
            </a:r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sz="54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আমিন</a:t>
            </a:r>
            <a:endParaRPr lang="en-US" sz="5400" b="1" i="1" dirty="0" smtClean="0">
              <a:solidFill>
                <a:schemeClr val="accent1">
                  <a:lumMod val="50000"/>
                </a:schemeClr>
              </a:solidFill>
              <a:latin typeface="Nikosh"/>
            </a:endParaRPr>
          </a:p>
          <a:p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সহকারি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শিক্ষক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  <a:latin typeface="Nikosh"/>
            </a:endParaRPr>
          </a:p>
          <a:p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উত্তর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ফতেয়াবাদ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সরকারি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প্রাথমিক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বিদ্যালয়</a:t>
            </a:r>
            <a:endParaRPr lang="en-US" sz="3600" b="1" i="1" dirty="0" smtClean="0">
              <a:solidFill>
                <a:schemeClr val="accent1">
                  <a:lumMod val="50000"/>
                </a:schemeClr>
              </a:solidFill>
              <a:latin typeface="Nikosh"/>
            </a:endParaRPr>
          </a:p>
          <a:p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হাটহাজারী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,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চট্টগ্রাম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  <a:latin typeface="Nikosh"/>
            </a:endParaRPr>
          </a:p>
        </p:txBody>
      </p:sp>
      <p:pic>
        <p:nvPicPr>
          <p:cNvPr id="4" name="Picture 3" descr="IMG_20181114_104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905000"/>
            <a:ext cx="337185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/>
              </a:rPr>
              <a:t>পাঠ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পরিচিতি</a:t>
            </a:r>
            <a:endParaRPr lang="en-US" dirty="0">
              <a:latin typeface="Nikosh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600" dirty="0" err="1" smtClean="0">
                <a:latin typeface="Nikosh"/>
              </a:rPr>
              <a:t>শ্রেণি</a:t>
            </a:r>
            <a:r>
              <a:rPr lang="en-US" sz="3600" dirty="0" smtClean="0">
                <a:latin typeface="Nikosh"/>
              </a:rPr>
              <a:t>-- </a:t>
            </a:r>
            <a:r>
              <a:rPr lang="en-US" sz="3600" dirty="0" err="1" smtClean="0">
                <a:latin typeface="Nikosh"/>
              </a:rPr>
              <a:t>দ্বিতীয়</a:t>
            </a:r>
            <a:endParaRPr lang="en-US" sz="3600" dirty="0" smtClean="0">
              <a:latin typeface="Nikosh"/>
            </a:endParaRPr>
          </a:p>
          <a:p>
            <a:pPr>
              <a:buNone/>
            </a:pPr>
            <a:r>
              <a:rPr lang="en-US" sz="3600" dirty="0" err="1" smtClean="0">
                <a:latin typeface="Nikosh"/>
              </a:rPr>
              <a:t>বিষয়</a:t>
            </a:r>
            <a:r>
              <a:rPr lang="en-US" sz="3600" dirty="0" smtClean="0">
                <a:latin typeface="Nikosh"/>
              </a:rPr>
              <a:t> – </a:t>
            </a:r>
            <a:r>
              <a:rPr lang="en-US" sz="3600" dirty="0" err="1" smtClean="0">
                <a:latin typeface="Nikosh"/>
              </a:rPr>
              <a:t>বাংলা</a:t>
            </a:r>
            <a:endParaRPr lang="en-US" sz="3600" dirty="0" smtClean="0">
              <a:latin typeface="Nikosh"/>
            </a:endParaRPr>
          </a:p>
          <a:p>
            <a:pPr>
              <a:buNone/>
            </a:pPr>
            <a:r>
              <a:rPr lang="en-US" sz="3600" dirty="0" err="1" smtClean="0">
                <a:latin typeface="Nikosh"/>
              </a:rPr>
              <a:t>অধ্যায়</a:t>
            </a:r>
            <a:r>
              <a:rPr lang="en-US" sz="3600" dirty="0" smtClean="0">
                <a:latin typeface="Nikosh"/>
              </a:rPr>
              <a:t>– </a:t>
            </a:r>
            <a:r>
              <a:rPr lang="en-US" sz="3600" dirty="0" err="1" smtClean="0">
                <a:latin typeface="Nikosh"/>
              </a:rPr>
              <a:t>ছয়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ঋতুর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দেশ</a:t>
            </a:r>
            <a:endParaRPr lang="en-US" sz="3600" dirty="0" smtClean="0">
              <a:latin typeface="Nikosh"/>
            </a:endParaRPr>
          </a:p>
          <a:p>
            <a:pPr>
              <a:buNone/>
            </a:pPr>
            <a:r>
              <a:rPr lang="en-US" sz="3600" dirty="0" err="1" smtClean="0">
                <a:latin typeface="Nikosh"/>
              </a:rPr>
              <a:t>পাঠের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অংশ</a:t>
            </a:r>
            <a:r>
              <a:rPr lang="en-US" sz="3600" dirty="0" smtClean="0">
                <a:latin typeface="Nikosh"/>
              </a:rPr>
              <a:t>--- </a:t>
            </a:r>
            <a:r>
              <a:rPr lang="en-US" sz="3600" dirty="0" err="1" smtClean="0">
                <a:latin typeface="Nikosh"/>
              </a:rPr>
              <a:t>আমাদের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দেশটা</a:t>
            </a:r>
            <a:r>
              <a:rPr lang="en-US" sz="3600" dirty="0" smtClean="0">
                <a:latin typeface="Nikosh"/>
              </a:rPr>
              <a:t>---</a:t>
            </a:r>
          </a:p>
          <a:p>
            <a:pPr>
              <a:buNone/>
            </a:pPr>
            <a:r>
              <a:rPr lang="en-US" sz="3600" dirty="0" smtClean="0">
                <a:latin typeface="Nikosh"/>
              </a:rPr>
              <a:t>              ---------</a:t>
            </a:r>
            <a:r>
              <a:rPr lang="en-US" sz="3600" dirty="0" err="1" smtClean="0">
                <a:latin typeface="Nikosh"/>
              </a:rPr>
              <a:t>ক্ষতি</a:t>
            </a:r>
            <a:r>
              <a:rPr lang="en-US" sz="3600" dirty="0" smtClean="0">
                <a:latin typeface="Nikosh"/>
              </a:rPr>
              <a:t> </a:t>
            </a:r>
            <a:r>
              <a:rPr lang="en-US" sz="3600" dirty="0" err="1" smtClean="0">
                <a:latin typeface="Nikosh"/>
              </a:rPr>
              <a:t>হয়</a:t>
            </a:r>
            <a:r>
              <a:rPr lang="en-US" sz="3600" dirty="0" smtClean="0">
                <a:latin typeface="Nikosh"/>
              </a:rPr>
              <a:t>।</a:t>
            </a:r>
            <a:endParaRPr lang="en-US" sz="3600" dirty="0">
              <a:latin typeface="Nikosh"/>
            </a:endParaRPr>
          </a:p>
        </p:txBody>
      </p:sp>
      <p:pic>
        <p:nvPicPr>
          <p:cNvPr id="4" name="Picture 3" descr="class 2 bangla 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11" y="533400"/>
            <a:ext cx="2144888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lc-record-2020-07-13-00h13m42s-grissho borsha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609600" y="914400"/>
            <a:ext cx="7848600" cy="205740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rgbClr val="002060"/>
                </a:solidFill>
                <a:latin typeface="Nikosh"/>
              </a:rPr>
              <a:t>আজকের</a:t>
            </a:r>
            <a:r>
              <a:rPr lang="en-US" sz="4800" b="1" i="1" dirty="0" smtClean="0">
                <a:solidFill>
                  <a:srgbClr val="002060"/>
                </a:solidFill>
                <a:latin typeface="Nikosh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Nikosh"/>
              </a:rPr>
              <a:t>পাঠ</a:t>
            </a:r>
            <a:endParaRPr lang="en-US" sz="4800" b="1" i="1" dirty="0">
              <a:solidFill>
                <a:srgbClr val="002060"/>
              </a:solidFill>
              <a:latin typeface="Nikosh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581400"/>
            <a:ext cx="8153400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"/>
              </a:rPr>
              <a:t>ছয়</a:t>
            </a:r>
            <a:r>
              <a:rPr lang="en-US" sz="9600" b="1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"/>
              </a:rPr>
              <a:t>ঋতুর</a:t>
            </a:r>
            <a:r>
              <a:rPr lang="en-US" sz="9600" b="1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"/>
              </a:rPr>
              <a:t>দেশ</a:t>
            </a:r>
            <a:endParaRPr lang="en-US" sz="9600" b="1" dirty="0">
              <a:solidFill>
                <a:srgbClr val="FF0000"/>
              </a:solidFill>
              <a:latin typeface="Nikosh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20-07-13-01h00m46s1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324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990600" y="5334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763000" cy="1219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E157BA"/>
                </a:solidFill>
                <a:latin typeface="Nikosh"/>
              </a:rPr>
              <a:t>চারপাশে</a:t>
            </a:r>
            <a:r>
              <a:rPr lang="en-US" dirty="0" smtClean="0">
                <a:solidFill>
                  <a:srgbClr val="E157BA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E157BA"/>
                </a:solidFill>
                <a:latin typeface="Nikosh"/>
              </a:rPr>
              <a:t>সবুজ</a:t>
            </a:r>
            <a:r>
              <a:rPr lang="en-US" dirty="0" smtClean="0">
                <a:solidFill>
                  <a:srgbClr val="E157BA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E157BA"/>
                </a:solidFill>
                <a:latin typeface="Nikosh"/>
              </a:rPr>
              <a:t>আর</a:t>
            </a:r>
            <a:r>
              <a:rPr lang="en-US" dirty="0" smtClean="0">
                <a:solidFill>
                  <a:srgbClr val="E157BA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E157BA"/>
                </a:solidFill>
                <a:latin typeface="Nikosh"/>
              </a:rPr>
              <a:t>সবুজ</a:t>
            </a:r>
            <a:r>
              <a:rPr lang="en-US" dirty="0" smtClean="0">
                <a:solidFill>
                  <a:srgbClr val="E157BA"/>
                </a:solidFill>
                <a:latin typeface="Nikosh"/>
              </a:rPr>
              <a:t>। </a:t>
            </a:r>
            <a:r>
              <a:rPr lang="en-US" dirty="0" err="1" smtClean="0">
                <a:solidFill>
                  <a:srgbClr val="E157BA"/>
                </a:solidFill>
                <a:latin typeface="Nikosh"/>
              </a:rPr>
              <a:t>মাথার</a:t>
            </a:r>
            <a:r>
              <a:rPr lang="en-US" dirty="0" smtClean="0">
                <a:solidFill>
                  <a:srgbClr val="E157BA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E157BA"/>
                </a:solidFill>
                <a:latin typeface="Nikosh"/>
              </a:rPr>
              <a:t>উপর</a:t>
            </a:r>
            <a:r>
              <a:rPr lang="en-US" dirty="0" smtClean="0">
                <a:solidFill>
                  <a:srgbClr val="E157BA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E157BA"/>
                </a:solidFill>
                <a:latin typeface="Nikosh"/>
              </a:rPr>
              <a:t>নীল</a:t>
            </a:r>
            <a:r>
              <a:rPr lang="en-US" dirty="0" smtClean="0">
                <a:solidFill>
                  <a:srgbClr val="E157BA"/>
                </a:solidFill>
                <a:latin typeface="Nikosh"/>
              </a:rPr>
              <a:t> </a:t>
            </a:r>
            <a:r>
              <a:rPr lang="en-US" dirty="0" err="1" smtClean="0">
                <a:solidFill>
                  <a:srgbClr val="E157BA"/>
                </a:solidFill>
                <a:latin typeface="Nikosh"/>
              </a:rPr>
              <a:t>আকাশ</a:t>
            </a:r>
            <a:r>
              <a:rPr lang="en-US" dirty="0" smtClean="0">
                <a:solidFill>
                  <a:srgbClr val="E157BA"/>
                </a:solidFill>
                <a:latin typeface="Nikosh"/>
              </a:rPr>
              <a:t>।</a:t>
            </a:r>
            <a:endParaRPr lang="en-US" dirty="0">
              <a:solidFill>
                <a:srgbClr val="E157BA"/>
              </a:solidFill>
              <a:latin typeface="Nikosh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horisha 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763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553</TotalTime>
  <Words>239</Words>
  <Application>Microsoft Office PowerPoint</Application>
  <PresentationFormat>On-screen Show (4:3)</PresentationFormat>
  <Paragraphs>88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Constantia</vt:lpstr>
      <vt:lpstr>Kalpurush</vt:lpstr>
      <vt:lpstr>Nikosh</vt:lpstr>
      <vt:lpstr>Vrinda</vt:lpstr>
      <vt:lpstr>Wingdings 2</vt:lpstr>
      <vt:lpstr>Flow</vt:lpstr>
      <vt:lpstr>PowerPoint Presentation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চারপাশে সবুজ আর সবুজ। মাথার উপর নীল আকাশ।</vt:lpstr>
      <vt:lpstr>রুপালি ফিতার মতো নদী বয়ে যায়।</vt:lpstr>
      <vt:lpstr>সকালে সূর্য উঠে।</vt:lpstr>
      <vt:lpstr>সন্ধ্যায় পশ্চিম আকাশ রঙিন হয়ে উঠে।</vt:lpstr>
      <vt:lpstr>খাল বিল চৌচির</vt:lpstr>
      <vt:lpstr>কখনো কখনো প্রচন্ড ঝড় হয়।</vt:lpstr>
      <vt:lpstr>তখন জানমালের ও ক্ষতি হয়</vt:lpstr>
      <vt:lpstr>         ছয় ঋতুর দেশ</vt:lpstr>
      <vt:lpstr>PowerPoint Presentation</vt:lpstr>
      <vt:lpstr>                  শব্দার্থ</vt:lpstr>
      <vt:lpstr>PowerPoint Presentation</vt:lpstr>
      <vt:lpstr>PowerPoint Presentation</vt:lpstr>
      <vt:lpstr>PowerPoint Presentation</vt:lpstr>
      <vt:lpstr>নিচের প্রশ্নগুলোর উত্তর পাঠ থেকে   খুজে বের কর</vt:lpstr>
      <vt:lpstr>PowerPoint Presentation</vt:lpstr>
      <vt:lpstr>বাড়ির কাজ</vt:lpstr>
      <vt:lpstr>মনযোগ দিয়ে ক্লাসটি দেখার জন্য তোমাদেরকে অসংখ্য ধন্যবাদ।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Salahuddin</dc:creator>
  <cp:lastModifiedBy>touhidul hoque shuvo</cp:lastModifiedBy>
  <cp:revision>95</cp:revision>
  <dcterms:created xsi:type="dcterms:W3CDTF">2020-07-12T18:18:11Z</dcterms:created>
  <dcterms:modified xsi:type="dcterms:W3CDTF">2020-09-08T21:02:53Z</dcterms:modified>
</cp:coreProperties>
</file>