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rawings/vmlDrawing1.vml" ContentType="application/vnd.openxmlformats-officedocument.vmlDrawi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Sorter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9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4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6.wmf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Relationship Id="rId5" Type="http://schemas.openxmlformats.org/officeDocument/2006/relationships/vmlDrawing" Target="../drawings/vmlDrawing1.v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p>
            <a:endParaRPr dirty="0" lang="en-GB"/>
          </a:p>
        </p:txBody>
      </p:sp>
      <p:sp>
        <p:nvSpPr>
          <p:cNvPr id="1048587" name="TextBox 3"/>
          <p:cNvSpPr txBox="1"/>
          <p:nvPr/>
        </p:nvSpPr>
        <p:spPr>
          <a:xfrm>
            <a:off x="0" y="0"/>
            <a:ext cx="9144000" cy="12852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dirty="0" sz="8000" lang="bn-IN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dirty="0" sz="8000" lang="en-GB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2" name="Picture 5" descr="Golap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1295400"/>
            <a:ext cx="9143999" cy="5562599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1"/>
          <p:cNvSpPr txBox="1"/>
          <p:nvPr/>
        </p:nvSpPr>
        <p:spPr>
          <a:xfrm>
            <a:off x="381000" y="304800"/>
            <a:ext cx="8382000" cy="369332"/>
          </a:xfrm>
          <a:prstGeom prst="rect"/>
          <a:noFill/>
        </p:spPr>
        <p:txBody>
          <a:bodyPr rtlCol="0" wrap="square">
            <a:spAutoFit/>
          </a:bodyPr>
          <a:p>
            <a:endParaRPr lang="en-GB"/>
          </a:p>
        </p:txBody>
      </p:sp>
      <p:pic>
        <p:nvPicPr>
          <p:cNvPr id="2097158" name="Picture 4" descr="feni hand maid paper_57494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" y="762000"/>
            <a:ext cx="8839200" cy="554296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</p:spPr>
      </p:pic>
      <p:sp>
        <p:nvSpPr>
          <p:cNvPr id="1048609" name="TextBox 5"/>
          <p:cNvSpPr txBox="1"/>
          <p:nvPr/>
        </p:nvSpPr>
        <p:spPr>
          <a:xfrm>
            <a:off x="685800" y="0"/>
            <a:ext cx="8305800" cy="1015663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 rtlCol="0" wrap="square">
            <a:spAutoFit/>
          </a:bodyPr>
          <a:p>
            <a:r>
              <a:rPr b="1" dirty="0" sz="6000" lang="bn-I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দেখতে পাচ্ছ ?</a:t>
            </a:r>
            <a:endParaRPr b="1" dirty="0" sz="6000" lang="en-GB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TextBox 6"/>
          <p:cNvSpPr txBox="1"/>
          <p:nvPr/>
        </p:nvSpPr>
        <p:spPr>
          <a:xfrm>
            <a:off x="1828800" y="6248400"/>
            <a:ext cx="6096000" cy="830997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48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পাটের কারখানা</a:t>
            </a:r>
            <a:endParaRPr b="1" dirty="0" sz="4800" lang="en-GB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2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0" y="0"/>
            <a:ext cx="9144000" cy="6186309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6000" i="1" lang="bn-IN" u="sng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লিখঃ</a:t>
            </a:r>
          </a:p>
          <a:p>
            <a:r>
              <a:rPr b="1" dirty="0" sz="2800" lang="bn-IN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১.১) পৃথিবীতে সবচেয়ে বেশি পাট জন্মে কোন দেশে ?</a:t>
            </a:r>
          </a:p>
          <a:p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ক. ভারত             খ. নেপাল</a:t>
            </a:r>
          </a:p>
          <a:p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গ. বাংলাদেশ          ঘ. চীন </a:t>
            </a:r>
          </a:p>
          <a:p>
            <a:r>
              <a:rPr b="1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 বাংলাদেশ । </a:t>
            </a:r>
          </a:p>
          <a:p>
            <a:r>
              <a:rPr b="1" dirty="0" sz="2800" lang="bn-IN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১.২) বাংলাদেশের মোট জাতীয় আয়ে শিল্পের অবদান শতকরা কত? </a:t>
            </a:r>
          </a:p>
          <a:p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ক. ২০%                খ. ২৫%</a:t>
            </a:r>
          </a:p>
          <a:p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গ. ৩০%                 ঘ. ৩৫%</a:t>
            </a:r>
          </a:p>
          <a:p>
            <a:r>
              <a:rPr b="1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উত্তরঃ৩০% ।</a:t>
            </a:r>
          </a:p>
          <a:p>
            <a:r>
              <a:rPr b="1" dirty="0" sz="2800" lang="bn-IN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১.৩) কোনটি রপ্তানি করে বাংলাদেশ সবচেয়ে বেশি বৈদেশিক মুদ্রা অর্জন করে ?</a:t>
            </a:r>
          </a:p>
          <a:p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ক. চা                      খ. পোশাক</a:t>
            </a:r>
          </a:p>
          <a:p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গ. তামাক                  ঘ. চিনি </a:t>
            </a:r>
          </a:p>
          <a:p>
            <a:r>
              <a:rPr b="1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 পোশাক ।  </a:t>
            </a:r>
            <a:endParaRPr b="1" dirty="0" sz="2800" lang="en-GB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7"/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8"/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3"/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4"/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9"/>
                                        <p:tgtEl>
                                          <p:spTgt spid="104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44"/>
                                        <p:tgtEl>
                                          <p:spTgt spid="104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49"/>
                                        <p:tgtEl>
                                          <p:spTgt spid="104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54"/>
                                        <p:tgtEl>
                                          <p:spTgt spid="104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9"/>
                                        <p:tgtEl>
                                          <p:spTgt spid="104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64"/>
                                        <p:tgtEl>
                                          <p:spTgt spid="104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69"/>
                                        <p:tgtEl>
                                          <p:spTgt spid="104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4"/>
                                        <p:tgtEl>
                                          <p:spTgt spid="104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9"/>
                                        <p:tgtEl>
                                          <p:spTgt spid="104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84"/>
                                        <p:tgtEl>
                                          <p:spTgt spid="104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89"/>
                                        <p:tgtEl>
                                          <p:spTgt spid="104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90"/>
                                        <p:tgtEl>
                                          <p:spTgt spid="104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95"/>
                                        <p:tgtEl>
                                          <p:spTgt spid="104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00"/>
                                        <p:tgtEl>
                                          <p:spTgt spid="104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1"/>
          <p:cNvSpPr txBox="1"/>
          <p:nvPr/>
        </p:nvSpPr>
        <p:spPr>
          <a:xfrm>
            <a:off x="304800" y="685800"/>
            <a:ext cx="8305800" cy="6001643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 rtlCol="0" wrap="square">
            <a:spAutoFit/>
          </a:bodyPr>
          <a:p>
            <a:r>
              <a:rPr b="1" dirty="0" sz="4800" i="1" lang="bn-I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১)বাংলাদেশের প্রধান অর্থকরী ফসল কোনটি?</a:t>
            </a:r>
          </a:p>
          <a:p>
            <a:r>
              <a:rPr b="1" dirty="0" sz="4800" i="1" lang="bn-I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২)জাতীয় আয়ের কত শতাংশ শিল্পের অবদান</a:t>
            </a:r>
            <a:r>
              <a:rPr b="1" dirty="0" sz="4800" i="1" lang="en-GB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b="1" dirty="0" sz="4800" i="1" lang="bn-I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৩)বাংলাদেশের অধিকাংশ নারী শ্রমিক কোন শিল্পে কর্মরত আছেন?</a:t>
            </a:r>
          </a:p>
          <a:p>
            <a:r>
              <a:rPr b="1" dirty="0" sz="4800" i="1" lang="bn-I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৪)বাংলাদেশের কোন কোন অঞ্চলে পাট ভাল জন্মে?</a:t>
            </a:r>
            <a:endParaRPr b="1" dirty="0" sz="4800" i="1" lang="en-GB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2"/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7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22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"/>
          <p:cNvSpPr txBox="1"/>
          <p:nvPr/>
        </p:nvSpPr>
        <p:spPr>
          <a:xfrm>
            <a:off x="457200" y="457200"/>
            <a:ext cx="8229600" cy="4893647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9600" i="1" lang="bn-IN" u="sng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  <a:p>
            <a:pPr algn="ctr"/>
            <a:r>
              <a:rPr b="1" dirty="0" sz="7200" lang="bn-IN" smtClean="0">
                <a:solidFill>
                  <a:srgbClr val="92D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 ও বস্ত্র শিল্প পণ্যের তালিকা আগামিকাল খাতায় লিখে আনবে। </a:t>
            </a:r>
            <a:endParaRPr b="1" dirty="0" sz="7200" lang="en-GB">
              <a:solidFill>
                <a:srgbClr val="92D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Right Arrow 3"/>
          <p:cNvSpPr/>
          <p:nvPr/>
        </p:nvSpPr>
        <p:spPr>
          <a:xfrm>
            <a:off x="609600" y="2286000"/>
            <a:ext cx="762000" cy="457200"/>
          </a:xfrm>
          <a:prstGeom prst="right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2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 descr="Chrysanthemum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914400"/>
            <a:ext cx="9144000" cy="5943600"/>
          </a:xfrm>
          <a:prstGeom prst="rect"/>
        </p:spPr>
      </p:pic>
      <p:sp>
        <p:nvSpPr>
          <p:cNvPr id="1048615" name="TextBox 2"/>
          <p:cNvSpPr txBox="1"/>
          <p:nvPr/>
        </p:nvSpPr>
        <p:spPr>
          <a:xfrm>
            <a:off x="990600" y="152400"/>
            <a:ext cx="7315200" cy="1015663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6000" lang="bn-IN" u="sng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b="1" dirty="0" sz="6000" lang="en-GB" u="sng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 txBox="1"/>
          <p:nvPr/>
        </p:nvSpPr>
        <p:spPr>
          <a:xfrm>
            <a:off x="2572000" y="3219450"/>
            <a:ext cx="4000000" cy="2542540"/>
          </a:xfrm>
          <a:prstGeom prst="rect"/>
        </p:spPr>
        <p:txBody>
          <a:bodyPr rtlCol="0" wrap="square">
            <a:spAutoFit/>
          </a:bodyPr>
          <a:p>
            <a:r>
              <a:rPr sz="4000" lang="en-US">
                <a:solidFill>
                  <a:srgbClr val="000000"/>
                </a:solidFill>
              </a:rPr>
              <a:t>শিক্ষক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পরিচিতি</a:t>
            </a:r>
            <a:endParaRPr sz="4000" lang="en-US">
              <a:solidFill>
                <a:srgbClr val="000000"/>
              </a:solidFill>
            </a:endParaRPr>
          </a:p>
          <a:p>
            <a:r>
              <a:rPr sz="4000" lang="en-US">
                <a:solidFill>
                  <a:srgbClr val="000000"/>
                </a:solidFill>
              </a:rPr>
              <a:t>র</a:t>
            </a:r>
            <a:r>
              <a:rPr sz="4000" lang="en-US">
                <a:solidFill>
                  <a:srgbClr val="000000"/>
                </a:solidFill>
              </a:rPr>
              <a:t>া</a:t>
            </a:r>
            <a:r>
              <a:rPr sz="4000" lang="en-US">
                <a:solidFill>
                  <a:srgbClr val="000000"/>
                </a:solidFill>
              </a:rPr>
              <a:t>হেলা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বেগম</a:t>
            </a:r>
            <a:r>
              <a:rPr sz="4000" lang="en-US">
                <a:solidFill>
                  <a:srgbClr val="000000"/>
                </a:solidFill>
              </a:rPr>
              <a:t> </a:t>
            </a:r>
            <a:r>
              <a:rPr sz="4000" lang="en-US">
                <a:solidFill>
                  <a:srgbClr val="000000"/>
                </a:solidFill>
              </a:rPr>
              <a:t>সেবী</a:t>
            </a:r>
            <a:endParaRPr sz="40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হকারী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শিক্ষক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ম</a:t>
            </a:r>
            <a:r>
              <a:rPr sz="2800" lang="en-US">
                <a:solidFill>
                  <a:srgbClr val="000000"/>
                </a:solidFill>
              </a:rPr>
              <a:t>িঠাভরাং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সপ্রাবি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জ</a:t>
            </a:r>
            <a:r>
              <a:rPr sz="2800" lang="en-US">
                <a:solidFill>
                  <a:srgbClr val="000000"/>
                </a:solidFill>
              </a:rPr>
              <a:t>গন্নাথপুর</a:t>
            </a:r>
            <a:r>
              <a:rPr sz="2800" lang="en-US">
                <a:solidFill>
                  <a:srgbClr val="000000"/>
                </a:solidFill>
              </a:rPr>
              <a:t>, 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ু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মগঞ্জ</a:t>
            </a:r>
            <a:r>
              <a:rPr sz="2800" lang="en-US">
                <a:solidFill>
                  <a:srgbClr val="000000"/>
                </a:solidFill>
              </a:rPr>
              <a:t>।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>
            <a:normAutofit fontScale="97222" lnSpcReduction="10000"/>
          </a:bodyPr>
          <a:p>
            <a:pPr algn="ctr">
              <a:buNone/>
            </a:pPr>
            <a:r>
              <a:rPr b="1" dirty="0" sz="8800" lang="bn-IN" smtClean="0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 শ্রেণি</a:t>
            </a:r>
          </a:p>
          <a:p>
            <a:pPr algn="ctr">
              <a:buNone/>
            </a:pPr>
            <a:r>
              <a:rPr b="1" dirty="0" sz="6600" lang="bn-IN" smtClean="0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  <a:r>
              <a:rPr b="1" dirty="0" sz="3600" lang="bn-IN" smtClean="0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b="1" dirty="0" sz="3600" lang="bn-IN" smtClean="0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b="1" dirty="0" sz="7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</a:t>
            </a:r>
          </a:p>
          <a:p>
            <a:r>
              <a:rPr b="1" dirty="0" sz="4800" lang="bn-IN" smtClean="0">
                <a:latin typeface="NikoshBAN" pitchFamily="2" charset="0"/>
                <a:cs typeface="NikoshBAN" pitchFamily="2" charset="0"/>
              </a:rPr>
              <a:t>পাঠ শিরোনামঃ বাংলাদেশের অর্থনীতিঃকৃষি ও শিল্প</a:t>
            </a:r>
          </a:p>
          <a:p>
            <a:r>
              <a:rPr b="1" dirty="0" sz="4800" lang="bn-IN" smtClean="0">
                <a:latin typeface="NikoshBAN" pitchFamily="2" charset="0"/>
                <a:cs typeface="NikoshBAN" pitchFamily="2" charset="0"/>
              </a:rPr>
              <a:t>পাঠের অংশঃ প্রতিটি দেশের............অর্জন করে।</a:t>
            </a:r>
          </a:p>
          <a:p>
            <a:endParaRPr dirty="0" sz="4800" lang="bn-IN" smtClean="0">
              <a:latin typeface="NikoshBAN" pitchFamily="2" charset="0"/>
              <a:cs typeface="NikoshBAN" pitchFamily="2" charset="0"/>
            </a:endParaRPr>
          </a:p>
          <a:p>
            <a:endParaRPr dirty="0" sz="3600" lang="bn-IN" smtClean="0">
              <a:latin typeface="NikoshBAN" pitchFamily="2" charset="0"/>
              <a:cs typeface="NikoshBAN" pitchFamily="2" charset="0"/>
            </a:endParaRPr>
          </a:p>
          <a:p>
            <a:endParaRPr dirty="0" sz="3600" lang="bn-IN" smtClean="0">
              <a:latin typeface="NikoshBAN" pitchFamily="2" charset="0"/>
              <a:cs typeface="NikoshBAN" pitchFamily="2" charset="0"/>
            </a:endParaRPr>
          </a:p>
          <a:p>
            <a:endParaRPr dirty="0" sz="3600" lang="bn-IN" smtClean="0">
              <a:latin typeface="NikoshBAN" pitchFamily="2" charset="0"/>
              <a:cs typeface="NikoshBAN" pitchFamily="2" charset="0"/>
            </a:endParaRPr>
          </a:p>
          <a:p>
            <a:endParaRPr dirty="0" sz="3600" lang="bn-IN" smtClean="0">
              <a:latin typeface="NikoshBAN" pitchFamily="2" charset="0"/>
              <a:cs typeface="NikoshBAN" pitchFamily="2" charset="0"/>
            </a:endParaRPr>
          </a:p>
          <a:p>
            <a:endParaRPr dirty="0" sz="3600" lang="bn-IN" smtClean="0">
              <a:latin typeface="NikoshBAN" pitchFamily="2" charset="0"/>
              <a:cs typeface="NikoshBAN" pitchFamily="2" charset="0"/>
            </a:endParaRPr>
          </a:p>
          <a:p>
            <a:endParaRPr dirty="0" sz="3600" lang="en-GB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7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22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"/>
          <p:cNvSpPr txBox="1"/>
          <p:nvPr/>
        </p:nvSpPr>
        <p:spPr>
          <a:xfrm>
            <a:off x="685800" y="228600"/>
            <a:ext cx="8229600" cy="93878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 rtlCol="0" wrap="square">
            <a:spAutoFit/>
          </a:bodyPr>
          <a:p>
            <a:r>
              <a:rPr b="1" dirty="0" sz="16600" lang="bn-IN" u="sng" smtClean="0">
                <a:latin typeface="NikoshBAN" pitchFamily="2" charset="0"/>
                <a:cs typeface="NikoshBAN" pitchFamily="2" charset="0"/>
              </a:rPr>
              <a:t>শিখন ফলঃ</a:t>
            </a:r>
            <a:r>
              <a:rPr b="1" dirty="0" sz="6000" lang="bn-IN" u="sng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i="1" lang="bn-IN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১)অর্থকরী ফসল সম্পর্কে জেনে বলতে পারবে।</a:t>
            </a:r>
          </a:p>
          <a:p>
            <a:r>
              <a:rPr b="1" dirty="0" sz="4800" i="1" lang="bn-IN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২)পাট শিল্প সম্পর্কে বর্ণনা করতে পারবে।</a:t>
            </a:r>
          </a:p>
          <a:p>
            <a:r>
              <a:rPr b="1" dirty="0" sz="4800" i="1" lang="bn-IN" smtClean="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৩)বস্ত্র ও পোশাক শিল্প সম্পর্কে জেনে বলতে পারবে।</a:t>
            </a:r>
            <a:endParaRPr b="1" dirty="0" sz="4800" i="1" lang="en-GB">
              <a:solidFill>
                <a:srgbClr val="FFFF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8"/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Object 1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2050" imgH="771480" imgW="914400" showAsIcon="1" progId="Package">
                  <p:embed/>
                </p:oleObj>
              </mc:Choice>
              <mc:Fallback>
                <p:oleObj name="Packager Shell Object" r:id="rId1" imgH="771480" imgW="914400" showAsIcon="1" progId="Package">
                  <p:embed/>
                  <p:pic>
                    <p:nvPicPr>
                      <p:cNvPr id="2097153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4114800" y="3043237"/>
                        <a:ext cx="914400" cy="771525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599" name="TextBox 2"/>
          <p:cNvSpPr txBox="1"/>
          <p:nvPr/>
        </p:nvSpPr>
        <p:spPr>
          <a:xfrm>
            <a:off x="152400" y="457200"/>
            <a:ext cx="8839200" cy="2479040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</p:spPr>
        <p:txBody>
          <a:bodyPr rtlCol="0" wrap="square">
            <a:spAutoFit/>
          </a:bodyPr>
          <a:p>
            <a:r>
              <a:rPr b="1" dirty="0" sz="8000" i="1" lang="bn-IN" u="sng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এবার একটি গান শুনি  </a:t>
            </a:r>
            <a:endParaRPr b="1" dirty="0" sz="8000" i="1" lang="en-GB" u="sng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file (1)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3400" y="838200"/>
            <a:ext cx="7848600" cy="518160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</p:spPr>
      </p:pic>
      <p:sp>
        <p:nvSpPr>
          <p:cNvPr id="1048600" name="TextBox 2"/>
          <p:cNvSpPr txBox="1"/>
          <p:nvPr/>
        </p:nvSpPr>
        <p:spPr>
          <a:xfrm>
            <a:off x="1981200" y="152401"/>
            <a:ext cx="5029200" cy="1170940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7200" i="1" lang="bn-IN" u="sng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কি ?</a:t>
            </a:r>
            <a:endParaRPr b="1" dirty="0" sz="7200" i="1" lang="en-GB" u="sng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TextBox 3"/>
          <p:cNvSpPr txBox="1"/>
          <p:nvPr/>
        </p:nvSpPr>
        <p:spPr>
          <a:xfrm>
            <a:off x="1600200" y="5791200"/>
            <a:ext cx="4800600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7200" i="1" lang="bn-IN" u="sng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 ক্ষেত</a:t>
            </a:r>
            <a:endParaRPr b="1" dirty="0" sz="7200" i="1" lang="en-GB" u="sng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2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7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 descr="file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3400" y="914400"/>
            <a:ext cx="8001000" cy="5334001"/>
          </a:xfrm>
          <a:prstGeom prst="rect"/>
        </p:spPr>
      </p:pic>
      <p:sp>
        <p:nvSpPr>
          <p:cNvPr id="1048602" name="TextBox 6"/>
          <p:cNvSpPr txBox="1"/>
          <p:nvPr/>
        </p:nvSpPr>
        <p:spPr>
          <a:xfrm>
            <a:off x="609600" y="152400"/>
            <a:ext cx="7772400" cy="830997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4800" lang="bn-IN" u="sng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গুলি কি ?</a:t>
            </a:r>
            <a:endParaRPr b="1" dirty="0" sz="4800" lang="en-GB" u="sng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7"/>
          <p:cNvSpPr txBox="1"/>
          <p:nvPr/>
        </p:nvSpPr>
        <p:spPr>
          <a:xfrm>
            <a:off x="2895600" y="5867401"/>
            <a:ext cx="2971800" cy="1015663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6000" lang="bn-IN" u="sng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b="1" dirty="0" sz="6000" lang="en-GB" u="sng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7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1c94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1" y="762000"/>
            <a:ext cx="8610600" cy="5334000"/>
          </a:xfrm>
          <a:prstGeom prst="rect"/>
        </p:spPr>
      </p:pic>
      <p:sp>
        <p:nvSpPr>
          <p:cNvPr id="1048604" name="TextBox 2"/>
          <p:cNvSpPr txBox="1"/>
          <p:nvPr/>
        </p:nvSpPr>
        <p:spPr>
          <a:xfrm>
            <a:off x="1371600" y="0"/>
            <a:ext cx="6934200" cy="92333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5400" lang="bn-I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দেখছ?</a:t>
            </a:r>
            <a:endParaRPr b="1" dirty="0" sz="5400" lang="en-GB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5" name="TextBox 3"/>
          <p:cNvSpPr txBox="1"/>
          <p:nvPr/>
        </p:nvSpPr>
        <p:spPr>
          <a:xfrm>
            <a:off x="2209800" y="6019800"/>
            <a:ext cx="4724400" cy="1015663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</p:spPr>
        <p:txBody>
          <a:bodyPr rtlCol="0" wrap="square">
            <a:spAutoFit/>
          </a:bodyPr>
          <a:p>
            <a:pPr algn="ctr"/>
            <a:r>
              <a:rPr b="1" dirty="0" sz="6000" i="1" lang="bn-IN" u="sng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 তৈরির কল</a:t>
            </a:r>
            <a:endParaRPr b="1" dirty="0" sz="6000" i="1" lang="en-GB" u="sng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8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file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685800"/>
            <a:ext cx="8577942" cy="5486400"/>
          </a:xfrm>
          <a:prstGeom prst="rect"/>
        </p:spPr>
      </p:pic>
      <p:sp>
        <p:nvSpPr>
          <p:cNvPr id="1048606" name="TextBox 3"/>
          <p:cNvSpPr txBox="1"/>
          <p:nvPr/>
        </p:nvSpPr>
        <p:spPr>
          <a:xfrm>
            <a:off x="838200" y="152400"/>
            <a:ext cx="8077200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bn-IN" u="sng" smtClean="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কিসের ছবি ? </a:t>
            </a:r>
            <a:endParaRPr b="1" dirty="0" sz="4400" lang="en-GB" u="sng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TextBox 4"/>
          <p:cNvSpPr txBox="1"/>
          <p:nvPr/>
        </p:nvSpPr>
        <p:spPr>
          <a:xfrm>
            <a:off x="2743200" y="6324600"/>
            <a:ext cx="3886200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400" lang="bn-IN" smtClean="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গার্মেন্টস</a:t>
            </a:r>
            <a:endParaRPr b="1" dirty="0" sz="4400" lang="en-GB">
              <a:solidFill>
                <a:srgbClr val="00B05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2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LabCom-13</dc:creator>
  <cp:lastModifiedBy>LabCom-13</cp:lastModifiedBy>
  <dcterms:created xsi:type="dcterms:W3CDTF">2006-08-15T12:00:00Z</dcterms:created>
  <dcterms:modified xsi:type="dcterms:W3CDTF">2020-09-09T01:19:44Z</dcterms:modified>
</cp:coreProperties>
</file>