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5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4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7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2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8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4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5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7DD2-C36C-40F7-9FC9-BE082B2D6C94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208B-45CB-4766-AB0B-5C5234FFC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3717032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9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5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91680" y="381000"/>
            <a:ext cx="5832648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7704" y="1196752"/>
            <a:ext cx="5616624" cy="1393031"/>
            <a:chOff x="869427" y="595"/>
            <a:chExt cx="4669190" cy="1393031"/>
          </a:xfrm>
        </p:grpSpPr>
        <p:sp>
          <p:nvSpPr>
            <p:cNvPr id="4" name="Rounded Rectangle 3"/>
            <p:cNvSpPr/>
            <p:nvPr/>
          </p:nvSpPr>
          <p:spPr>
            <a:xfrm>
              <a:off x="869427" y="595"/>
              <a:ext cx="4669190" cy="13930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910227" y="41395"/>
              <a:ext cx="4587590" cy="1311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স্যাটেলাইটে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রয়েছে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>
            <a:off x="4247964" y="2589783"/>
            <a:ext cx="720080" cy="623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089974" y="3172176"/>
            <a:ext cx="5252084" cy="1393031"/>
            <a:chOff x="1803265" y="1741884"/>
            <a:chExt cx="5252084" cy="1393031"/>
          </a:xfrm>
        </p:grpSpPr>
        <p:sp>
          <p:nvSpPr>
            <p:cNvPr id="8" name="Rounded Rectangle 7"/>
            <p:cNvSpPr/>
            <p:nvPr/>
          </p:nvSpPr>
          <p:spPr>
            <a:xfrm>
              <a:off x="1803265" y="1741884"/>
              <a:ext cx="5252084" cy="13930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844065" y="1782684"/>
              <a:ext cx="5170484" cy="1311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45720" rIns="68580" bIns="4572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উচুতে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থাকার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এন্টিনা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2222" y="5085184"/>
            <a:ext cx="5252106" cy="1393031"/>
            <a:chOff x="1803265" y="3483173"/>
            <a:chExt cx="5252106" cy="1393031"/>
          </a:xfrm>
        </p:grpSpPr>
        <p:sp>
          <p:nvSpPr>
            <p:cNvPr id="13" name="Rounded Rectangle 12"/>
            <p:cNvSpPr/>
            <p:nvPr/>
          </p:nvSpPr>
          <p:spPr>
            <a:xfrm>
              <a:off x="1803265" y="3483173"/>
              <a:ext cx="5252106" cy="13930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844065" y="3523973"/>
              <a:ext cx="5170506" cy="1311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45720" rIns="68580" bIns="4572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দূরত্ব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অতিক্রম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আসতে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বেশী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লাগে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247964" y="4606007"/>
            <a:ext cx="720080" cy="623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9792" y="381000"/>
            <a:ext cx="4104456" cy="4873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 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1"/>
            <a:ext cx="3386336" cy="274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ADSS-OpticalFibreCable.as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3581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52500" y="4941168"/>
            <a:ext cx="7391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3728" y="381000"/>
            <a:ext cx="4536504" cy="4873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0" y="1340768"/>
            <a:ext cx="70104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5276" y="4005064"/>
            <a:ext cx="7848600" cy="126982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3728" y="381000"/>
            <a:ext cx="4536504" cy="4873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728" y="1193140"/>
            <a:ext cx="453650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ইনফ্রায়েড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2" descr="C:\Users\Motiar\Desktop\New folder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657601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otiar\Desktop\New folder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13660"/>
            <a:ext cx="3733800" cy="25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715000"/>
            <a:ext cx="830580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ইনফ্রায়েড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3728" y="381000"/>
            <a:ext cx="4536504" cy="4873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078" y="4797152"/>
            <a:ext cx="7848600" cy="146456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8" y="1052736"/>
            <a:ext cx="36599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6639"/>
            <a:ext cx="39624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3728" y="381000"/>
            <a:ext cx="4536504" cy="4873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72625"/>
            <a:ext cx="5791200" cy="54784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772400" cy="1922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00600"/>
            <a:ext cx="7772400" cy="1004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কিঃমিটার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13528"/>
              </p:ext>
            </p:extLst>
          </p:nvPr>
        </p:nvGraphicFramePr>
        <p:xfrm>
          <a:off x="3419872" y="1916832"/>
          <a:ext cx="2057400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916832"/>
                        <a:ext cx="2057400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53853" y="620233"/>
            <a:ext cx="3188693" cy="66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>
              <a:buNone/>
            </a:pP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সাব-মেরিন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429000"/>
            <a:ext cx="7315200" cy="9910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7442" y="188640"/>
            <a:ext cx="4752528" cy="1247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সাব-মেরিন ক্যাবল ব্যবহার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6764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noFill/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552576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609601" y="5094982"/>
            <a:ext cx="7848600" cy="1502370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7704" y="274638"/>
            <a:ext cx="5328592" cy="17862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CurveUp">
              <a:avLst>
                <a:gd name="adj" fmla="val 1987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0772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ফাইবারের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মধ্যে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কোনটি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দ্রুত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কাজ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4379" y="188640"/>
            <a:ext cx="7926053" cy="12577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Wave1">
              <a:avLst>
                <a:gd name="adj1" fmla="val 12500"/>
                <a:gd name="adj2" fmla="val 244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http://www.phantomtracking.com/images/phantom-tracking-how-does-it-work-satel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446369"/>
            <a:ext cx="3857625" cy="3000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628583"/>
            <a:ext cx="8070069" cy="1080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m¨v‡UjvBU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Avi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AcwUK¨vj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dvBev‡ii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gv‡S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KvbwU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ewk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Kvh©Ki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Zv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m¤ú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©‡K 05wU hyw³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wj‡L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</a:rPr>
              <a:t>Avb‡e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  <a:endParaRPr lang="en-GB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79512" y="764704"/>
            <a:ext cx="4165848" cy="5105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‡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gv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Kvgvj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DwÏb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mnKvix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wkÿK</a:t>
            </a:r>
            <a:endParaRPr lang="en-US" sz="2800" dirty="0" smtClean="0">
              <a:solidFill>
                <a:schemeClr val="accent2"/>
              </a:solidFill>
              <a:latin typeface="SutonnyMJ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wgTv</a:t>
            </a:r>
            <a:r>
              <a:rPr lang="en-US" sz="24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evRvi</a:t>
            </a:r>
            <a:r>
              <a:rPr lang="en-US" sz="24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jwZdz‡bœQv</a:t>
            </a:r>
            <a:r>
              <a:rPr lang="en-US" sz="24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 D”P we`¨</a:t>
            </a:r>
            <a:r>
              <a:rPr lang="en-US" sz="24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vjq</a:t>
            </a:r>
            <a:endParaRPr lang="en-US" sz="2400" dirty="0" smtClean="0">
              <a:solidFill>
                <a:schemeClr val="accent2"/>
              </a:solidFill>
              <a:latin typeface="SutonnyMJ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‡</a:t>
            </a:r>
            <a:r>
              <a:rPr lang="en-US" sz="18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gvevBj</a:t>
            </a:r>
            <a:r>
              <a:rPr lang="en-US" sz="18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- 0.1846306556</a:t>
            </a:r>
            <a:endParaRPr lang="bn-BD" sz="1800" dirty="0">
              <a:solidFill>
                <a:schemeClr val="accent2"/>
              </a:solidFill>
              <a:latin typeface="SutonnyMJ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03530" y="914400"/>
            <a:ext cx="3352800" cy="5181600"/>
            <a:chOff x="5003530" y="914400"/>
            <a:chExt cx="3352800" cy="5181600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>
            <a:xfrm>
              <a:off x="5003530" y="914400"/>
              <a:ext cx="3352800" cy="5181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পাঠ</a:t>
              </a: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bn-BD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তথ্য ও যোগাযোগ প্রযুক্তি</a:t>
              </a:r>
              <a:endParaRPr lang="en-US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bn-BD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শ্রেণি</a:t>
              </a:r>
              <a:r>
                <a:rPr lang="en-US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: অ</a:t>
              </a:r>
              <a:r>
                <a:rPr lang="bn-BD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ষ্টম </a:t>
              </a: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bn-BD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অধ্যায়</a:t>
              </a:r>
              <a:r>
                <a:rPr lang="en-US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: </a:t>
              </a:r>
              <a:r>
                <a:rPr lang="bn-BD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দ্বিতীয়</a:t>
              </a: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পাঠ</a:t>
              </a:r>
              <a:r>
                <a:rPr lang="en-US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: ১৪</a:t>
              </a:r>
              <a:endParaRPr lang="bn-BD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3713448"/>
              <a:ext cx="1642083" cy="221095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09" y="1319529"/>
            <a:ext cx="1907654" cy="23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24" y="260648"/>
            <a:ext cx="3890849" cy="3433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4038600"/>
            <a:ext cx="5472608" cy="186204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85592"/>
              </a:avLst>
            </a:prstTxWarp>
            <a:spAutoFit/>
          </a:bodyPr>
          <a:lstStyle/>
          <a:p>
            <a:pPr>
              <a:buNone/>
            </a:pPr>
            <a:r>
              <a:rPr lang="en-US" sz="115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2.wikia.nocookie.net/noradsanta/images/8/81/NOAA_Animated_Satellite.gif/revision/latest?cb=201102021649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85799"/>
            <a:ext cx="2988000" cy="36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65725" y="914401"/>
            <a:ext cx="3587675" cy="4798423"/>
            <a:chOff x="4565725" y="1317057"/>
            <a:chExt cx="3802434" cy="3722351"/>
          </a:xfrm>
        </p:grpSpPr>
        <p:sp>
          <p:nvSpPr>
            <p:cNvPr id="4" name="TextBox 3"/>
            <p:cNvSpPr txBox="1"/>
            <p:nvPr/>
          </p:nvSpPr>
          <p:spPr>
            <a:xfrm>
              <a:off x="4565725" y="4452068"/>
              <a:ext cx="3802434" cy="5873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কিসের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তৈরী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 descr="http://personalpages.manchester.ac.uk/staff/m.dodge/cybergeography/atlas/fakevbns_large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0"/>
            <a:stretch/>
          </p:blipFill>
          <p:spPr bwMode="auto">
            <a:xfrm>
              <a:off x="4565725" y="1317057"/>
              <a:ext cx="3802434" cy="2942155"/>
            </a:xfrm>
            <a:prstGeom prst="rect">
              <a:avLst/>
            </a:prstGeom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6" name="TextBox 5"/>
          <p:cNvSpPr txBox="1"/>
          <p:nvPr/>
        </p:nvSpPr>
        <p:spPr>
          <a:xfrm>
            <a:off x="674976" y="4796201"/>
            <a:ext cx="3025187" cy="830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পৃথিবীতে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পাঠানো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24073" y="851647"/>
            <a:ext cx="83058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512102" cy="2526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2477905" cy="2477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16178"/>
            <a:ext cx="7992888" cy="93655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2328" y="12573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0547" y="2060848"/>
            <a:ext cx="7467600" cy="3306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ফাইবারের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সাব-মেরিন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59832" y="381000"/>
            <a:ext cx="2808312" cy="67173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C:\Users\Motiar\Desktop\New folder\397905main_Satellites-xl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7" y="1272988"/>
            <a:ext cx="813690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754243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59832" y="381000"/>
            <a:ext cx="2808312" cy="67173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C:\Users\Motiar\Desktop\New folder\Geostationary-3D-Earth-sidevie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88" y="1295400"/>
            <a:ext cx="556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7924800" cy="661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 যেভাবে কাজ 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908720"/>
            <a:ext cx="2746648" cy="2232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2057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40233"/>
            <a:ext cx="5587099" cy="298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932040" y="1988840"/>
            <a:ext cx="561301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 যেভাবে কাজ 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9659" y="1015253"/>
            <a:ext cx="5949638" cy="4394947"/>
            <a:chOff x="1489659" y="1015253"/>
            <a:chExt cx="5949638" cy="4394947"/>
          </a:xfrm>
        </p:grpSpPr>
        <p:sp>
          <p:nvSpPr>
            <p:cNvPr id="3" name="Oval 2"/>
            <p:cNvSpPr/>
            <p:nvPr/>
          </p:nvSpPr>
          <p:spPr>
            <a:xfrm>
              <a:off x="1489659" y="1066800"/>
              <a:ext cx="5486400" cy="4343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Motiar\Desktop\New folder\graphics-radio-96202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1015253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590" y="1048998"/>
              <a:ext cx="1485325" cy="13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659" y="3987078"/>
              <a:ext cx="1828800" cy="1305740"/>
            </a:xfrm>
            <a:prstGeom prst="rect">
              <a:avLst/>
            </a:prstGeom>
          </p:spPr>
        </p:pic>
        <p:pic>
          <p:nvPicPr>
            <p:cNvPr id="7" name="Picture 3" descr="E:\MOTIAR\Motiar D. Content\Class Viii\Picture\পাঠ ৪৬ দৈন্ন্দিন সমস্যা\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347" y="3429000"/>
              <a:ext cx="1885950" cy="1575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066800" y="5589240"/>
            <a:ext cx="6781800" cy="9787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347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2020-09-09T09:08:08Z</dcterms:created>
  <dcterms:modified xsi:type="dcterms:W3CDTF">2020-09-09T10:31:18Z</dcterms:modified>
</cp:coreProperties>
</file>