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7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2000" t="-1000" r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73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66800" y="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4400" y="65502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-76200" y="76200"/>
            <a:ext cx="1295400" cy="1143000"/>
          </a:xfrm>
          <a:prstGeom prst="corner">
            <a:avLst>
              <a:gd name="adj1" fmla="val 29702"/>
              <a:gd name="adj2" fmla="val 2970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0800000">
            <a:off x="7848600" y="0"/>
            <a:ext cx="1295400" cy="1143000"/>
          </a:xfrm>
          <a:prstGeom prst="corner">
            <a:avLst>
              <a:gd name="adj1" fmla="val 29702"/>
              <a:gd name="adj2" fmla="val 2970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6200000">
            <a:off x="7924800" y="5638799"/>
            <a:ext cx="1295400" cy="1143000"/>
          </a:xfrm>
          <a:prstGeom prst="corner">
            <a:avLst>
              <a:gd name="adj1" fmla="val 29702"/>
              <a:gd name="adj2" fmla="val 2970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>
            <a:off x="0" y="5715000"/>
            <a:ext cx="1295400" cy="1143000"/>
          </a:xfrm>
          <a:prstGeom prst="corner">
            <a:avLst>
              <a:gd name="adj1" fmla="val 29702"/>
              <a:gd name="adj2" fmla="val 2970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1652200" y="34048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Mobile: 01712-037495; Email: suranjitpst@gmail.com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7214800" y="32524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Mobile: 01712-037495; Email: suranjitpst@gmail.com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35485" y="5334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4056939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7817" y="520642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4812816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40645" y="5715000"/>
            <a:ext cx="371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Friend : A good relationship.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724400" cy="346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8805" y="56388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 :  Learner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ban"/>
              </a:rPr>
              <a:t>I’m </a:t>
            </a:r>
            <a:r>
              <a:rPr lang="en-US" sz="3600" dirty="0" err="1" smtClean="0">
                <a:latin typeface="Nikosban"/>
              </a:rPr>
              <a:t>Radif</a:t>
            </a:r>
            <a:r>
              <a:rPr lang="en-US" sz="3600" dirty="0" smtClean="0">
                <a:latin typeface="Nikosban"/>
              </a:rPr>
              <a:t>. I’m eight years old. </a:t>
            </a:r>
            <a:r>
              <a:rPr lang="en-US" sz="3600" dirty="0" err="1" smtClean="0">
                <a:latin typeface="Nikosban"/>
              </a:rPr>
              <a:t>Anik</a:t>
            </a:r>
            <a:r>
              <a:rPr lang="en-US" sz="3600" dirty="0" smtClean="0">
                <a:latin typeface="Nikosban"/>
              </a:rPr>
              <a:t> is  my friend. He’s eight years </a:t>
            </a:r>
            <a:r>
              <a:rPr lang="en-US" sz="3600" dirty="0" smtClean="0">
                <a:latin typeface="Nikosban"/>
              </a:rPr>
              <a:t>old, too. We </a:t>
            </a:r>
            <a:r>
              <a:rPr lang="en-US" sz="3600" dirty="0" smtClean="0">
                <a:latin typeface="Nikosban"/>
              </a:rPr>
              <a:t>go to </a:t>
            </a:r>
            <a:r>
              <a:rPr lang="en-US" sz="3600" dirty="0" err="1" smtClean="0">
                <a:latin typeface="Nikosban"/>
              </a:rPr>
              <a:t>Rajbari</a:t>
            </a:r>
            <a:r>
              <a:rPr lang="en-US" sz="3600" dirty="0" smtClean="0">
                <a:latin typeface="Nikosban"/>
              </a:rPr>
              <a:t> Primary </a:t>
            </a:r>
            <a:r>
              <a:rPr lang="en-US" sz="3600" dirty="0" smtClean="0">
                <a:latin typeface="Nikosban"/>
              </a:rPr>
              <a:t>School. We are in the same class. </a:t>
            </a:r>
            <a:r>
              <a:rPr lang="en-US" sz="3600" dirty="0" err="1" smtClean="0">
                <a:latin typeface="Nikosban"/>
              </a:rPr>
              <a:t>Anik</a:t>
            </a:r>
            <a:r>
              <a:rPr lang="en-US" sz="3600" dirty="0" smtClean="0">
                <a:latin typeface="Nikosban"/>
              </a:rPr>
              <a:t> sits next to me. In the afternoon , we play football.</a:t>
            </a:r>
            <a:endParaRPr lang="en-US" sz="3600" dirty="0">
              <a:latin typeface="Nikosb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257800" cy="389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04868" cy="362078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33400" y="381000"/>
            <a:ext cx="8077200" cy="1143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Pairwork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Pairwork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Ask and answer.</a:t>
            </a:r>
          </a:p>
          <a:p>
            <a:pPr algn="ctr"/>
            <a:endParaRPr lang="en-US" sz="4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1.How old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2.What is his friend’s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name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3.How old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friend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4.What school do they go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Where does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sit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6.What do they do in the afternoon 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7564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95400"/>
            <a:ext cx="2819400" cy="175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3353812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a paragraph about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Friend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by using the following questions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your friend’s name?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old is your friend?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school does your friend go to?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does your friend sit in class?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do in the afternoon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971800" cy="27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4648200"/>
            <a:ext cx="39624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914400"/>
            <a:ext cx="304800" cy="5943600"/>
          </a:xfrm>
          <a:prstGeom prst="rect">
            <a:avLst/>
          </a:prstGeom>
        </p:spPr>
      </p:pic>
      <p:pic>
        <p:nvPicPr>
          <p:cNvPr id="8" name="Picture 2" descr="F:\Animated pic\my Fammily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2438400" cy="286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8200" y="4419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Three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Unit:35 , Lesson:1-3.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 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s\AppData\Roaming\Microsoft\Windows\Network Shortcuts\bird-animated-gif-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5934075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678359"/>
            <a:ext cx="247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GOODBYE</a:t>
            </a:r>
            <a:endParaRPr lang="en-US" sz="44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191000" y="2209800"/>
          <a:ext cx="972172" cy="285750"/>
        </p:xfrm>
        <a:graphic>
          <a:graphicData uri="http://schemas.openxmlformats.org/presentationml/2006/ole">
            <p:oleObj spid="_x0000_s9218" name="Packager Shell Object" showAsIcon="1" r:id="rId4" imgW="149040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457200" y="762000"/>
            <a:ext cx="8153400" cy="2209800"/>
          </a:xfrm>
          <a:prstGeom prst="frame">
            <a:avLst>
              <a:gd name="adj1" fmla="val 8808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of you are the  students of class three.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tell me, What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relationship among yourselves with one another?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57200" y="3429000"/>
            <a:ext cx="8153400" cy="10668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you,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Classmates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friends.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33400" y="4953000"/>
            <a:ext cx="8001000" cy="10668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Really! .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Today’s topic is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Friend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2514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Enjoy and understand simple stories.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4681" y="3429000"/>
            <a:ext cx="730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Ask and answer simple WH and Yes/No questions.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8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understanding simple sentences , paragraphs and other texts.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48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write short and simple paragraph by answering a set of questions.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9600" y="56388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524000"/>
            <a:ext cx="4953000" cy="354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0600" y="5334000"/>
            <a:ext cx="692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are the relationship between themselves?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867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friends.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461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51917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8673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Teacher and students in the classroom.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955654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5181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are they doing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877580"/>
            <a:ext cx="391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playing football.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547" y="1634383"/>
            <a:ext cx="5538653" cy="3623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0" y="5715000"/>
            <a:ext cx="430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Friend : A good relationship.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4953000" cy="371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5648980"/>
            <a:ext cx="516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School : An educational institution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435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65</cp:revision>
  <dcterms:created xsi:type="dcterms:W3CDTF">2006-08-16T00:00:00Z</dcterms:created>
  <dcterms:modified xsi:type="dcterms:W3CDTF">2020-09-08T18:05:46Z</dcterms:modified>
</cp:coreProperties>
</file>