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14" r:id="rId3"/>
    <p:sldMasterId id="2147483732" r:id="rId4"/>
    <p:sldMasterId id="2147483744" r:id="rId5"/>
    <p:sldMasterId id="2147483773" r:id="rId6"/>
    <p:sldMasterId id="2147483797" r:id="rId7"/>
    <p:sldMasterId id="2147483809" r:id="rId8"/>
    <p:sldMasterId id="2147483845" r:id="rId9"/>
    <p:sldMasterId id="2147483938" r:id="rId10"/>
    <p:sldMasterId id="2147483950" r:id="rId11"/>
    <p:sldMasterId id="2147483974" r:id="rId12"/>
    <p:sldMasterId id="2147483986" r:id="rId13"/>
  </p:sldMasterIdLst>
  <p:sldIdLst>
    <p:sldId id="256" r:id="rId14"/>
    <p:sldId id="262" r:id="rId15"/>
    <p:sldId id="263" r:id="rId16"/>
    <p:sldId id="264" r:id="rId17"/>
    <p:sldId id="265" r:id="rId18"/>
    <p:sldId id="261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i Uddin" userId="e12d8e31e8d791c6" providerId="LiveId" clId="{18AD3317-6337-4126-A221-C0F27A8A0910}"/>
    <pc:docChg chg="addSld">
      <pc:chgData name="Mahi Uddin" userId="e12d8e31e8d791c6" providerId="LiveId" clId="{18AD3317-6337-4126-A221-C0F27A8A0910}" dt="2020-09-07T12:04:38.055" v="0" actId="680"/>
      <pc:docMkLst>
        <pc:docMk/>
      </pc:docMkLst>
      <pc:sldChg chg="new">
        <pc:chgData name="Mahi Uddin" userId="e12d8e31e8d791c6" providerId="LiveId" clId="{18AD3317-6337-4126-A221-C0F27A8A0910}" dt="2020-09-07T12:04:38.055" v="0" actId="680"/>
        <pc:sldMkLst>
          <pc:docMk/>
          <pc:sldMk cId="1787431518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544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38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6954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329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18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175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168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764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724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177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2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340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4685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104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614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8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90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656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900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762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989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1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319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125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7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354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33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7270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22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718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349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1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4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71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089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810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98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956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48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829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446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08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773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52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9642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770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1972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4678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6769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019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0677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0431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69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4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9256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5273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22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7680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769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016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743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784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437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140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7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072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9597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467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3744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700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958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27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327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604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143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209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544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041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2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33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633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252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82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297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83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17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11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35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410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40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4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0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4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034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007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59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4671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44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9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53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55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82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62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59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9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53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59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4513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7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68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4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5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54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4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2317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8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6757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30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83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141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45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1093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2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91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64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968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96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514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37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06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99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39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6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615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6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371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147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1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32286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26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5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211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4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37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95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458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392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51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601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69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64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084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672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186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401804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922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52294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81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191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807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433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08085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41053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0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92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2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7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889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1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15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415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3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1A41-DF07-492E-9C83-91E7A9FE9365}" type="datetimeFigureOut">
              <a:rPr lang="en-US" smtClean="0"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DFC001-B752-45E9-84D3-908C5D7AF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3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4F9E72-14B5-4C63-A5A2-FFEA20497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" y="464949"/>
            <a:ext cx="11236271" cy="58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3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03A6A3-7914-4097-B0D3-413259000C59}"/>
              </a:ext>
            </a:extLst>
          </p:cNvPr>
          <p:cNvSpPr txBox="1"/>
          <p:nvPr/>
        </p:nvSpPr>
        <p:spPr>
          <a:xfrm>
            <a:off x="776610" y="54914"/>
            <a:ext cx="1811607" cy="64633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096E3-28D1-4E8E-9D6B-BEE4C425DAFD}"/>
              </a:ext>
            </a:extLst>
          </p:cNvPr>
          <p:cNvSpPr txBox="1"/>
          <p:nvPr/>
        </p:nvSpPr>
        <p:spPr>
          <a:xfrm>
            <a:off x="4281407" y="8419"/>
            <a:ext cx="3629186" cy="10772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মেসার্স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6B78E5E-91D0-4426-B99F-1E1893C8C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307268"/>
              </p:ext>
            </p:extLst>
          </p:nvPr>
        </p:nvGraphicFramePr>
        <p:xfrm>
          <a:off x="1" y="1106010"/>
          <a:ext cx="12191999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3850">
                  <a:extLst>
                    <a:ext uri="{9D8B030D-6E8A-4147-A177-3AD203B41FA5}">
                      <a16:colId xmlns:a16="http://schemas.microsoft.com/office/drawing/2014/main" val="266830026"/>
                    </a:ext>
                  </a:extLst>
                </a:gridCol>
                <a:gridCol w="3502617">
                  <a:extLst>
                    <a:ext uri="{9D8B030D-6E8A-4147-A177-3AD203B41FA5}">
                      <a16:colId xmlns:a16="http://schemas.microsoft.com/office/drawing/2014/main" val="3597395745"/>
                    </a:ext>
                  </a:extLst>
                </a:gridCol>
                <a:gridCol w="1022888">
                  <a:extLst>
                    <a:ext uri="{9D8B030D-6E8A-4147-A177-3AD203B41FA5}">
                      <a16:colId xmlns:a16="http://schemas.microsoft.com/office/drawing/2014/main" val="3012037805"/>
                    </a:ext>
                  </a:extLst>
                </a:gridCol>
                <a:gridCol w="1665792">
                  <a:extLst>
                    <a:ext uri="{9D8B030D-6E8A-4147-A177-3AD203B41FA5}">
                      <a16:colId xmlns:a16="http://schemas.microsoft.com/office/drawing/2014/main" val="3597063920"/>
                    </a:ext>
                  </a:extLst>
                </a:gridCol>
                <a:gridCol w="1556425">
                  <a:extLst>
                    <a:ext uri="{9D8B030D-6E8A-4147-A177-3AD203B41FA5}">
                      <a16:colId xmlns:a16="http://schemas.microsoft.com/office/drawing/2014/main" val="2143706667"/>
                    </a:ext>
                  </a:extLst>
                </a:gridCol>
                <a:gridCol w="1491575">
                  <a:extLst>
                    <a:ext uri="{9D8B030D-6E8A-4147-A177-3AD203B41FA5}">
                      <a16:colId xmlns:a16="http://schemas.microsoft.com/office/drawing/2014/main" val="2993459170"/>
                    </a:ext>
                  </a:extLst>
                </a:gridCol>
                <a:gridCol w="1588852">
                  <a:extLst>
                    <a:ext uri="{9D8B030D-6E8A-4147-A177-3AD203B41FA5}">
                      <a16:colId xmlns:a16="http://schemas.microsoft.com/office/drawing/2014/main" val="3569669209"/>
                    </a:ext>
                  </a:extLst>
                </a:gridCol>
              </a:tblGrid>
              <a:tr h="2733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জাঃপৃঃ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686341"/>
                  </a:ext>
                </a:extLst>
              </a:tr>
              <a:tr h="22152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২০১৬</a:t>
                      </a:r>
                    </a:p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জানুঃ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০১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ডিসেঃ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৩১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ডিসেঃ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৩১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ডিসেঃ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৩১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অনাদায়ী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৫,০০,০০০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২,৫০,০০০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২,০০,০০০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৭,০০,০০০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৪,৫০,০০০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৪,৪২,০০০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22512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F8F4328E-B597-4BF8-92C9-188392F50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941379"/>
              </p:ext>
            </p:extLst>
          </p:nvPr>
        </p:nvGraphicFramePr>
        <p:xfrm>
          <a:off x="1" y="4706496"/>
          <a:ext cx="12191999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3850">
                  <a:extLst>
                    <a:ext uri="{9D8B030D-6E8A-4147-A177-3AD203B41FA5}">
                      <a16:colId xmlns:a16="http://schemas.microsoft.com/office/drawing/2014/main" val="266830026"/>
                    </a:ext>
                  </a:extLst>
                </a:gridCol>
                <a:gridCol w="3502617">
                  <a:extLst>
                    <a:ext uri="{9D8B030D-6E8A-4147-A177-3AD203B41FA5}">
                      <a16:colId xmlns:a16="http://schemas.microsoft.com/office/drawing/2014/main" val="3597395745"/>
                    </a:ext>
                  </a:extLst>
                </a:gridCol>
                <a:gridCol w="1022888">
                  <a:extLst>
                    <a:ext uri="{9D8B030D-6E8A-4147-A177-3AD203B41FA5}">
                      <a16:colId xmlns:a16="http://schemas.microsoft.com/office/drawing/2014/main" val="3012037805"/>
                    </a:ext>
                  </a:extLst>
                </a:gridCol>
                <a:gridCol w="1665792">
                  <a:extLst>
                    <a:ext uri="{9D8B030D-6E8A-4147-A177-3AD203B41FA5}">
                      <a16:colId xmlns:a16="http://schemas.microsoft.com/office/drawing/2014/main" val="3597063920"/>
                    </a:ext>
                  </a:extLst>
                </a:gridCol>
                <a:gridCol w="1556425">
                  <a:extLst>
                    <a:ext uri="{9D8B030D-6E8A-4147-A177-3AD203B41FA5}">
                      <a16:colId xmlns:a16="http://schemas.microsoft.com/office/drawing/2014/main" val="2143706667"/>
                    </a:ext>
                  </a:extLst>
                </a:gridCol>
                <a:gridCol w="1491575">
                  <a:extLst>
                    <a:ext uri="{9D8B030D-6E8A-4147-A177-3AD203B41FA5}">
                      <a16:colId xmlns:a16="http://schemas.microsoft.com/office/drawing/2014/main" val="2993459170"/>
                    </a:ext>
                  </a:extLst>
                </a:gridCol>
                <a:gridCol w="1588852">
                  <a:extLst>
                    <a:ext uri="{9D8B030D-6E8A-4147-A177-3AD203B41FA5}">
                      <a16:colId xmlns:a16="http://schemas.microsoft.com/office/drawing/2014/main" val="3569669209"/>
                    </a:ext>
                  </a:extLst>
                </a:gridCol>
              </a:tblGrid>
              <a:tr h="2682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জাঃপৃঃ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686341"/>
                  </a:ext>
                </a:extLst>
              </a:tr>
              <a:tr h="11470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২০১৬</a:t>
                      </a:r>
                    </a:p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জানুঃ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০১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ডিসেঃ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৩১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225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9D7453-65AD-4AE7-8942-A8C48A349613}"/>
              </a:ext>
            </a:extLst>
          </p:cNvPr>
          <p:cNvSpPr txBox="1"/>
          <p:nvPr/>
        </p:nvSpPr>
        <p:spPr>
          <a:xfrm>
            <a:off x="3836476" y="3932332"/>
            <a:ext cx="4519047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3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A3E184-1092-462A-BE7E-D94F47EAA7F9}"/>
              </a:ext>
            </a:extLst>
          </p:cNvPr>
          <p:cNvCxnSpPr/>
          <p:nvPr/>
        </p:nvCxnSpPr>
        <p:spPr>
          <a:xfrm>
            <a:off x="6096000" y="0"/>
            <a:ext cx="0" cy="619932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C8FC64F-3AE1-44DC-B5C3-09AAC8CD47DD}"/>
              </a:ext>
            </a:extLst>
          </p:cNvPr>
          <p:cNvSpPr txBox="1"/>
          <p:nvPr/>
        </p:nvSpPr>
        <p:spPr>
          <a:xfrm>
            <a:off x="2434929" y="132406"/>
            <a:ext cx="1811607" cy="646331"/>
          </a:xfrm>
          <a:prstGeom prst="rect">
            <a:avLst/>
          </a:prstGeom>
          <a:solidFill>
            <a:schemeClr val="accent3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79576-1D32-44BD-A583-0C92C556F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9" y="967675"/>
            <a:ext cx="5377261" cy="3700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BCE88-F2A2-40A8-9B6F-6B14668B7199}"/>
              </a:ext>
            </a:extLst>
          </p:cNvPr>
          <p:cNvSpPr txBox="1"/>
          <p:nvPr/>
        </p:nvSpPr>
        <p:spPr>
          <a:xfrm>
            <a:off x="1782708" y="5143925"/>
            <a:ext cx="3116047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5B2D51-4D7D-47BF-85BB-1BF1049B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72" y="132406"/>
            <a:ext cx="5015633" cy="4536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A10743-9E9B-4216-9111-3A067CFE1B47}"/>
              </a:ext>
            </a:extLst>
          </p:cNvPr>
          <p:cNvSpPr txBox="1"/>
          <p:nvPr/>
        </p:nvSpPr>
        <p:spPr>
          <a:xfrm>
            <a:off x="7293246" y="5143924"/>
            <a:ext cx="3897502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268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A57D8-8916-4818-A13F-EB71C35F5888}"/>
              </a:ext>
            </a:extLst>
          </p:cNvPr>
          <p:cNvSpPr txBox="1"/>
          <p:nvPr/>
        </p:nvSpPr>
        <p:spPr>
          <a:xfrm>
            <a:off x="4947611" y="633918"/>
            <a:ext cx="2296777" cy="646331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8EDC3-4319-4C93-9589-E500ACD51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27" y="1512295"/>
            <a:ext cx="6035218" cy="4143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CDAA43-54AF-4957-B8E8-F3AC8ED44712}"/>
              </a:ext>
            </a:extLst>
          </p:cNvPr>
          <p:cNvSpPr txBox="1"/>
          <p:nvPr/>
        </p:nvSpPr>
        <p:spPr>
          <a:xfrm>
            <a:off x="7563576" y="3045373"/>
            <a:ext cx="3116047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762523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5AD3B3-932F-496D-828D-4A7919674BCF}"/>
              </a:ext>
            </a:extLst>
          </p:cNvPr>
          <p:cNvSpPr txBox="1"/>
          <p:nvPr/>
        </p:nvSpPr>
        <p:spPr>
          <a:xfrm>
            <a:off x="4993305" y="257330"/>
            <a:ext cx="18149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6CB3D-45D2-429A-8ADE-FF0CBB13C3E3}"/>
              </a:ext>
            </a:extLst>
          </p:cNvPr>
          <p:cNvSpPr txBox="1"/>
          <p:nvPr/>
        </p:nvSpPr>
        <p:spPr>
          <a:xfrm>
            <a:off x="307130" y="281851"/>
            <a:ext cx="22589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০২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F4630-273C-4877-B563-E614031E66FA}"/>
              </a:ext>
            </a:extLst>
          </p:cNvPr>
          <p:cNvSpPr txBox="1"/>
          <p:nvPr/>
        </p:nvSpPr>
        <p:spPr>
          <a:xfrm>
            <a:off x="307130" y="976893"/>
            <a:ext cx="885851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এন্টারপ্রাইজ-এর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9D9E6-FE21-4139-B917-B973AF7B4B49}"/>
              </a:ext>
            </a:extLst>
          </p:cNvPr>
          <p:cNvSpPr txBox="1"/>
          <p:nvPr/>
        </p:nvSpPr>
        <p:spPr>
          <a:xfrm>
            <a:off x="425103" y="1615278"/>
            <a:ext cx="1074685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			৩১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২০১৬ 	৩১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২০১৬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(১-১-১৬) 		    ১২,০০০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-------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     	     ৬,০০০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-------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	    ১০,৫০০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        ৫,৪০০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২.৫% 			  ৫%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(৩১-১২-১৭) 			  ২,২৬,৫০০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      ১,৫৫,৪০০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58E84-D642-4249-ABBF-509688003C38}"/>
              </a:ext>
            </a:extLst>
          </p:cNvPr>
          <p:cNvSpPr txBox="1"/>
          <p:nvPr/>
        </p:nvSpPr>
        <p:spPr>
          <a:xfrm>
            <a:off x="717936" y="4353744"/>
            <a:ext cx="53431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65F90-90CB-4792-ADD0-A396F0B8F0AA}"/>
              </a:ext>
            </a:extLst>
          </p:cNvPr>
          <p:cNvSpPr txBox="1"/>
          <p:nvPr/>
        </p:nvSpPr>
        <p:spPr>
          <a:xfrm>
            <a:off x="717936" y="5431119"/>
            <a:ext cx="518282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D8B75-317E-4224-9636-0C66F178387A}"/>
              </a:ext>
            </a:extLst>
          </p:cNvPr>
          <p:cNvSpPr txBox="1"/>
          <p:nvPr/>
        </p:nvSpPr>
        <p:spPr>
          <a:xfrm>
            <a:off x="717936" y="6016624"/>
            <a:ext cx="421621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34536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7953BC-2FBB-49CB-95ED-3D4768CF3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5173" cy="63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2DE070-4066-49C3-92DC-DCC81C47709F}"/>
              </a:ext>
            </a:extLst>
          </p:cNvPr>
          <p:cNvSpPr txBox="1"/>
          <p:nvPr/>
        </p:nvSpPr>
        <p:spPr>
          <a:xfrm>
            <a:off x="4869542" y="1270861"/>
            <a:ext cx="245291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A95EF-AA3E-4AD8-93E7-9DFF4A54D961}"/>
              </a:ext>
            </a:extLst>
          </p:cNvPr>
          <p:cNvSpPr txBox="1"/>
          <p:nvPr/>
        </p:nvSpPr>
        <p:spPr>
          <a:xfrm>
            <a:off x="1428281" y="2971038"/>
            <a:ext cx="4745210" cy="26161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ভূঁইয়া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ইকবাল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দাগনভূঁইয়া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DB684E-B0EA-4391-8F9B-049489B6A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57" y="2479729"/>
            <a:ext cx="2871860" cy="36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7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A940CF-664D-46FD-B77C-566E72EA56B9}"/>
              </a:ext>
            </a:extLst>
          </p:cNvPr>
          <p:cNvSpPr txBox="1"/>
          <p:nvPr/>
        </p:nvSpPr>
        <p:spPr>
          <a:xfrm>
            <a:off x="4761054" y="170482"/>
            <a:ext cx="2045753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B2B18-2B69-4E2D-9F31-CCD96F8E6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6" t="12097" r="31484" b="64479"/>
          <a:stretch/>
        </p:blipFill>
        <p:spPr>
          <a:xfrm>
            <a:off x="139485" y="1580826"/>
            <a:ext cx="8292409" cy="3425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3CBD68-8EBF-4C33-B91B-525E9BB5D6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4" t="46851" r="16024" b="41806"/>
          <a:stretch/>
        </p:blipFill>
        <p:spPr>
          <a:xfrm>
            <a:off x="8431894" y="2185259"/>
            <a:ext cx="3207333" cy="22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002A74-AAEE-4C17-9597-BC155649AD74}"/>
              </a:ext>
            </a:extLst>
          </p:cNvPr>
          <p:cNvSpPr txBox="1"/>
          <p:nvPr/>
        </p:nvSpPr>
        <p:spPr>
          <a:xfrm>
            <a:off x="5016217" y="139485"/>
            <a:ext cx="2159566" cy="646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09A69-E973-40C3-9195-512712DC9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32091" r="7203" b="36497"/>
          <a:stretch/>
        </p:blipFill>
        <p:spPr>
          <a:xfrm>
            <a:off x="1157207" y="2572718"/>
            <a:ext cx="10668000" cy="2154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97316F-3C5A-4DE9-8A10-BA53622C62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1" r="71263" b="46536"/>
          <a:stretch/>
        </p:blipFill>
        <p:spPr>
          <a:xfrm>
            <a:off x="4479696" y="1012840"/>
            <a:ext cx="3232608" cy="1332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CEDD3B-6A55-4D58-802E-D28CA07461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43390" r="51821" b="41243"/>
          <a:stretch/>
        </p:blipFill>
        <p:spPr>
          <a:xfrm>
            <a:off x="4324027" y="4954007"/>
            <a:ext cx="3192652" cy="1053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556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FECCB0-B0F4-435B-A8E8-0C1FF7F75050}"/>
              </a:ext>
            </a:extLst>
          </p:cNvPr>
          <p:cNvSpPr txBox="1"/>
          <p:nvPr/>
        </p:nvSpPr>
        <p:spPr>
          <a:xfrm>
            <a:off x="4577166" y="314723"/>
            <a:ext cx="1518834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C9E8F-FD4C-4B31-88D1-90A59C7DD46B}"/>
              </a:ext>
            </a:extLst>
          </p:cNvPr>
          <p:cNvSpPr txBox="1"/>
          <p:nvPr/>
        </p:nvSpPr>
        <p:spPr>
          <a:xfrm>
            <a:off x="545023" y="1866274"/>
            <a:ext cx="5344333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E7330-BC94-4DE3-BB3B-0B8897BF6CF7}"/>
              </a:ext>
            </a:extLst>
          </p:cNvPr>
          <p:cNvSpPr txBox="1"/>
          <p:nvPr/>
        </p:nvSpPr>
        <p:spPr>
          <a:xfrm>
            <a:off x="250556" y="3305470"/>
            <a:ext cx="8041038" cy="584775"/>
          </a:xfrm>
          <a:prstGeom prst="rect">
            <a:avLst/>
          </a:prstGeom>
          <a:solidFill>
            <a:srgbClr val="6004AC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কুঋণ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D07E4-DDD7-40FA-B5B8-10431BABFEEE}"/>
              </a:ext>
            </a:extLst>
          </p:cNvPr>
          <p:cNvSpPr txBox="1"/>
          <p:nvPr/>
        </p:nvSpPr>
        <p:spPr>
          <a:xfrm>
            <a:off x="545023" y="4795465"/>
            <a:ext cx="9066509" cy="584775"/>
          </a:xfrm>
          <a:prstGeom prst="rect">
            <a:avLst/>
          </a:prstGeom>
          <a:solidFill>
            <a:srgbClr val="6004AC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236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CE0BF-F690-40E4-A7DB-B6C646353FCC}"/>
              </a:ext>
            </a:extLst>
          </p:cNvPr>
          <p:cNvSpPr txBox="1"/>
          <p:nvPr/>
        </p:nvSpPr>
        <p:spPr>
          <a:xfrm>
            <a:off x="3434853" y="624140"/>
            <a:ext cx="53222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93AB2-9E3B-4730-9997-2AD3862E0594}"/>
              </a:ext>
            </a:extLst>
          </p:cNvPr>
          <p:cNvSpPr txBox="1"/>
          <p:nvPr/>
        </p:nvSpPr>
        <p:spPr>
          <a:xfrm>
            <a:off x="473261" y="2766448"/>
            <a:ext cx="11245473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দেনাদারের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অবলোপন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40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B99764-235C-43F8-8811-F89F068AAAB6}"/>
              </a:ext>
            </a:extLst>
          </p:cNvPr>
          <p:cNvSpPr txBox="1"/>
          <p:nvPr/>
        </p:nvSpPr>
        <p:spPr>
          <a:xfrm>
            <a:off x="0" y="46057"/>
            <a:ext cx="1622560" cy="646331"/>
          </a:xfrm>
          <a:prstGeom prst="rect">
            <a:avLst/>
          </a:prstGeom>
          <a:solidFill>
            <a:srgbClr val="6004A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E9E2C-6A5A-4867-A0B1-13FC960E5305}"/>
              </a:ext>
            </a:extLst>
          </p:cNvPr>
          <p:cNvSpPr txBox="1"/>
          <p:nvPr/>
        </p:nvSpPr>
        <p:spPr>
          <a:xfrm>
            <a:off x="1684559" y="15060"/>
            <a:ext cx="7979045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7E64C-A95E-4CFF-90DE-D8649E131171}"/>
              </a:ext>
            </a:extLst>
          </p:cNvPr>
          <p:cNvSpPr txBox="1"/>
          <p:nvPr/>
        </p:nvSpPr>
        <p:spPr>
          <a:xfrm>
            <a:off x="9676568" y="0"/>
            <a:ext cx="2515432" cy="584775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২০১৭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EABD-B528-4CCC-A8EC-A279E88DA8BD}"/>
              </a:ext>
            </a:extLst>
          </p:cNvPr>
          <p:cNvSpPr txBox="1"/>
          <p:nvPr/>
        </p:nvSpPr>
        <p:spPr>
          <a:xfrm>
            <a:off x="748198" y="2196374"/>
            <a:ext cx="3978786" cy="52322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৫,০০,০০০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FD738-E428-4A66-9FED-47FEE04F8703}"/>
              </a:ext>
            </a:extLst>
          </p:cNvPr>
          <p:cNvSpPr txBox="1"/>
          <p:nvPr/>
        </p:nvSpPr>
        <p:spPr>
          <a:xfrm>
            <a:off x="748197" y="760716"/>
            <a:ext cx="11370590" cy="138499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২০১৫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মেসার্স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উদ্বৃত্তপত্রে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২,০০,০০০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১২,০০০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২০১৬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হয়ঃ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0364B-8EDD-49B2-A936-01D85300EE95}"/>
              </a:ext>
            </a:extLst>
          </p:cNvPr>
          <p:cNvSpPr txBox="1"/>
          <p:nvPr/>
        </p:nvSpPr>
        <p:spPr>
          <a:xfrm>
            <a:off x="748198" y="2770257"/>
            <a:ext cx="6009063" cy="52322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২,৫০,০০০০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2559A-1325-43BF-8CB6-58742DEC34A5}"/>
              </a:ext>
            </a:extLst>
          </p:cNvPr>
          <p:cNvSpPr txBox="1"/>
          <p:nvPr/>
        </p:nvSpPr>
        <p:spPr>
          <a:xfrm>
            <a:off x="748198" y="3368162"/>
            <a:ext cx="6179544" cy="52322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অবলোপন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৮,০০০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BC6B44-D989-4CE3-9EF5-73BEE9CF737F}"/>
              </a:ext>
            </a:extLst>
          </p:cNvPr>
          <p:cNvSpPr txBox="1"/>
          <p:nvPr/>
        </p:nvSpPr>
        <p:spPr>
          <a:xfrm>
            <a:off x="748197" y="3953006"/>
            <a:ext cx="7837863" cy="52322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ইতিপূর্বে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অবলোপনকৃত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৫,০০০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F8607-0CF6-46D9-A147-772AF6DA5B7B}"/>
              </a:ext>
            </a:extLst>
          </p:cNvPr>
          <p:cNvSpPr txBox="1"/>
          <p:nvPr/>
        </p:nvSpPr>
        <p:spPr>
          <a:xfrm>
            <a:off x="748197" y="4537847"/>
            <a:ext cx="1359572" cy="52322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করনীয়ঃ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FB486-E450-49F6-A706-B498F1D53F18}"/>
              </a:ext>
            </a:extLst>
          </p:cNvPr>
          <p:cNvSpPr txBox="1"/>
          <p:nvPr/>
        </p:nvSpPr>
        <p:spPr>
          <a:xfrm>
            <a:off x="2592495" y="4550911"/>
            <a:ext cx="9248210" cy="52322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২০১৫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আদায়যোগ্য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নিরূপণ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F70589-A286-4441-A4A7-1228F7F35D95}"/>
              </a:ext>
            </a:extLst>
          </p:cNvPr>
          <p:cNvSpPr txBox="1"/>
          <p:nvPr/>
        </p:nvSpPr>
        <p:spPr>
          <a:xfrm>
            <a:off x="2592495" y="5190571"/>
            <a:ext cx="4893186" cy="52322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উপর্যুক্ত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3362E1-ABB6-4249-8D6D-6C4D5D73FCAE}"/>
              </a:ext>
            </a:extLst>
          </p:cNvPr>
          <p:cNvSpPr txBox="1"/>
          <p:nvPr/>
        </p:nvSpPr>
        <p:spPr>
          <a:xfrm>
            <a:off x="2592496" y="5800114"/>
            <a:ext cx="9248210" cy="95410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২০১৬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830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2" grpId="0" animBg="1"/>
      <p:bldP spid="4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37DC8B-0F2E-4284-B2A6-772D90E507E2}"/>
              </a:ext>
            </a:extLst>
          </p:cNvPr>
          <p:cNvSpPr txBox="1"/>
          <p:nvPr/>
        </p:nvSpPr>
        <p:spPr>
          <a:xfrm>
            <a:off x="1425844" y="1048295"/>
            <a:ext cx="9639945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আদায়যোগ্য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নিরূপণ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E4A5B-5A6B-4EA1-9D7A-61100625E95B}"/>
              </a:ext>
            </a:extLst>
          </p:cNvPr>
          <p:cNvSpPr txBox="1"/>
          <p:nvPr/>
        </p:nvSpPr>
        <p:spPr>
          <a:xfrm>
            <a:off x="141180" y="255299"/>
            <a:ext cx="1780610" cy="64633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8DCB86-134E-4DC4-962D-C4982261D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58465"/>
              </p:ext>
            </p:extLst>
          </p:nvPr>
        </p:nvGraphicFramePr>
        <p:xfrm>
          <a:off x="253999" y="2672941"/>
          <a:ext cx="11684001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6535">
                  <a:extLst>
                    <a:ext uri="{9D8B030D-6E8A-4147-A177-3AD203B41FA5}">
                      <a16:colId xmlns:a16="http://schemas.microsoft.com/office/drawing/2014/main" val="2808754074"/>
                    </a:ext>
                  </a:extLst>
                </a:gridCol>
                <a:gridCol w="2603715">
                  <a:extLst>
                    <a:ext uri="{9D8B030D-6E8A-4147-A177-3AD203B41FA5}">
                      <a16:colId xmlns:a16="http://schemas.microsoft.com/office/drawing/2014/main" val="2166648962"/>
                    </a:ext>
                  </a:extLst>
                </a:gridCol>
                <a:gridCol w="2293751">
                  <a:extLst>
                    <a:ext uri="{9D8B030D-6E8A-4147-A177-3AD203B41FA5}">
                      <a16:colId xmlns:a16="http://schemas.microsoft.com/office/drawing/2014/main" val="937071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12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উদ্বৃত্তপত্রে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অনাদায়ী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২,০০,০০০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659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আদায়যোগ্য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২,১২,০০০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266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0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B066FE-1625-4D05-8E85-59CE4B389C58}"/>
              </a:ext>
            </a:extLst>
          </p:cNvPr>
          <p:cNvSpPr txBox="1"/>
          <p:nvPr/>
        </p:nvSpPr>
        <p:spPr>
          <a:xfrm>
            <a:off x="4559084" y="869873"/>
            <a:ext cx="2856853" cy="10772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মেসার্স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8206E-E1F2-4BFF-879D-219D12D0CAA7}"/>
              </a:ext>
            </a:extLst>
          </p:cNvPr>
          <p:cNvSpPr txBox="1"/>
          <p:nvPr/>
        </p:nvSpPr>
        <p:spPr>
          <a:xfrm>
            <a:off x="1675512" y="639477"/>
            <a:ext cx="1780610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খঃ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23140A-C025-4EA1-9FD4-F554EC327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6695"/>
              </p:ext>
            </p:extLst>
          </p:nvPr>
        </p:nvGraphicFramePr>
        <p:xfrm>
          <a:off x="187675" y="2176506"/>
          <a:ext cx="12004325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1160">
                  <a:extLst>
                    <a:ext uri="{9D8B030D-6E8A-4147-A177-3AD203B41FA5}">
                      <a16:colId xmlns:a16="http://schemas.microsoft.com/office/drawing/2014/main" val="3851044211"/>
                    </a:ext>
                  </a:extLst>
                </a:gridCol>
                <a:gridCol w="5765369">
                  <a:extLst>
                    <a:ext uri="{9D8B030D-6E8A-4147-A177-3AD203B41FA5}">
                      <a16:colId xmlns:a16="http://schemas.microsoft.com/office/drawing/2014/main" val="1110920060"/>
                    </a:ext>
                  </a:extLst>
                </a:gridCol>
                <a:gridCol w="1100380">
                  <a:extLst>
                    <a:ext uri="{9D8B030D-6E8A-4147-A177-3AD203B41FA5}">
                      <a16:colId xmlns:a16="http://schemas.microsoft.com/office/drawing/2014/main" val="863852848"/>
                    </a:ext>
                  </a:extLst>
                </a:gridCol>
                <a:gridCol w="1782305">
                  <a:extLst>
                    <a:ext uri="{9D8B030D-6E8A-4147-A177-3AD203B41FA5}">
                      <a16:colId xmlns:a16="http://schemas.microsoft.com/office/drawing/2014/main" val="1799527797"/>
                    </a:ext>
                  </a:extLst>
                </a:gridCol>
                <a:gridCol w="2025111">
                  <a:extLst>
                    <a:ext uri="{9D8B030D-6E8A-4147-A177-3AD203B41FA5}">
                      <a16:colId xmlns:a16="http://schemas.microsoft.com/office/drawing/2014/main" val="365877150"/>
                    </a:ext>
                  </a:extLst>
                </a:gridCol>
              </a:tblGrid>
              <a:tr h="39850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305006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২০১৬</a:t>
                      </a:r>
                    </a:p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ডিসেঃ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৩১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৫,০০,০০০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৫,০০,০০০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13350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ডিসেঃ ৩১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২,৫০,০০০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২,৫০,০০০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457647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ডিসেঃ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৩১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অনাদায়ী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23974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ডিসেঃ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৩১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অনাদায়ী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52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29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0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11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2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1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rganic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FF0000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Badg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7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8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9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548</Words>
  <Application>Microsoft Office PowerPoint</Application>
  <PresentationFormat>Widescreen</PresentationFormat>
  <Paragraphs>142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14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Corbel</vt:lpstr>
      <vt:lpstr>Franklin Gothic Book</vt:lpstr>
      <vt:lpstr>Garamond</vt:lpstr>
      <vt:lpstr>Gill Sans MT</vt:lpstr>
      <vt:lpstr>Impact</vt:lpstr>
      <vt:lpstr>NikoshBAN</vt:lpstr>
      <vt:lpstr>Trebuchet MS</vt:lpstr>
      <vt:lpstr>Wingdings 3</vt:lpstr>
      <vt:lpstr>Ion Boardroom</vt:lpstr>
      <vt:lpstr>Organic</vt:lpstr>
      <vt:lpstr>Main Event</vt:lpstr>
      <vt:lpstr>Badge</vt:lpstr>
      <vt:lpstr>Facet</vt:lpstr>
      <vt:lpstr>Retrospect</vt:lpstr>
      <vt:lpstr>Crop</vt:lpstr>
      <vt:lpstr>Gallery</vt:lpstr>
      <vt:lpstr>Wisp</vt:lpstr>
      <vt:lpstr>Parcel</vt:lpstr>
      <vt:lpstr>1_Gallery</vt:lpstr>
      <vt:lpstr>Basis</vt:lpstr>
      <vt:lpstr>1_Retrospect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Uddin</dc:creator>
  <cp:lastModifiedBy>Mohi Uddin</cp:lastModifiedBy>
  <cp:revision>32</cp:revision>
  <dcterms:created xsi:type="dcterms:W3CDTF">2020-09-07T12:04:31Z</dcterms:created>
  <dcterms:modified xsi:type="dcterms:W3CDTF">2020-09-09T07:41:40Z</dcterms:modified>
</cp:coreProperties>
</file>