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75" r:id="rId2"/>
    <p:sldId id="280" r:id="rId3"/>
    <p:sldId id="276" r:id="rId4"/>
    <p:sldId id="258" r:id="rId5"/>
    <p:sldId id="281" r:id="rId6"/>
    <p:sldId id="279" r:id="rId7"/>
    <p:sldId id="261" r:id="rId8"/>
    <p:sldId id="262" r:id="rId9"/>
    <p:sldId id="263" r:id="rId10"/>
    <p:sldId id="264" r:id="rId11"/>
    <p:sldId id="265" r:id="rId12"/>
    <p:sldId id="267" r:id="rId13"/>
    <p:sldId id="278" r:id="rId14"/>
    <p:sldId id="266" r:id="rId15"/>
    <p:sldId id="268" r:id="rId16"/>
    <p:sldId id="269" r:id="rId17"/>
    <p:sldId id="271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0DF3"/>
    <a:srgbClr val="0000CC"/>
    <a:srgbClr val="FEEDE6"/>
    <a:srgbClr val="0F45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13" autoAdjust="0"/>
    <p:restoredTop sz="94660"/>
  </p:normalViewPr>
  <p:slideViewPr>
    <p:cSldViewPr>
      <p:cViewPr varScale="1">
        <p:scale>
          <a:sx n="88" d="100"/>
          <a:sy n="88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9542F-45EB-47F2-BBCD-D09262EA49DC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2C254-FC2D-43BB-9950-E598ACFB6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025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C8F2-5941-4D16-B528-9698C5C79B52}" type="datetimeFigureOut">
              <a:rPr lang="en-US" smtClean="0"/>
              <a:pPr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5E4F3-2F02-4632-9408-E0198F035B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39;&#2478;&#2503;&#2439;&#2482;-api.rani@yahoo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36" y="1524000"/>
            <a:ext cx="9144000" cy="533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3833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8956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ক্লায়েন্টের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সুযোগ-সুবিধা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রিসোর্স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উদাহরন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প্রিন্টার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ফ্যাক্স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914400"/>
            <a:ext cx="16914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রিসোর্স</a:t>
            </a:r>
            <a:endParaRPr lang="en-US" sz="5400" u="sng" dirty="0"/>
          </a:p>
        </p:txBody>
      </p:sp>
      <p:pic>
        <p:nvPicPr>
          <p:cNvPr id="4" name="Picture 3" descr="resor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685800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02963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33700"/>
            <a:ext cx="7543800" cy="39243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1676400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ক্লায়েন্ট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রির্সোস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ইউজার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ব্যবহারকারী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6600" y="304800"/>
            <a:ext cx="23997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ইউজার</a:t>
            </a:r>
            <a:endParaRPr lang="en-US" sz="5400" u="sng" dirty="0"/>
          </a:p>
        </p:txBody>
      </p:sp>
    </p:spTree>
    <p:extLst>
      <p:ext uri="{BB962C8B-B14F-4D97-AF65-F5344CB8AC3E}">
        <p14:creationId xmlns="" xmlns:p14="http://schemas.microsoft.com/office/powerpoint/2010/main" val="15930919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0"/>
            <a:ext cx="3276600" cy="3276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600" y="2286000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যে সকল মাধ্যম দ্বারা কম্পিউটারগুলোকে নেটওয়ার্কের সাথে যুক্ত করা হয় তাকে মিডিয়া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rgbClr val="00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609600"/>
            <a:ext cx="16754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5400" u="sng" dirty="0" smtClean="0">
                <a:latin typeface="NikoshBAN" pitchFamily="2" charset="0"/>
                <a:cs typeface="NikoshBAN" pitchFamily="2" charset="0"/>
              </a:rPr>
              <a:t>মিডিয়া</a:t>
            </a:r>
            <a:endParaRPr lang="en-US" sz="5400" u="sng" dirty="0"/>
          </a:p>
        </p:txBody>
      </p:sp>
    </p:spTree>
    <p:extLst>
      <p:ext uri="{BB962C8B-B14F-4D97-AF65-F5344CB8AC3E}">
        <p14:creationId xmlns="" xmlns:p14="http://schemas.microsoft.com/office/powerpoint/2010/main" val="474602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3400"/>
            <a:ext cx="42290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এডাপ্টার</a:t>
            </a:r>
            <a:endParaRPr lang="en-US" sz="5400" u="sng" dirty="0"/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8077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এডাপ্টার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সংযোগকারী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ইন্টারফেস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কার্ড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(NIC)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লাগাতে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সোজাসুজি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এডাপ্টার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/>
          </a:p>
        </p:txBody>
      </p:sp>
      <p:pic>
        <p:nvPicPr>
          <p:cNvPr id="5" name="Picture 4" descr="n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52400"/>
            <a:ext cx="32766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33400"/>
            <a:ext cx="4047065" cy="1981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0480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আদান-প্রদান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প্রটোকল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838200"/>
            <a:ext cx="1503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প্রটোকল</a:t>
            </a:r>
            <a:endParaRPr lang="en-US" sz="4000" u="sng" dirty="0"/>
          </a:p>
        </p:txBody>
      </p:sp>
    </p:spTree>
    <p:extLst>
      <p:ext uri="{BB962C8B-B14F-4D97-AF65-F5344CB8AC3E}">
        <p14:creationId xmlns="" xmlns:p14="http://schemas.microsoft.com/office/powerpoint/2010/main" val="11516764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838200" y="838200"/>
            <a:ext cx="2922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r>
              <a:rPr lang="en-US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4495800"/>
            <a:ext cx="7879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  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"/>
            <a:ext cx="4800600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404958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3181082" y="304800"/>
            <a:ext cx="2296887" cy="13255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/>
        </p:nvSpPr>
        <p:spPr>
          <a:xfrm>
            <a:off x="119742" y="1935163"/>
            <a:ext cx="8795657" cy="4190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ইউজার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কাকে বলে?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ক্লায়েন্ট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কাকে বলে?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69900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152400" y="1066800"/>
            <a:ext cx="3581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6000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381000" y="3886200"/>
            <a:ext cx="8458200" cy="2209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52400"/>
            <a:ext cx="4800600" cy="289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21590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1658" y="2608943"/>
            <a:ext cx="6400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221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5109" y="609600"/>
            <a:ext cx="45720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09800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50" y="2101333"/>
            <a:ext cx="5095875" cy="29238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এপি রানী।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সহকারী শিক্ষক (কম্পিউটার)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নতুন বাজার উচ্চ বিদ্যালয়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শিক্ষাগত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যোগ্যতা –বি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বি.এড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  <a:hlinkClick r:id="rId2"/>
              </a:rPr>
              <a:t>ইমেইল-</a:t>
            </a:r>
            <a:r>
              <a:rPr lang="en-US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  <a:hlinkClick r:id="rId2"/>
              </a:rPr>
              <a:t>api.rani@yahoo.com</a:t>
            </a:r>
            <a:endParaRPr lang="en-US" sz="24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2400" dirty="0" smtClean="0">
                <a:solidFill>
                  <a:srgbClr val="262BFA"/>
                </a:solidFill>
                <a:latin typeface="NikoshBAN" pitchFamily="2" charset="0"/>
                <a:cs typeface="NikoshBAN" pitchFamily="2" charset="0"/>
              </a:rPr>
              <a:t>roy75129@gmail.com</a:t>
            </a:r>
            <a:endParaRPr lang="en-US" sz="2400" dirty="0">
              <a:solidFill>
                <a:srgbClr val="262BFA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5395" y="2260659"/>
            <a:ext cx="2667000" cy="269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084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228600"/>
            <a:ext cx="5506475" cy="1313644"/>
          </a:xfrm>
          <a:prstGeom prst="rect">
            <a:avLst/>
          </a:prstGeom>
          <a:solidFill>
            <a:schemeClr val="bg1"/>
          </a:solidFill>
        </p:spPr>
        <p:txBody>
          <a:bodyPr numCol="1">
            <a:prstTxWarp prst="textStop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8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8000" b="1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  </a:t>
            </a:r>
            <a:endParaRPr lang="en-US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298" y="2011714"/>
            <a:ext cx="8297214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bn-I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৮ম</a:t>
            </a:r>
          </a:p>
          <a:p>
            <a:pPr algn="ctr"/>
            <a:r>
              <a:rPr lang="bn-IN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2য়</a:t>
            </a:r>
            <a:endParaRPr lang="bn-BD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8 </a:t>
            </a:r>
            <a:endParaRPr lang="bn-IN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৫০ </a:t>
            </a:r>
            <a:r>
              <a:rPr lang="bn-IN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মিনিট</a:t>
            </a:r>
            <a:endParaRPr lang="bn-BD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>
              <a:ln w="12700">
                <a:solidFill>
                  <a:schemeClr val="bg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29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733800"/>
            <a:ext cx="32766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5814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371600" y="381000"/>
            <a:ext cx="6259133" cy="76944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00200" y="1600200"/>
            <a:ext cx="4800600" cy="1752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38400" y="59436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নেটওয়ার্ক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25574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524000"/>
            <a:ext cx="35458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143000"/>
            <a:ext cx="693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সর্ব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প্রথমে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।   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3276600"/>
            <a:ext cx="50674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4267200"/>
            <a:ext cx="586740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ধারণা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90600"/>
            <a:ext cx="8125690" cy="3477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7200" b="1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6000" b="1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খনফলঃ</a:t>
            </a:r>
            <a:r>
              <a:rPr lang="en-US" sz="4800" b="1" u="sng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3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- </a:t>
            </a:r>
          </a:p>
          <a:p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১।নেটওয়ার্ক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?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যন্ত্রপাতির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143000" y="533937"/>
            <a:ext cx="6172200" cy="838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62200"/>
            <a:ext cx="28575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33400" y="2057400"/>
            <a:ext cx="533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ততোধিক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 কম্পিউটারকে যোগাযোগের কোন মাধ্যম দিয়ে</a:t>
            </a:r>
            <a:r>
              <a:rPr lang="en-US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এক সাথে জুড়ে দিলে  যদি তারা নিজেদের মধ্যে তথ্য কিংবা উপাত্ত </a:t>
            </a:r>
            <a:r>
              <a:rPr lang="en-US" sz="3600" dirty="0" err="1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আদান-প্রদান</a:t>
            </a:r>
            <a:r>
              <a:rPr lang="bn-IN" sz="3600" dirty="0" smtClean="0">
                <a:solidFill>
                  <a:schemeClr val="tx1">
                    <a:lumMod val="85000"/>
                  </a:schemeClr>
                </a:solidFill>
                <a:latin typeface="SutonnyMJ" pitchFamily="2" charset="0"/>
                <a:cs typeface="NikoshBAN" pitchFamily="2" charset="0"/>
              </a:rPr>
              <a:t> করতে পারে-তাহলেই আমরা সেটাকে কম্পিউটার নেটওয়ার্ক বলতে পারি।</a:t>
            </a:r>
            <a:endParaRPr lang="en-US" sz="3600" dirty="0">
              <a:solidFill>
                <a:schemeClr val="tx1">
                  <a:lumMod val="8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23562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19400"/>
            <a:ext cx="8839200" cy="3835542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4114800" y="304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2400" y="990600"/>
            <a:ext cx="8458200" cy="1676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শক্তিশালী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নেটওর্য়াকে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অর্ন্তভূক্ত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কম্পিউটারগুলোকে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b="1" normalizeH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b="1" normalizeH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152400"/>
            <a:ext cx="27623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u="sng" normalizeH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সার্ভার</a:t>
            </a:r>
            <a:endParaRPr lang="en-US" sz="4800" u="sng" dirty="0"/>
          </a:p>
        </p:txBody>
      </p:sp>
    </p:spTree>
    <p:extLst>
      <p:ext uri="{BB962C8B-B14F-4D97-AF65-F5344CB8AC3E}">
        <p14:creationId xmlns="" xmlns:p14="http://schemas.microsoft.com/office/powerpoint/2010/main" val="3233607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2" y="1828800"/>
            <a:ext cx="4419601" cy="39240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6" name="Rectangle 5"/>
          <p:cNvSpPr/>
          <p:nvPr/>
        </p:nvSpPr>
        <p:spPr>
          <a:xfrm>
            <a:off x="2819400" y="457200"/>
            <a:ext cx="2754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u="sng" dirty="0" smtClean="0">
                <a:latin typeface="NikoshBAN" pitchFamily="2" charset="0"/>
                <a:cs typeface="NikoshBAN" pitchFamily="2" charset="0"/>
              </a:rPr>
              <a:t>ক্লায়েন্ট</a:t>
            </a:r>
            <a:endParaRPr lang="en-US" sz="6000" u="sng" dirty="0"/>
          </a:p>
        </p:txBody>
      </p:sp>
      <p:sp>
        <p:nvSpPr>
          <p:cNvPr id="8" name="Rectangle 7"/>
          <p:cNvSpPr/>
          <p:nvPr/>
        </p:nvSpPr>
        <p:spPr>
          <a:xfrm>
            <a:off x="4572000" y="2514600"/>
            <a:ext cx="426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ক্লায়েন্ট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9969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956</TotalTime>
  <Words>338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API RANI</cp:lastModifiedBy>
  <cp:revision>100</cp:revision>
  <dcterms:created xsi:type="dcterms:W3CDTF">2019-11-26T05:44:27Z</dcterms:created>
  <dcterms:modified xsi:type="dcterms:W3CDTF">2020-09-09T14:18:08Z</dcterms:modified>
</cp:coreProperties>
</file>