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  <p:sldId id="258" r:id="rId9"/>
    <p:sldId id="265" r:id="rId10"/>
    <p:sldId id="264" r:id="rId11"/>
    <p:sldId id="266" r:id="rId12"/>
    <p:sldId id="267" r:id="rId13"/>
    <p:sldId id="268" r:id="rId14"/>
    <p:sldId id="269" r:id="rId15"/>
    <p:sldId id="273" r:id="rId16"/>
    <p:sldId id="271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F6D0A-447A-4422-9A3B-46A7122523A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3CBF-B602-442F-B461-07E7E0ED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3CBF-B602-442F-B461-07E7E0ED4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772" y="969818"/>
            <a:ext cx="6761787" cy="8925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lvl="0" algn="ctr"/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200" b="1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4343400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0" y="3688975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 মানুষের রূপ ধরিয়া প্রথমে ধবলরোগীর নিকটে আসিলেন। তিনি তাহাকে বলিলেন, কী তুমি সবচেয়ে ভালোবাসো?</a:t>
            </a:r>
          </a:p>
          <a:p>
            <a:r>
              <a:rPr lang="as-I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ধবলরোগী বলিল, আহা! আমার গায়ের রং যদি ভালো হয়। সকলে যে আমাকে বড় ঘৃণা করে।</a:t>
            </a:r>
          </a:p>
          <a:p>
            <a:r>
              <a:rPr lang="as-I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স্বগীয় দূত তাহার গায়ে হাত বুলাইয়া দিলেন। তাহার রোগ সারিয়া গেল। তাহার গায়ের চামড়া ভালো হইল।</a:t>
            </a:r>
          </a:p>
          <a:p>
            <a:r>
              <a:rPr lang="as-I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আল্লাহর দূত পুনরায় তাহাকে জিজ্ঞাসা করিলেন, এখন তুমি কী  চাও?</a:t>
            </a:r>
          </a:p>
          <a:p>
            <a:r>
              <a:rPr lang="as-I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আমি উট চাই।</a:t>
            </a:r>
          </a:p>
          <a:p>
            <a:r>
              <a:rPr lang="as-I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দূত তাহাকে একটি গাভিন উট দিয়া বলিলেন, এই লও। ইহাতে তোমার ভাগ্য খুলিবে।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60" y="473099"/>
            <a:ext cx="2785840" cy="3032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3" y="100679"/>
            <a:ext cx="3732068" cy="35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58057"/>
            <a:ext cx="3355048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1"/>
            <a:ext cx="30670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0686" y="2971800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সেই ফেরেশতা টাকওয়ালার কাছে গিয়া বলিলেন, কী তুমি সবেচেয়ে ভালোবাসো?</a:t>
            </a:r>
          </a:p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আহা! আমার এই রোগ যদি সারিয়া যায়।যদি আমার মাথায় চুল ওঠে!</a:t>
            </a:r>
          </a:p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দূত তাহার মাথায় হাত বুলাইয়া দিলেন। তাহার টাক সারিয়া গেল। তাহার মাথায় চুল গজাইল। দূত পুনরায় বলিলেন, এখন তুমি কী চাও?</a:t>
            </a:r>
          </a:p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গাভী।</a:t>
            </a:r>
          </a:p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তাহাকে একটি গাভিন গাভী দিয়া বলিলেন, এই লও। ইহাতে তোমার ভাগ্য খুলিবে।</a:t>
            </a:r>
          </a:p>
        </p:txBody>
      </p:sp>
    </p:spTree>
    <p:extLst>
      <p:ext uri="{BB962C8B-B14F-4D97-AF65-F5344CB8AC3E}">
        <p14:creationId xmlns:p14="http://schemas.microsoft.com/office/powerpoint/2010/main" val="22412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533400"/>
            <a:ext cx="2625436" cy="2819400"/>
          </a:xfrm>
          <a:prstGeom prst="ellipse">
            <a:avLst/>
          </a:prstGeom>
          <a:blipFill dpi="0" rotWithShape="1">
            <a:blip r:embed="rId2"/>
            <a:srcRect/>
            <a:stretch>
              <a:fillRect l="-4000" t="2000" r="-1000" b="2000"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533400">
              <a:srgbClr val="4F81BD">
                <a:alpha val="53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686" y="3156857"/>
            <a:ext cx="80771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স্বর্গীয় দূত অন্ধের কাছে গেলেন। গিয়া বলিলেন, কী তুমি সবচেয়ে ভালোবাসো?</a:t>
            </a:r>
          </a:p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আল্লাহ আমার চোখ ভালো করিয়া দিন। আমি যেন লোকের মুখ দেখিতে পাই।</a:t>
            </a:r>
          </a:p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 দূত তাহার চোখে হাত বুলাইয়া ‍দিলেন। তাহার চোখ ভালো হইয়া গেল।</a:t>
            </a:r>
          </a:p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তিনি তাহাকে বলিলেন, এখন  তুমি কী চাও?</a:t>
            </a:r>
          </a:p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আমি ছাগল চাই।</a:t>
            </a:r>
          </a:p>
          <a:p>
            <a:pPr lvl="0"/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 দূত তাহাকে একটি গাভিন ছাগল দিয়া বলিলেন, এই লও। ইহাতে তোমার ভাগ্য খুলিবে।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9771"/>
            <a:ext cx="306705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89600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80168"/>
            <a:ext cx="3930884" cy="707886"/>
          </a:xfrm>
          <a:prstGeom prst="rect">
            <a:avLst/>
          </a:prstGeom>
          <a:noFill/>
          <a:ln w="28575">
            <a:noFill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নতুন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শব্দের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অর্থ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জেনে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নেই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8182" y="1065496"/>
            <a:ext cx="793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শব্দ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99" y="1025304"/>
            <a:ext cx="758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অর্থ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8182" y="1671635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ইহুদী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671635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হযরত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মূসা</a:t>
            </a:r>
            <a:r>
              <a:rPr lang="en-US" sz="2800" b="1" dirty="0" smtClean="0"/>
              <a:t> (আ) </a:t>
            </a:r>
            <a:r>
              <a:rPr lang="en-US" sz="2800" b="1" dirty="0" err="1" smtClean="0"/>
              <a:t>প্রবর্তিত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ধর্মের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অনুসারী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25305"/>
            <a:ext cx="2590800" cy="1790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8322" y="3294608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ধবল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11386" y="299673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err="1" smtClean="0"/>
              <a:t>সাদা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15947"/>
            <a:ext cx="2590800" cy="16036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49931" y="4840069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আমীর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28146" y="4724400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প্রধান</a:t>
            </a:r>
            <a:r>
              <a:rPr lang="en-US" sz="3600" b="1" dirty="0" smtClean="0"/>
              <a:t>/ </a:t>
            </a:r>
            <a:r>
              <a:rPr lang="en-US" sz="3600" b="1" dirty="0" err="1" smtClean="0"/>
              <a:t>ধনী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590800" cy="16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73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914400"/>
            <a:ext cx="793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kern="0" dirty="0" err="1">
                <a:solidFill>
                  <a:srgbClr val="4F81BD"/>
                </a:solidFill>
              </a:rPr>
              <a:t>শব্দ</a:t>
            </a:r>
            <a:r>
              <a:rPr lang="en-US" sz="4000" b="1" kern="0" dirty="0">
                <a:solidFill>
                  <a:srgbClr val="4F81BD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200" y="992226"/>
            <a:ext cx="758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>
                <a:solidFill>
                  <a:srgbClr val="002060"/>
                </a:solidFill>
              </a:rPr>
              <a:t>অর্থ</a:t>
            </a:r>
            <a:r>
              <a:rPr lang="en-US" sz="3600" b="1" kern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সর্বাঙ্গে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86422" y="2376844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সারা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শরীর</a:t>
            </a:r>
            <a:r>
              <a:rPr lang="en-US" sz="3600" b="1" dirty="0" smtClean="0"/>
              <a:t>  </a:t>
            </a:r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45" y="1082281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953000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স্বর্গীয়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দূত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24945" y="4932218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আল্লাহর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বার্তা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বাহক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74" y="3939781"/>
            <a:ext cx="3119071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7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7052" y="769203"/>
            <a:ext cx="204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একক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কাজ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876800"/>
            <a:ext cx="7273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</a:rPr>
              <a:t>সততার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পুরষ্কার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গল্পে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স্রষ্টার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মহিমা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বর্ণনা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</a:rPr>
              <a:t>।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60" y="1600200"/>
            <a:ext cx="4772891" cy="318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15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92D050"/>
            </a:solidFill>
            <a:prstDash val="solid"/>
          </a:ln>
          <a:effectLst/>
        </p:spPr>
        <p:txBody>
          <a:bodyPr lIns="89350" tIns="44675" rIns="89350" bIns="4467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8654" y="775854"/>
            <a:ext cx="7148946" cy="1358120"/>
            <a:chOff x="471055" y="2725403"/>
            <a:chExt cx="7148945" cy="1358120"/>
          </a:xfrm>
        </p:grpSpPr>
        <p:sp>
          <p:nvSpPr>
            <p:cNvPr id="6" name="TextBox 5"/>
            <p:cNvSpPr txBox="1"/>
            <p:nvPr/>
          </p:nvSpPr>
          <p:spPr>
            <a:xfrm>
              <a:off x="471055" y="2725403"/>
              <a:ext cx="3110345" cy="56938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ক. </a:t>
              </a:r>
              <a:r>
                <a:rPr kumimoji="0" lang="en-US" sz="3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1965</a:t>
              </a:r>
              <a:endPara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587" y="3514136"/>
              <a:ext cx="3079813" cy="56938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গ. </a:t>
              </a:r>
              <a:r>
                <a:rPr kumimoji="0" lang="en-US" sz="3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1875</a:t>
              </a:r>
              <a:endPara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55633" y="3514135"/>
              <a:ext cx="3064367" cy="56938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ঘ. </a:t>
              </a:r>
              <a:r>
                <a:rPr kumimoji="0" lang="en-US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 </a:t>
              </a:r>
              <a:r>
                <a:rPr kumimoji="0" lang="en-US" sz="3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1986</a:t>
              </a:r>
              <a:endPara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55634" y="2739258"/>
              <a:ext cx="3064366" cy="56938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খ. </a:t>
              </a:r>
              <a:r>
                <a:rPr kumimoji="0" lang="en-US" sz="3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1885</a:t>
              </a:r>
              <a:endParaRPr kumimoji="0" lang="bn-BD" sz="3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5677" y="160467"/>
            <a:ext cx="7112457" cy="582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lIns="89350" tIns="44675" rIns="89350" bIns="4467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 w="1905"/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১। 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মুহম্মদ শহীদুল্লাহ কত সালে জন্মগ্রহণ করেন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 w="1905"/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38578" y="666601"/>
            <a:ext cx="935819" cy="694029"/>
            <a:chOff x="560470" y="3456079"/>
            <a:chExt cx="935819" cy="69403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noFill/>
            <a:ln w="8255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noFill/>
            <a:ln w="8255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228602" y="2135509"/>
            <a:ext cx="7300064" cy="521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lIns="89350" tIns="44675" rIns="89350" bIns="4467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২।  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মুহম্মদ শহীদুল্লাহর অসাধারণ পাণ্ডিত্যের পরিচয় পাওয়া যায়</a:t>
            </a:r>
            <a:endParaRPr kumimoji="0" lang="en-US" sz="2800" b="0" i="0" u="none" strike="noStrike" kern="0" cap="none" spc="0" normalizeH="0" baseline="0" noProof="0" dirty="0">
              <a:ln w="1905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188" y="2720283"/>
            <a:ext cx="7148946" cy="2489738"/>
            <a:chOff x="471055" y="2725403"/>
            <a:chExt cx="7148945" cy="3565597"/>
          </a:xfrm>
        </p:grpSpPr>
        <p:sp>
          <p:nvSpPr>
            <p:cNvPr id="16" name="TextBox 15"/>
            <p:cNvSpPr txBox="1"/>
            <p:nvPr/>
          </p:nvSpPr>
          <p:spPr>
            <a:xfrm>
              <a:off x="471055" y="2725403"/>
              <a:ext cx="3110345" cy="523220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1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ক. </a:t>
              </a:r>
              <a:r>
                <a:rPr kumimoji="0" lang="bn-IN" sz="2800" b="1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সাহিত্য </a:t>
              </a:r>
              <a:r>
                <a:rPr kumimoji="0" lang="bn-IN" sz="28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রচনায়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587" y="3514136"/>
              <a:ext cx="3958857" cy="2776864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গ.</a:t>
              </a:r>
              <a:r>
                <a:rPr kumimoji="0" lang="bn-IN" sz="2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বাংলা </a:t>
              </a:r>
              <a:r>
                <a:rPr kumimoji="0" lang="bn-IN" sz="2400" b="1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ভাষা ও সাহিত্যের ইতিহাস </a:t>
              </a:r>
              <a:r>
                <a:rPr kumimoji="0" lang="bn-IN" sz="2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রচনায়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55633" y="3514135"/>
              <a:ext cx="3064367" cy="1077218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ঘ. </a:t>
              </a:r>
              <a:r>
                <a:rPr kumimoji="0" lang="bn-IN" sz="28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গল্প-উপন্যাস রচনায়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55634" y="2739258"/>
              <a:ext cx="3064366" cy="584775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খ. </a:t>
              </a:r>
              <a:r>
                <a:rPr kumimoji="0" lang="bn-IN" sz="28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ব্যাকরণ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9719" y="3345785"/>
            <a:ext cx="935819" cy="694029"/>
            <a:chOff x="560470" y="3456079"/>
            <a:chExt cx="935819" cy="69403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noFill/>
            <a:ln w="82550" cap="flat" cmpd="sng" algn="ctr">
              <a:solidFill>
                <a:srgbClr val="F79646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noFill/>
            <a:ln w="82550" cap="flat" cmpd="sng" algn="ctr">
              <a:solidFill>
                <a:srgbClr val="F79646"/>
              </a:solidFill>
              <a:prstDash val="solid"/>
            </a:ln>
            <a:effectLst/>
          </p:spPr>
        </p:cxnSp>
      </p:grpSp>
      <p:sp>
        <p:nvSpPr>
          <p:cNvPr id="23" name="Rectangle 22"/>
          <p:cNvSpPr/>
          <p:nvPr/>
        </p:nvSpPr>
        <p:spPr>
          <a:xfrm>
            <a:off x="7650907" y="819284"/>
            <a:ext cx="807293" cy="43990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89350" tIns="44675" rIns="89350" bIns="44675">
            <a:spAutoFit/>
          </a:bodyPr>
          <a:lstStyle/>
          <a:p>
            <a:pPr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647" y="4448790"/>
            <a:ext cx="7223864" cy="521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lIns="89350" tIns="44675" rIns="89350" bIns="4467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৩।  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মুহম্মদ শহীদুল্লাহ কত খ্রিস্টাব্দে ইন্তেকাল করেন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4106" y="5020469"/>
            <a:ext cx="7148946" cy="1358120"/>
            <a:chOff x="471055" y="2725403"/>
            <a:chExt cx="7148945" cy="1358120"/>
          </a:xfrm>
        </p:grpSpPr>
        <p:sp>
          <p:nvSpPr>
            <p:cNvPr id="26" name="TextBox 25"/>
            <p:cNvSpPr txBox="1"/>
            <p:nvPr/>
          </p:nvSpPr>
          <p:spPr>
            <a:xfrm>
              <a:off x="471055" y="2725403"/>
              <a:ext cx="3110345" cy="569387"/>
            </a:xfrm>
            <a:prstGeom prst="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ক</a:t>
              </a:r>
              <a:r>
                <a:rPr kumimoji="0" lang="bn-BD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. </a:t>
              </a:r>
              <a:r>
                <a:rPr kumimoji="0" lang="en-US" sz="3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1949</a:t>
              </a:r>
              <a:endPara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1587" y="3514136"/>
              <a:ext cx="3079813" cy="569387"/>
            </a:xfrm>
            <a:prstGeom prst="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গ.</a:t>
              </a:r>
              <a:r>
                <a:rPr kumimoji="0" lang="bn-IN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 </a:t>
              </a:r>
              <a:r>
                <a:rPr kumimoji="0" lang="en-US" sz="3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1969</a:t>
              </a:r>
              <a:endPara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5633" y="3514135"/>
              <a:ext cx="3064367" cy="569387"/>
            </a:xfrm>
            <a:prstGeom prst="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ঘ. </a:t>
              </a:r>
              <a:r>
                <a:rPr kumimoji="0" lang="en-US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 </a:t>
              </a:r>
              <a:r>
                <a:rPr kumimoji="0" lang="en-US" sz="3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1979</a:t>
              </a:r>
              <a:endPara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55634" y="2739258"/>
              <a:ext cx="3064366" cy="569387"/>
            </a:xfrm>
            <a:prstGeom prst="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aimanLipi" pitchFamily="2" charset="0"/>
                  <a:ea typeface="+mn-ea"/>
                  <a:cs typeface="SolaimanLipi" pitchFamily="2" charset="0"/>
                </a:rPr>
                <a:t>খ.  </a:t>
              </a:r>
              <a:r>
                <a:rPr kumimoji="0" lang="en-US" sz="3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1959</a:t>
              </a:r>
              <a:endParaRPr kumimoji="0" lang="bn-BD" sz="3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laimanLipi" pitchFamily="2" charset="0"/>
                <a:ea typeface="+mn-ea"/>
                <a:cs typeface="SolaimanLipi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3574" y="5674852"/>
            <a:ext cx="935819" cy="694029"/>
            <a:chOff x="560470" y="3456079"/>
            <a:chExt cx="935819" cy="69403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noFill/>
            <a:ln w="82550" cap="flat" cmpd="sng" algn="ctr">
              <a:solidFill>
                <a:srgbClr val="F79646"/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noFill/>
            <a:ln w="82550" cap="flat" cmpd="sng" algn="ctr">
              <a:solidFill>
                <a:srgbClr val="F79646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189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4876800"/>
            <a:ext cx="6982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0949" y="990600"/>
            <a:ext cx="1959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বাড়ির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কাজ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63850"/>
            <a:ext cx="4926525" cy="3212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23330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65922" cy="4033838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4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599"/>
            <a:ext cx="232307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6300" b="1" u="sng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300" b="1" u="sng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28" y="1143001"/>
            <a:ext cx="3176951" cy="4425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646217"/>
            <a:ext cx="46041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সাঈদা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হাসমা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32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</a:t>
            </a:r>
          </a:p>
          <a:p>
            <a:pPr lvl="0"/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বড়চালা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হুসাইনিয়া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ভালুকা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3182033"/>
            <a:ext cx="236955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lvl="0" algn="ctr" fontAlgn="base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সততার পুরস্কার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6958"/>
            <a:ext cx="4495800" cy="297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07929"/>
            <a:ext cx="4468353" cy="31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" y="2971800"/>
            <a:ext cx="4876800" cy="340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37164" y="3382380"/>
            <a:ext cx="3480824" cy="22796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7278" tIns="43639" rIns="87278" bIns="4363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 চিত্র গুলো লক্ষ ক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বুঝতে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পারছ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18" y="457200"/>
            <a:ext cx="2715846" cy="12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704693" cy="40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51837"/>
            <a:ext cx="7010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 smtClean="0">
                <a:ln w="12700" cmpd="sng">
                  <a:noFill/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cs typeface="NikoshBAN" pitchFamily="2" charset="0"/>
              </a:rPr>
              <a:t> ১। </a:t>
            </a:r>
            <a:r>
              <a:rPr kumimoji="0" lang="bn-IN" sz="3200" b="1" i="0" u="none" strike="noStrike" kern="0" cap="none" spc="50" normalizeH="0" baseline="0" noProof="0" dirty="0" smtClean="0">
                <a:ln w="12700" cmpd="sng">
                  <a:noFill/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cs typeface="NikoshBAN" pitchFamily="2" charset="0"/>
              </a:rPr>
              <a:t>লেখক পরিচিতি উল্লেখ করতে পারবে</a:t>
            </a:r>
            <a:r>
              <a:rPr kumimoji="0" lang="en-US" sz="3200" b="1" i="0" u="none" strike="noStrike" kern="0" cap="none" spc="50" normalizeH="0" baseline="0" noProof="0" dirty="0" smtClean="0">
                <a:ln w="12700" cmpd="sng">
                  <a:noFill/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cs typeface="NikoshBAN" pitchFamily="2" charset="0"/>
              </a:rPr>
              <a:t>। </a:t>
            </a:r>
            <a:endParaRPr kumimoji="0" lang="en-US" sz="3200" b="1" i="0" u="none" strike="noStrike" kern="0" cap="none" spc="50" normalizeH="0" baseline="0" noProof="0" dirty="0">
              <a:ln w="12700" cmpd="sng">
                <a:noFill/>
                <a:prstDash val="solid"/>
              </a:ln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189201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২।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পাঠের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অংশটুকু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আদর্শ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রুপে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পাঠ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করতে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পারবে</a:t>
            </a:r>
            <a:r>
              <a:rPr lang="en-US" sz="3600" b="1" kern="0" dirty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3600" b="1" kern="0" dirty="0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। 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81205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954"/>
              </a:spcAft>
              <a:buClr>
                <a:srgbClr val="9BBB59"/>
              </a:buClr>
              <a:defRPr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4382089"/>
            <a:ext cx="640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54"/>
              </a:spcAft>
              <a:buClr>
                <a:srgbClr val="9BBB59"/>
              </a:buCl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4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সততার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পুরষ্কার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গল্পের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4165" y="1179731"/>
            <a:ext cx="6591869" cy="646331"/>
          </a:xfrm>
          <a:prstGeom prst="rect">
            <a:avLst/>
          </a:prstGeom>
          <a:gradFill rotWithShape="1">
            <a:gsLst>
              <a:gs pos="0">
                <a:srgbClr val="F79646">
                  <a:tint val="96000"/>
                  <a:satMod val="120000"/>
                  <a:lumMod val="120000"/>
                </a:srgbClr>
              </a:gs>
              <a:gs pos="100000">
                <a:srgbClr val="F79646">
                  <a:shade val="89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F79646"/>
            </a:solidFill>
            <a:prstDash val="solid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এ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পাঠ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শেষে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শিক্ষার্থীরা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………।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7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03" y="1600200"/>
            <a:ext cx="333487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9908" y="3962400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ডক্টর মুহম্মদ শহীদুল্লাহ 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9145136">
            <a:off x="368223" y="818686"/>
            <a:ext cx="262604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0526" y="2504508"/>
            <a:ext cx="2076209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lvl="0"/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মফিজউদ্দীন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আহমদ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5597" y="648854"/>
            <a:ext cx="328447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as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s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১৮৮৫ সালের ১০ জুলাই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পশ্চিমবঙ্গের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চবিবশ পরগনা জেলার পেয়ারা গ্রামে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3878" y="4496466"/>
            <a:ext cx="5417519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গ্রন্থগুলি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lvl="0" algn="just"/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সিন্দবাদ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বাঙ্গালা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দীওয়ান-ই-হাফিজ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শিকওয়াহ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জওয়াব-ই-শিকওয়াহ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রুবাইয়াত-ই-উমর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খয়্যাম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পদ্মাবতী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বিদ্যাপতি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বাঙ্গালা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ইতিবৃত্ত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অমরকাব্য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সেকালের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রূপকথা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777" y="2483821"/>
            <a:ext cx="2514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as-I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মৃত্যু: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১৯৬৯</a:t>
            </a:r>
            <a:r>
              <a:rPr lang="as-I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সালের ১৩ জুলাই ডক্টর মুহম্মদ শহীদুল্লাহ ঢাকায় মৃত্যুবরণ করেন</a:t>
            </a:r>
          </a:p>
        </p:txBody>
      </p:sp>
    </p:spTree>
    <p:extLst>
      <p:ext uri="{BB962C8B-B14F-4D97-AF65-F5344CB8AC3E}">
        <p14:creationId xmlns:p14="http://schemas.microsoft.com/office/powerpoint/2010/main" val="28409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52400"/>
            <a:ext cx="2590800" cy="27432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03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glow rad="304800">
              <a:srgbClr val="F79646">
                <a:lumMod val="75000"/>
                <a:alpha val="40000"/>
              </a:srgbClr>
            </a:glow>
            <a:outerShdw blurRad="76200" dir="5400000" sx="108000" sy="108000" algn="ctr" rotWithShape="0">
              <a:srgbClr val="FFC000"/>
            </a:outerShdw>
            <a:reflection endPos="0" dist="508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884686"/>
            <a:ext cx="5486400" cy="2849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02743"/>
            <a:ext cx="7315200" cy="23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26771"/>
            <a:ext cx="6574671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782447" y="914400"/>
            <a:ext cx="216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4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86" y="4724400"/>
            <a:ext cx="7391400" cy="13716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9851"/>
            <a:ext cx="6504214" cy="392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481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H.A COMPUTER</dc:creator>
  <cp:lastModifiedBy>H.A COMPUTER</cp:lastModifiedBy>
  <cp:revision>45</cp:revision>
  <dcterms:created xsi:type="dcterms:W3CDTF">2006-08-16T00:00:00Z</dcterms:created>
  <dcterms:modified xsi:type="dcterms:W3CDTF">2021-03-31T17:55:27Z</dcterms:modified>
</cp:coreProperties>
</file>