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3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9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1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34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7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1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17FDD-AA55-463C-85D2-7774B97762A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53D82-128F-47B0-B4BE-69681A4F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82174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16" y="3282452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7618" y="1102087"/>
            <a:ext cx="2631743" cy="2344003"/>
            <a:chOff x="3200400" y="4190999"/>
            <a:chExt cx="4205785" cy="2470245"/>
          </a:xfrm>
        </p:grpSpPr>
        <p:pic>
          <p:nvPicPr>
            <p:cNvPr id="3" name="Picture 4" descr="http://t3.gstatic.com/images?q=tbn:ANd9GcSFu7jYSJ-VaFO3ZSL-rZEOBmsTXom5ZmGhYNWD7GSDr9T_y84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9" r="3380" b="7095"/>
            <a:stretch/>
          </p:blipFill>
          <p:spPr bwMode="auto">
            <a:xfrm>
              <a:off x="3200400" y="4190999"/>
              <a:ext cx="4205785" cy="247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00400" y="4190999"/>
              <a:ext cx="1600200" cy="228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708112" y="733567"/>
            <a:ext cx="34263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পৌষ্টিকগ্রন্থি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974" y="3480270"/>
            <a:ext cx="1752601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অগ্ন্যাশয়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691628" y="1195797"/>
            <a:ext cx="4838223" cy="4572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নিঃসৃত এনজাইম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46861" y="1751760"/>
            <a:ext cx="1457301" cy="1694330"/>
            <a:chOff x="3810000" y="1568245"/>
            <a:chExt cx="1441379" cy="1793831"/>
          </a:xfrm>
        </p:grpSpPr>
        <p:sp>
          <p:nvSpPr>
            <p:cNvPr id="9" name="Freeform 8"/>
            <p:cNvSpPr/>
            <p:nvPr/>
          </p:nvSpPr>
          <p:spPr>
            <a:xfrm>
              <a:off x="3810000" y="1568245"/>
              <a:ext cx="1386349" cy="7521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অ্যামাইলেজ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892618" y="2667000"/>
              <a:ext cx="1358761" cy="695076"/>
            </a:xfrm>
            <a:custGeom>
              <a:avLst/>
              <a:gdLst>
                <a:gd name="connsiteX0" fmla="*/ 413892 w 1358761"/>
                <a:gd name="connsiteY0" fmla="*/ 58993 h 695076"/>
                <a:gd name="connsiteX1" fmla="*/ 104176 w 1358761"/>
                <a:gd name="connsiteY1" fmla="*/ 73742 h 695076"/>
                <a:gd name="connsiteX2" fmla="*/ 59931 w 1358761"/>
                <a:gd name="connsiteY2" fmla="*/ 103238 h 695076"/>
                <a:gd name="connsiteX3" fmla="*/ 15685 w 1358761"/>
                <a:gd name="connsiteY3" fmla="*/ 117987 h 695076"/>
                <a:gd name="connsiteX4" fmla="*/ 15685 w 1358761"/>
                <a:gd name="connsiteY4" fmla="*/ 235974 h 695076"/>
                <a:gd name="connsiteX5" fmla="*/ 45182 w 1358761"/>
                <a:gd name="connsiteY5" fmla="*/ 324464 h 695076"/>
                <a:gd name="connsiteX6" fmla="*/ 59931 w 1358761"/>
                <a:gd name="connsiteY6" fmla="*/ 471948 h 695076"/>
                <a:gd name="connsiteX7" fmla="*/ 89427 w 1358761"/>
                <a:gd name="connsiteY7" fmla="*/ 516193 h 695076"/>
                <a:gd name="connsiteX8" fmla="*/ 177918 w 1358761"/>
                <a:gd name="connsiteY8" fmla="*/ 530942 h 695076"/>
                <a:gd name="connsiteX9" fmla="*/ 384395 w 1358761"/>
                <a:gd name="connsiteY9" fmla="*/ 575187 h 695076"/>
                <a:gd name="connsiteX10" fmla="*/ 428640 w 1358761"/>
                <a:gd name="connsiteY10" fmla="*/ 589935 h 695076"/>
                <a:gd name="connsiteX11" fmla="*/ 472885 w 1358761"/>
                <a:gd name="connsiteY11" fmla="*/ 619432 h 695076"/>
                <a:gd name="connsiteX12" fmla="*/ 517131 w 1358761"/>
                <a:gd name="connsiteY12" fmla="*/ 634180 h 695076"/>
                <a:gd name="connsiteX13" fmla="*/ 635118 w 1358761"/>
                <a:gd name="connsiteY13" fmla="*/ 663677 h 695076"/>
                <a:gd name="connsiteX14" fmla="*/ 723608 w 1358761"/>
                <a:gd name="connsiteY14" fmla="*/ 693174 h 695076"/>
                <a:gd name="connsiteX15" fmla="*/ 1136563 w 1358761"/>
                <a:gd name="connsiteY15" fmla="*/ 678425 h 695076"/>
                <a:gd name="connsiteX16" fmla="*/ 1195556 w 1358761"/>
                <a:gd name="connsiteY16" fmla="*/ 589935 h 695076"/>
                <a:gd name="connsiteX17" fmla="*/ 1269298 w 1358761"/>
                <a:gd name="connsiteY17" fmla="*/ 530942 h 695076"/>
                <a:gd name="connsiteX18" fmla="*/ 1298795 w 1358761"/>
                <a:gd name="connsiteY18" fmla="*/ 486696 h 695076"/>
                <a:gd name="connsiteX19" fmla="*/ 1343040 w 1358761"/>
                <a:gd name="connsiteY19" fmla="*/ 457200 h 695076"/>
                <a:gd name="connsiteX20" fmla="*/ 1357789 w 1358761"/>
                <a:gd name="connsiteY20" fmla="*/ 324464 h 695076"/>
                <a:gd name="connsiteX21" fmla="*/ 1343040 w 1358761"/>
                <a:gd name="connsiteY21" fmla="*/ 132735 h 695076"/>
                <a:gd name="connsiteX22" fmla="*/ 1210305 w 1358761"/>
                <a:gd name="connsiteY22" fmla="*/ 88490 h 695076"/>
                <a:gd name="connsiteX23" fmla="*/ 1166060 w 1358761"/>
                <a:gd name="connsiteY23" fmla="*/ 73742 h 695076"/>
                <a:gd name="connsiteX24" fmla="*/ 1121814 w 1358761"/>
                <a:gd name="connsiteY24" fmla="*/ 58993 h 695076"/>
                <a:gd name="connsiteX25" fmla="*/ 1077569 w 1358761"/>
                <a:gd name="connsiteY25" fmla="*/ 14748 h 695076"/>
                <a:gd name="connsiteX26" fmla="*/ 1033324 w 1358761"/>
                <a:gd name="connsiteY26" fmla="*/ 0 h 695076"/>
                <a:gd name="connsiteX27" fmla="*/ 753105 w 1358761"/>
                <a:gd name="connsiteY27" fmla="*/ 14748 h 695076"/>
                <a:gd name="connsiteX28" fmla="*/ 723608 w 1358761"/>
                <a:gd name="connsiteY28" fmla="*/ 58993 h 695076"/>
                <a:gd name="connsiteX29" fmla="*/ 458137 w 1358761"/>
                <a:gd name="connsiteY29" fmla="*/ 147483 h 695076"/>
                <a:gd name="connsiteX30" fmla="*/ 399143 w 1358761"/>
                <a:gd name="connsiteY30" fmla="*/ 132735 h 695076"/>
                <a:gd name="connsiteX31" fmla="*/ 413892 w 1358761"/>
                <a:gd name="connsiteY31" fmla="*/ 58993 h 6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8761" h="695076">
                  <a:moveTo>
                    <a:pt x="413892" y="58993"/>
                  </a:moveTo>
                  <a:cubicBezTo>
                    <a:pt x="364731" y="49161"/>
                    <a:pt x="206734" y="60922"/>
                    <a:pt x="104176" y="73742"/>
                  </a:cubicBezTo>
                  <a:cubicBezTo>
                    <a:pt x="86588" y="75941"/>
                    <a:pt x="75785" y="95311"/>
                    <a:pt x="59931" y="103238"/>
                  </a:cubicBezTo>
                  <a:cubicBezTo>
                    <a:pt x="46026" y="110191"/>
                    <a:pt x="30434" y="113071"/>
                    <a:pt x="15685" y="117987"/>
                  </a:cubicBezTo>
                  <a:cubicBezTo>
                    <a:pt x="-4782" y="179390"/>
                    <a:pt x="-5671" y="157667"/>
                    <a:pt x="15685" y="235974"/>
                  </a:cubicBezTo>
                  <a:cubicBezTo>
                    <a:pt x="23866" y="265971"/>
                    <a:pt x="45182" y="324464"/>
                    <a:pt x="45182" y="324464"/>
                  </a:cubicBezTo>
                  <a:cubicBezTo>
                    <a:pt x="50098" y="373625"/>
                    <a:pt x="48822" y="423807"/>
                    <a:pt x="59931" y="471948"/>
                  </a:cubicBezTo>
                  <a:cubicBezTo>
                    <a:pt x="63917" y="489219"/>
                    <a:pt x="73573" y="508266"/>
                    <a:pt x="89427" y="516193"/>
                  </a:cubicBezTo>
                  <a:cubicBezTo>
                    <a:pt x="116174" y="529567"/>
                    <a:pt x="148526" y="525431"/>
                    <a:pt x="177918" y="530942"/>
                  </a:cubicBezTo>
                  <a:cubicBezTo>
                    <a:pt x="227209" y="540184"/>
                    <a:pt x="324500" y="558074"/>
                    <a:pt x="384395" y="575187"/>
                  </a:cubicBezTo>
                  <a:cubicBezTo>
                    <a:pt x="399343" y="579458"/>
                    <a:pt x="413892" y="585019"/>
                    <a:pt x="428640" y="589935"/>
                  </a:cubicBezTo>
                  <a:cubicBezTo>
                    <a:pt x="443388" y="599767"/>
                    <a:pt x="457031" y="611505"/>
                    <a:pt x="472885" y="619432"/>
                  </a:cubicBezTo>
                  <a:cubicBezTo>
                    <a:pt x="486790" y="626384"/>
                    <a:pt x="502132" y="630090"/>
                    <a:pt x="517131" y="634180"/>
                  </a:cubicBezTo>
                  <a:cubicBezTo>
                    <a:pt x="556242" y="644847"/>
                    <a:pt x="596659" y="650857"/>
                    <a:pt x="635118" y="663677"/>
                  </a:cubicBezTo>
                  <a:lnTo>
                    <a:pt x="723608" y="693174"/>
                  </a:lnTo>
                  <a:cubicBezTo>
                    <a:pt x="861260" y="688258"/>
                    <a:pt x="1002005" y="707860"/>
                    <a:pt x="1136563" y="678425"/>
                  </a:cubicBezTo>
                  <a:cubicBezTo>
                    <a:pt x="1171195" y="670849"/>
                    <a:pt x="1175892" y="619432"/>
                    <a:pt x="1195556" y="589935"/>
                  </a:cubicBezTo>
                  <a:cubicBezTo>
                    <a:pt x="1233676" y="532755"/>
                    <a:pt x="1208238" y="551295"/>
                    <a:pt x="1269298" y="530942"/>
                  </a:cubicBezTo>
                  <a:cubicBezTo>
                    <a:pt x="1279130" y="516193"/>
                    <a:pt x="1286261" y="499230"/>
                    <a:pt x="1298795" y="486696"/>
                  </a:cubicBezTo>
                  <a:cubicBezTo>
                    <a:pt x="1311329" y="474162"/>
                    <a:pt x="1336982" y="473858"/>
                    <a:pt x="1343040" y="457200"/>
                  </a:cubicBezTo>
                  <a:cubicBezTo>
                    <a:pt x="1358254" y="415363"/>
                    <a:pt x="1352873" y="368709"/>
                    <a:pt x="1357789" y="324464"/>
                  </a:cubicBezTo>
                  <a:cubicBezTo>
                    <a:pt x="1352873" y="260554"/>
                    <a:pt x="1370146" y="190820"/>
                    <a:pt x="1343040" y="132735"/>
                  </a:cubicBezTo>
                  <a:cubicBezTo>
                    <a:pt x="1343039" y="132734"/>
                    <a:pt x="1232428" y="95864"/>
                    <a:pt x="1210305" y="88490"/>
                  </a:cubicBezTo>
                  <a:lnTo>
                    <a:pt x="1166060" y="73742"/>
                  </a:lnTo>
                  <a:lnTo>
                    <a:pt x="1121814" y="58993"/>
                  </a:lnTo>
                  <a:cubicBezTo>
                    <a:pt x="1107066" y="44245"/>
                    <a:pt x="1094923" y="26317"/>
                    <a:pt x="1077569" y="14748"/>
                  </a:cubicBezTo>
                  <a:cubicBezTo>
                    <a:pt x="1064634" y="6125"/>
                    <a:pt x="1048870" y="0"/>
                    <a:pt x="1033324" y="0"/>
                  </a:cubicBezTo>
                  <a:cubicBezTo>
                    <a:pt x="939788" y="0"/>
                    <a:pt x="846511" y="9832"/>
                    <a:pt x="753105" y="14748"/>
                  </a:cubicBezTo>
                  <a:cubicBezTo>
                    <a:pt x="743273" y="29496"/>
                    <a:pt x="729832" y="42396"/>
                    <a:pt x="723608" y="58993"/>
                  </a:cubicBezTo>
                  <a:cubicBezTo>
                    <a:pt x="664555" y="216468"/>
                    <a:pt x="827019" y="125785"/>
                    <a:pt x="458137" y="147483"/>
                  </a:cubicBezTo>
                  <a:cubicBezTo>
                    <a:pt x="438472" y="142567"/>
                    <a:pt x="414971" y="145397"/>
                    <a:pt x="399143" y="132735"/>
                  </a:cubicBezTo>
                  <a:cubicBezTo>
                    <a:pt x="378177" y="115962"/>
                    <a:pt x="463053" y="68825"/>
                    <a:pt x="413892" y="58993"/>
                  </a:cubicBezTo>
                  <a:close/>
                </a:path>
              </a:pathLst>
            </a:custGeom>
            <a:solidFill>
              <a:srgbClr val="0080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মলটেজ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8200" y="1691243"/>
            <a:ext cx="1752600" cy="2289594"/>
            <a:chOff x="5410200" y="1613814"/>
            <a:chExt cx="1752600" cy="2289594"/>
          </a:xfrm>
        </p:grpSpPr>
        <p:sp>
          <p:nvSpPr>
            <p:cNvPr id="12" name="Freeform 11"/>
            <p:cNvSpPr/>
            <p:nvPr/>
          </p:nvSpPr>
          <p:spPr>
            <a:xfrm>
              <a:off x="5624051" y="1613814"/>
              <a:ext cx="1386349" cy="7521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ট্রিপসিন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10200" y="3208332"/>
              <a:ext cx="1752600" cy="695076"/>
            </a:xfrm>
            <a:custGeom>
              <a:avLst/>
              <a:gdLst>
                <a:gd name="connsiteX0" fmla="*/ 413892 w 1358761"/>
                <a:gd name="connsiteY0" fmla="*/ 58993 h 695076"/>
                <a:gd name="connsiteX1" fmla="*/ 104176 w 1358761"/>
                <a:gd name="connsiteY1" fmla="*/ 73742 h 695076"/>
                <a:gd name="connsiteX2" fmla="*/ 59931 w 1358761"/>
                <a:gd name="connsiteY2" fmla="*/ 103238 h 695076"/>
                <a:gd name="connsiteX3" fmla="*/ 15685 w 1358761"/>
                <a:gd name="connsiteY3" fmla="*/ 117987 h 695076"/>
                <a:gd name="connsiteX4" fmla="*/ 15685 w 1358761"/>
                <a:gd name="connsiteY4" fmla="*/ 235974 h 695076"/>
                <a:gd name="connsiteX5" fmla="*/ 45182 w 1358761"/>
                <a:gd name="connsiteY5" fmla="*/ 324464 h 695076"/>
                <a:gd name="connsiteX6" fmla="*/ 59931 w 1358761"/>
                <a:gd name="connsiteY6" fmla="*/ 471948 h 695076"/>
                <a:gd name="connsiteX7" fmla="*/ 89427 w 1358761"/>
                <a:gd name="connsiteY7" fmla="*/ 516193 h 695076"/>
                <a:gd name="connsiteX8" fmla="*/ 177918 w 1358761"/>
                <a:gd name="connsiteY8" fmla="*/ 530942 h 695076"/>
                <a:gd name="connsiteX9" fmla="*/ 384395 w 1358761"/>
                <a:gd name="connsiteY9" fmla="*/ 575187 h 695076"/>
                <a:gd name="connsiteX10" fmla="*/ 428640 w 1358761"/>
                <a:gd name="connsiteY10" fmla="*/ 589935 h 695076"/>
                <a:gd name="connsiteX11" fmla="*/ 472885 w 1358761"/>
                <a:gd name="connsiteY11" fmla="*/ 619432 h 695076"/>
                <a:gd name="connsiteX12" fmla="*/ 517131 w 1358761"/>
                <a:gd name="connsiteY12" fmla="*/ 634180 h 695076"/>
                <a:gd name="connsiteX13" fmla="*/ 635118 w 1358761"/>
                <a:gd name="connsiteY13" fmla="*/ 663677 h 695076"/>
                <a:gd name="connsiteX14" fmla="*/ 723608 w 1358761"/>
                <a:gd name="connsiteY14" fmla="*/ 693174 h 695076"/>
                <a:gd name="connsiteX15" fmla="*/ 1136563 w 1358761"/>
                <a:gd name="connsiteY15" fmla="*/ 678425 h 695076"/>
                <a:gd name="connsiteX16" fmla="*/ 1195556 w 1358761"/>
                <a:gd name="connsiteY16" fmla="*/ 589935 h 695076"/>
                <a:gd name="connsiteX17" fmla="*/ 1269298 w 1358761"/>
                <a:gd name="connsiteY17" fmla="*/ 530942 h 695076"/>
                <a:gd name="connsiteX18" fmla="*/ 1298795 w 1358761"/>
                <a:gd name="connsiteY18" fmla="*/ 486696 h 695076"/>
                <a:gd name="connsiteX19" fmla="*/ 1343040 w 1358761"/>
                <a:gd name="connsiteY19" fmla="*/ 457200 h 695076"/>
                <a:gd name="connsiteX20" fmla="*/ 1357789 w 1358761"/>
                <a:gd name="connsiteY20" fmla="*/ 324464 h 695076"/>
                <a:gd name="connsiteX21" fmla="*/ 1343040 w 1358761"/>
                <a:gd name="connsiteY21" fmla="*/ 132735 h 695076"/>
                <a:gd name="connsiteX22" fmla="*/ 1210305 w 1358761"/>
                <a:gd name="connsiteY22" fmla="*/ 88490 h 695076"/>
                <a:gd name="connsiteX23" fmla="*/ 1166060 w 1358761"/>
                <a:gd name="connsiteY23" fmla="*/ 73742 h 695076"/>
                <a:gd name="connsiteX24" fmla="*/ 1121814 w 1358761"/>
                <a:gd name="connsiteY24" fmla="*/ 58993 h 695076"/>
                <a:gd name="connsiteX25" fmla="*/ 1077569 w 1358761"/>
                <a:gd name="connsiteY25" fmla="*/ 14748 h 695076"/>
                <a:gd name="connsiteX26" fmla="*/ 1033324 w 1358761"/>
                <a:gd name="connsiteY26" fmla="*/ 0 h 695076"/>
                <a:gd name="connsiteX27" fmla="*/ 753105 w 1358761"/>
                <a:gd name="connsiteY27" fmla="*/ 14748 h 695076"/>
                <a:gd name="connsiteX28" fmla="*/ 723608 w 1358761"/>
                <a:gd name="connsiteY28" fmla="*/ 58993 h 695076"/>
                <a:gd name="connsiteX29" fmla="*/ 458137 w 1358761"/>
                <a:gd name="connsiteY29" fmla="*/ 147483 h 695076"/>
                <a:gd name="connsiteX30" fmla="*/ 399143 w 1358761"/>
                <a:gd name="connsiteY30" fmla="*/ 132735 h 695076"/>
                <a:gd name="connsiteX31" fmla="*/ 413892 w 1358761"/>
                <a:gd name="connsiteY31" fmla="*/ 58993 h 6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8761" h="695076">
                  <a:moveTo>
                    <a:pt x="413892" y="58993"/>
                  </a:moveTo>
                  <a:cubicBezTo>
                    <a:pt x="364731" y="49161"/>
                    <a:pt x="206734" y="60922"/>
                    <a:pt x="104176" y="73742"/>
                  </a:cubicBezTo>
                  <a:cubicBezTo>
                    <a:pt x="86588" y="75941"/>
                    <a:pt x="75785" y="95311"/>
                    <a:pt x="59931" y="103238"/>
                  </a:cubicBezTo>
                  <a:cubicBezTo>
                    <a:pt x="46026" y="110191"/>
                    <a:pt x="30434" y="113071"/>
                    <a:pt x="15685" y="117987"/>
                  </a:cubicBezTo>
                  <a:cubicBezTo>
                    <a:pt x="-4782" y="179390"/>
                    <a:pt x="-5671" y="157667"/>
                    <a:pt x="15685" y="235974"/>
                  </a:cubicBezTo>
                  <a:cubicBezTo>
                    <a:pt x="23866" y="265971"/>
                    <a:pt x="45182" y="324464"/>
                    <a:pt x="45182" y="324464"/>
                  </a:cubicBezTo>
                  <a:cubicBezTo>
                    <a:pt x="50098" y="373625"/>
                    <a:pt x="48822" y="423807"/>
                    <a:pt x="59931" y="471948"/>
                  </a:cubicBezTo>
                  <a:cubicBezTo>
                    <a:pt x="63917" y="489219"/>
                    <a:pt x="73573" y="508266"/>
                    <a:pt x="89427" y="516193"/>
                  </a:cubicBezTo>
                  <a:cubicBezTo>
                    <a:pt x="116174" y="529567"/>
                    <a:pt x="148526" y="525431"/>
                    <a:pt x="177918" y="530942"/>
                  </a:cubicBezTo>
                  <a:cubicBezTo>
                    <a:pt x="227209" y="540184"/>
                    <a:pt x="324500" y="558074"/>
                    <a:pt x="384395" y="575187"/>
                  </a:cubicBezTo>
                  <a:cubicBezTo>
                    <a:pt x="399343" y="579458"/>
                    <a:pt x="413892" y="585019"/>
                    <a:pt x="428640" y="589935"/>
                  </a:cubicBezTo>
                  <a:cubicBezTo>
                    <a:pt x="443388" y="599767"/>
                    <a:pt x="457031" y="611505"/>
                    <a:pt x="472885" y="619432"/>
                  </a:cubicBezTo>
                  <a:cubicBezTo>
                    <a:pt x="486790" y="626384"/>
                    <a:pt x="502132" y="630090"/>
                    <a:pt x="517131" y="634180"/>
                  </a:cubicBezTo>
                  <a:cubicBezTo>
                    <a:pt x="556242" y="644847"/>
                    <a:pt x="596659" y="650857"/>
                    <a:pt x="635118" y="663677"/>
                  </a:cubicBezTo>
                  <a:lnTo>
                    <a:pt x="723608" y="693174"/>
                  </a:lnTo>
                  <a:cubicBezTo>
                    <a:pt x="861260" y="688258"/>
                    <a:pt x="1002005" y="707860"/>
                    <a:pt x="1136563" y="678425"/>
                  </a:cubicBezTo>
                  <a:cubicBezTo>
                    <a:pt x="1171195" y="670849"/>
                    <a:pt x="1175892" y="619432"/>
                    <a:pt x="1195556" y="589935"/>
                  </a:cubicBezTo>
                  <a:cubicBezTo>
                    <a:pt x="1233676" y="532755"/>
                    <a:pt x="1208238" y="551295"/>
                    <a:pt x="1269298" y="530942"/>
                  </a:cubicBezTo>
                  <a:cubicBezTo>
                    <a:pt x="1279130" y="516193"/>
                    <a:pt x="1286261" y="499230"/>
                    <a:pt x="1298795" y="486696"/>
                  </a:cubicBezTo>
                  <a:cubicBezTo>
                    <a:pt x="1311329" y="474162"/>
                    <a:pt x="1336982" y="473858"/>
                    <a:pt x="1343040" y="457200"/>
                  </a:cubicBezTo>
                  <a:cubicBezTo>
                    <a:pt x="1358254" y="415363"/>
                    <a:pt x="1352873" y="368709"/>
                    <a:pt x="1357789" y="324464"/>
                  </a:cubicBezTo>
                  <a:cubicBezTo>
                    <a:pt x="1352873" y="260554"/>
                    <a:pt x="1370146" y="190820"/>
                    <a:pt x="1343040" y="132735"/>
                  </a:cubicBezTo>
                  <a:cubicBezTo>
                    <a:pt x="1343039" y="132734"/>
                    <a:pt x="1232428" y="95864"/>
                    <a:pt x="1210305" y="88490"/>
                  </a:cubicBezTo>
                  <a:lnTo>
                    <a:pt x="1166060" y="73742"/>
                  </a:lnTo>
                  <a:lnTo>
                    <a:pt x="1121814" y="58993"/>
                  </a:lnTo>
                  <a:cubicBezTo>
                    <a:pt x="1107066" y="44245"/>
                    <a:pt x="1094923" y="26317"/>
                    <a:pt x="1077569" y="14748"/>
                  </a:cubicBezTo>
                  <a:cubicBezTo>
                    <a:pt x="1064634" y="6125"/>
                    <a:pt x="1048870" y="0"/>
                    <a:pt x="1033324" y="0"/>
                  </a:cubicBezTo>
                  <a:cubicBezTo>
                    <a:pt x="939788" y="0"/>
                    <a:pt x="846511" y="9832"/>
                    <a:pt x="753105" y="14748"/>
                  </a:cubicBezTo>
                  <a:cubicBezTo>
                    <a:pt x="743273" y="29496"/>
                    <a:pt x="729832" y="42396"/>
                    <a:pt x="723608" y="58993"/>
                  </a:cubicBezTo>
                  <a:cubicBezTo>
                    <a:pt x="664555" y="216468"/>
                    <a:pt x="827019" y="125785"/>
                    <a:pt x="458137" y="147483"/>
                  </a:cubicBezTo>
                  <a:cubicBezTo>
                    <a:pt x="438472" y="142567"/>
                    <a:pt x="414971" y="145397"/>
                    <a:pt x="399143" y="132735"/>
                  </a:cubicBezTo>
                  <a:cubicBezTo>
                    <a:pt x="378177" y="115962"/>
                    <a:pt x="463053" y="68825"/>
                    <a:pt x="413892" y="58993"/>
                  </a:cubicBez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কাইমোট্রিপসিন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86400" y="2400974"/>
              <a:ext cx="1501723" cy="7521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কোলাজিনেজ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6858400" y="1718162"/>
            <a:ext cx="1671451" cy="695076"/>
          </a:xfrm>
          <a:custGeom>
            <a:avLst/>
            <a:gdLst>
              <a:gd name="connsiteX0" fmla="*/ 413892 w 1358761"/>
              <a:gd name="connsiteY0" fmla="*/ 58993 h 695076"/>
              <a:gd name="connsiteX1" fmla="*/ 104176 w 1358761"/>
              <a:gd name="connsiteY1" fmla="*/ 73742 h 695076"/>
              <a:gd name="connsiteX2" fmla="*/ 59931 w 1358761"/>
              <a:gd name="connsiteY2" fmla="*/ 103238 h 695076"/>
              <a:gd name="connsiteX3" fmla="*/ 15685 w 1358761"/>
              <a:gd name="connsiteY3" fmla="*/ 117987 h 695076"/>
              <a:gd name="connsiteX4" fmla="*/ 15685 w 1358761"/>
              <a:gd name="connsiteY4" fmla="*/ 235974 h 695076"/>
              <a:gd name="connsiteX5" fmla="*/ 45182 w 1358761"/>
              <a:gd name="connsiteY5" fmla="*/ 324464 h 695076"/>
              <a:gd name="connsiteX6" fmla="*/ 59931 w 1358761"/>
              <a:gd name="connsiteY6" fmla="*/ 471948 h 695076"/>
              <a:gd name="connsiteX7" fmla="*/ 89427 w 1358761"/>
              <a:gd name="connsiteY7" fmla="*/ 516193 h 695076"/>
              <a:gd name="connsiteX8" fmla="*/ 177918 w 1358761"/>
              <a:gd name="connsiteY8" fmla="*/ 530942 h 695076"/>
              <a:gd name="connsiteX9" fmla="*/ 384395 w 1358761"/>
              <a:gd name="connsiteY9" fmla="*/ 575187 h 695076"/>
              <a:gd name="connsiteX10" fmla="*/ 428640 w 1358761"/>
              <a:gd name="connsiteY10" fmla="*/ 589935 h 695076"/>
              <a:gd name="connsiteX11" fmla="*/ 472885 w 1358761"/>
              <a:gd name="connsiteY11" fmla="*/ 619432 h 695076"/>
              <a:gd name="connsiteX12" fmla="*/ 517131 w 1358761"/>
              <a:gd name="connsiteY12" fmla="*/ 634180 h 695076"/>
              <a:gd name="connsiteX13" fmla="*/ 635118 w 1358761"/>
              <a:gd name="connsiteY13" fmla="*/ 663677 h 695076"/>
              <a:gd name="connsiteX14" fmla="*/ 723608 w 1358761"/>
              <a:gd name="connsiteY14" fmla="*/ 693174 h 695076"/>
              <a:gd name="connsiteX15" fmla="*/ 1136563 w 1358761"/>
              <a:gd name="connsiteY15" fmla="*/ 678425 h 695076"/>
              <a:gd name="connsiteX16" fmla="*/ 1195556 w 1358761"/>
              <a:gd name="connsiteY16" fmla="*/ 589935 h 695076"/>
              <a:gd name="connsiteX17" fmla="*/ 1269298 w 1358761"/>
              <a:gd name="connsiteY17" fmla="*/ 530942 h 695076"/>
              <a:gd name="connsiteX18" fmla="*/ 1298795 w 1358761"/>
              <a:gd name="connsiteY18" fmla="*/ 486696 h 695076"/>
              <a:gd name="connsiteX19" fmla="*/ 1343040 w 1358761"/>
              <a:gd name="connsiteY19" fmla="*/ 457200 h 695076"/>
              <a:gd name="connsiteX20" fmla="*/ 1357789 w 1358761"/>
              <a:gd name="connsiteY20" fmla="*/ 324464 h 695076"/>
              <a:gd name="connsiteX21" fmla="*/ 1343040 w 1358761"/>
              <a:gd name="connsiteY21" fmla="*/ 132735 h 695076"/>
              <a:gd name="connsiteX22" fmla="*/ 1210305 w 1358761"/>
              <a:gd name="connsiteY22" fmla="*/ 88490 h 695076"/>
              <a:gd name="connsiteX23" fmla="*/ 1166060 w 1358761"/>
              <a:gd name="connsiteY23" fmla="*/ 73742 h 695076"/>
              <a:gd name="connsiteX24" fmla="*/ 1121814 w 1358761"/>
              <a:gd name="connsiteY24" fmla="*/ 58993 h 695076"/>
              <a:gd name="connsiteX25" fmla="*/ 1077569 w 1358761"/>
              <a:gd name="connsiteY25" fmla="*/ 14748 h 695076"/>
              <a:gd name="connsiteX26" fmla="*/ 1033324 w 1358761"/>
              <a:gd name="connsiteY26" fmla="*/ 0 h 695076"/>
              <a:gd name="connsiteX27" fmla="*/ 753105 w 1358761"/>
              <a:gd name="connsiteY27" fmla="*/ 14748 h 695076"/>
              <a:gd name="connsiteX28" fmla="*/ 723608 w 1358761"/>
              <a:gd name="connsiteY28" fmla="*/ 58993 h 695076"/>
              <a:gd name="connsiteX29" fmla="*/ 458137 w 1358761"/>
              <a:gd name="connsiteY29" fmla="*/ 147483 h 695076"/>
              <a:gd name="connsiteX30" fmla="*/ 399143 w 1358761"/>
              <a:gd name="connsiteY30" fmla="*/ 132735 h 695076"/>
              <a:gd name="connsiteX31" fmla="*/ 413892 w 1358761"/>
              <a:gd name="connsiteY31" fmla="*/ 58993 h 69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58761" h="695076">
                <a:moveTo>
                  <a:pt x="413892" y="58993"/>
                </a:moveTo>
                <a:cubicBezTo>
                  <a:pt x="364731" y="49161"/>
                  <a:pt x="206734" y="60922"/>
                  <a:pt x="104176" y="73742"/>
                </a:cubicBezTo>
                <a:cubicBezTo>
                  <a:pt x="86588" y="75941"/>
                  <a:pt x="75785" y="95311"/>
                  <a:pt x="59931" y="103238"/>
                </a:cubicBezTo>
                <a:cubicBezTo>
                  <a:pt x="46026" y="110191"/>
                  <a:pt x="30434" y="113071"/>
                  <a:pt x="15685" y="117987"/>
                </a:cubicBezTo>
                <a:cubicBezTo>
                  <a:pt x="-4782" y="179390"/>
                  <a:pt x="-5671" y="157667"/>
                  <a:pt x="15685" y="235974"/>
                </a:cubicBezTo>
                <a:cubicBezTo>
                  <a:pt x="23866" y="265971"/>
                  <a:pt x="45182" y="324464"/>
                  <a:pt x="45182" y="324464"/>
                </a:cubicBezTo>
                <a:cubicBezTo>
                  <a:pt x="50098" y="373625"/>
                  <a:pt x="48822" y="423807"/>
                  <a:pt x="59931" y="471948"/>
                </a:cubicBezTo>
                <a:cubicBezTo>
                  <a:pt x="63917" y="489219"/>
                  <a:pt x="73573" y="508266"/>
                  <a:pt x="89427" y="516193"/>
                </a:cubicBezTo>
                <a:cubicBezTo>
                  <a:pt x="116174" y="529567"/>
                  <a:pt x="148526" y="525431"/>
                  <a:pt x="177918" y="530942"/>
                </a:cubicBezTo>
                <a:cubicBezTo>
                  <a:pt x="227209" y="540184"/>
                  <a:pt x="324500" y="558074"/>
                  <a:pt x="384395" y="575187"/>
                </a:cubicBezTo>
                <a:cubicBezTo>
                  <a:pt x="399343" y="579458"/>
                  <a:pt x="413892" y="585019"/>
                  <a:pt x="428640" y="589935"/>
                </a:cubicBezTo>
                <a:cubicBezTo>
                  <a:pt x="443388" y="599767"/>
                  <a:pt x="457031" y="611505"/>
                  <a:pt x="472885" y="619432"/>
                </a:cubicBezTo>
                <a:cubicBezTo>
                  <a:pt x="486790" y="626384"/>
                  <a:pt x="502132" y="630090"/>
                  <a:pt x="517131" y="634180"/>
                </a:cubicBezTo>
                <a:cubicBezTo>
                  <a:pt x="556242" y="644847"/>
                  <a:pt x="596659" y="650857"/>
                  <a:pt x="635118" y="663677"/>
                </a:cubicBezTo>
                <a:lnTo>
                  <a:pt x="723608" y="693174"/>
                </a:lnTo>
                <a:cubicBezTo>
                  <a:pt x="861260" y="688258"/>
                  <a:pt x="1002005" y="707860"/>
                  <a:pt x="1136563" y="678425"/>
                </a:cubicBezTo>
                <a:cubicBezTo>
                  <a:pt x="1171195" y="670849"/>
                  <a:pt x="1175892" y="619432"/>
                  <a:pt x="1195556" y="589935"/>
                </a:cubicBezTo>
                <a:cubicBezTo>
                  <a:pt x="1233676" y="532755"/>
                  <a:pt x="1208238" y="551295"/>
                  <a:pt x="1269298" y="530942"/>
                </a:cubicBezTo>
                <a:cubicBezTo>
                  <a:pt x="1279130" y="516193"/>
                  <a:pt x="1286261" y="499230"/>
                  <a:pt x="1298795" y="486696"/>
                </a:cubicBezTo>
                <a:cubicBezTo>
                  <a:pt x="1311329" y="474162"/>
                  <a:pt x="1336982" y="473858"/>
                  <a:pt x="1343040" y="457200"/>
                </a:cubicBezTo>
                <a:cubicBezTo>
                  <a:pt x="1358254" y="415363"/>
                  <a:pt x="1352873" y="368709"/>
                  <a:pt x="1357789" y="324464"/>
                </a:cubicBezTo>
                <a:cubicBezTo>
                  <a:pt x="1352873" y="260554"/>
                  <a:pt x="1370146" y="190820"/>
                  <a:pt x="1343040" y="132735"/>
                </a:cubicBezTo>
                <a:cubicBezTo>
                  <a:pt x="1343039" y="132734"/>
                  <a:pt x="1232428" y="95864"/>
                  <a:pt x="1210305" y="88490"/>
                </a:cubicBezTo>
                <a:lnTo>
                  <a:pt x="1166060" y="73742"/>
                </a:lnTo>
                <a:lnTo>
                  <a:pt x="1121814" y="58993"/>
                </a:lnTo>
                <a:cubicBezTo>
                  <a:pt x="1107066" y="44245"/>
                  <a:pt x="1094923" y="26317"/>
                  <a:pt x="1077569" y="14748"/>
                </a:cubicBezTo>
                <a:cubicBezTo>
                  <a:pt x="1064634" y="6125"/>
                  <a:pt x="1048870" y="0"/>
                  <a:pt x="1033324" y="0"/>
                </a:cubicBezTo>
                <a:cubicBezTo>
                  <a:pt x="939788" y="0"/>
                  <a:pt x="846511" y="9832"/>
                  <a:pt x="753105" y="14748"/>
                </a:cubicBezTo>
                <a:cubicBezTo>
                  <a:pt x="743273" y="29496"/>
                  <a:pt x="729832" y="42396"/>
                  <a:pt x="723608" y="58993"/>
                </a:cubicBezTo>
                <a:cubicBezTo>
                  <a:pt x="664555" y="216468"/>
                  <a:pt x="827019" y="125785"/>
                  <a:pt x="458137" y="147483"/>
                </a:cubicBezTo>
                <a:cubicBezTo>
                  <a:pt x="438472" y="142567"/>
                  <a:pt x="414971" y="145397"/>
                  <a:pt x="399143" y="132735"/>
                </a:cubicBezTo>
                <a:cubicBezTo>
                  <a:pt x="378177" y="115962"/>
                  <a:pt x="463053" y="68825"/>
                  <a:pt x="413892" y="58993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ফসফোলাইপেজ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17363" y="2430816"/>
            <a:ext cx="1809143" cy="837367"/>
          </a:xfrm>
          <a:custGeom>
            <a:avLst/>
            <a:gdLst>
              <a:gd name="connsiteX0" fmla="*/ 168646 w 1809143"/>
              <a:gd name="connsiteY0" fmla="*/ 175741 h 688643"/>
              <a:gd name="connsiteX1" fmla="*/ 109653 w 1809143"/>
              <a:gd name="connsiteY1" fmla="*/ 249482 h 688643"/>
              <a:gd name="connsiteX2" fmla="*/ 124401 w 1809143"/>
              <a:gd name="connsiteY2" fmla="*/ 308476 h 688643"/>
              <a:gd name="connsiteX3" fmla="*/ 80156 w 1809143"/>
              <a:gd name="connsiteY3" fmla="*/ 323224 h 688643"/>
              <a:gd name="connsiteX4" fmla="*/ 21162 w 1809143"/>
              <a:gd name="connsiteY4" fmla="*/ 337973 h 688643"/>
              <a:gd name="connsiteX5" fmla="*/ 21162 w 1809143"/>
              <a:gd name="connsiteY5" fmla="*/ 514953 h 688643"/>
              <a:gd name="connsiteX6" fmla="*/ 80156 w 1809143"/>
              <a:gd name="connsiteY6" fmla="*/ 603444 h 688643"/>
              <a:gd name="connsiteX7" fmla="*/ 124401 w 1809143"/>
              <a:gd name="connsiteY7" fmla="*/ 618192 h 688643"/>
              <a:gd name="connsiteX8" fmla="*/ 1068298 w 1809143"/>
              <a:gd name="connsiteY8" fmla="*/ 647689 h 688643"/>
              <a:gd name="connsiteX9" fmla="*/ 1731975 w 1809143"/>
              <a:gd name="connsiteY9" fmla="*/ 647689 h 688643"/>
              <a:gd name="connsiteX10" fmla="*/ 1790969 w 1809143"/>
              <a:gd name="connsiteY10" fmla="*/ 559199 h 688643"/>
              <a:gd name="connsiteX11" fmla="*/ 1790969 w 1809143"/>
              <a:gd name="connsiteY11" fmla="*/ 87250 h 688643"/>
              <a:gd name="connsiteX12" fmla="*/ 1746724 w 1809143"/>
              <a:gd name="connsiteY12" fmla="*/ 72502 h 688643"/>
              <a:gd name="connsiteX13" fmla="*/ 1540246 w 1809143"/>
              <a:gd name="connsiteY13" fmla="*/ 57753 h 688643"/>
              <a:gd name="connsiteX14" fmla="*/ 507859 w 1809143"/>
              <a:gd name="connsiteY14" fmla="*/ 57753 h 688643"/>
              <a:gd name="connsiteX15" fmla="*/ 124401 w 1809143"/>
              <a:gd name="connsiteY15" fmla="*/ 72502 h 688643"/>
              <a:gd name="connsiteX16" fmla="*/ 168646 w 1809143"/>
              <a:gd name="connsiteY16" fmla="*/ 175741 h 6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9143" h="688643">
                <a:moveTo>
                  <a:pt x="168646" y="175741"/>
                </a:moveTo>
                <a:cubicBezTo>
                  <a:pt x="148982" y="200321"/>
                  <a:pt x="119607" y="219619"/>
                  <a:pt x="109653" y="249482"/>
                </a:cubicBezTo>
                <a:cubicBezTo>
                  <a:pt x="103243" y="268712"/>
                  <a:pt x="131929" y="289656"/>
                  <a:pt x="124401" y="308476"/>
                </a:cubicBezTo>
                <a:cubicBezTo>
                  <a:pt x="118627" y="322910"/>
                  <a:pt x="95104" y="318953"/>
                  <a:pt x="80156" y="323224"/>
                </a:cubicBezTo>
                <a:cubicBezTo>
                  <a:pt x="60666" y="328793"/>
                  <a:pt x="40827" y="333057"/>
                  <a:pt x="21162" y="337973"/>
                </a:cubicBezTo>
                <a:cubicBezTo>
                  <a:pt x="-1913" y="407201"/>
                  <a:pt x="-11768" y="416163"/>
                  <a:pt x="21162" y="514953"/>
                </a:cubicBezTo>
                <a:cubicBezTo>
                  <a:pt x="32373" y="548585"/>
                  <a:pt x="46524" y="592234"/>
                  <a:pt x="80156" y="603444"/>
                </a:cubicBezTo>
                <a:cubicBezTo>
                  <a:pt x="94904" y="608360"/>
                  <a:pt x="108870" y="617497"/>
                  <a:pt x="124401" y="618192"/>
                </a:cubicBezTo>
                <a:cubicBezTo>
                  <a:pt x="438872" y="632273"/>
                  <a:pt x="1068298" y="647689"/>
                  <a:pt x="1068298" y="647689"/>
                </a:cubicBezTo>
                <a:cubicBezTo>
                  <a:pt x="1305661" y="695160"/>
                  <a:pt x="1346634" y="708993"/>
                  <a:pt x="1731975" y="647689"/>
                </a:cubicBezTo>
                <a:cubicBezTo>
                  <a:pt x="1766985" y="642119"/>
                  <a:pt x="1790969" y="559199"/>
                  <a:pt x="1790969" y="559199"/>
                </a:cubicBezTo>
                <a:cubicBezTo>
                  <a:pt x="1804789" y="393354"/>
                  <a:pt x="1823812" y="259675"/>
                  <a:pt x="1790969" y="87250"/>
                </a:cubicBezTo>
                <a:cubicBezTo>
                  <a:pt x="1788060" y="71978"/>
                  <a:pt x="1762164" y="74318"/>
                  <a:pt x="1746724" y="72502"/>
                </a:cubicBezTo>
                <a:cubicBezTo>
                  <a:pt x="1678195" y="64440"/>
                  <a:pt x="1609072" y="62669"/>
                  <a:pt x="1540246" y="57753"/>
                </a:cubicBezTo>
                <a:cubicBezTo>
                  <a:pt x="1184366" y="-60871"/>
                  <a:pt x="1492931" y="36568"/>
                  <a:pt x="507859" y="57753"/>
                </a:cubicBezTo>
                <a:cubicBezTo>
                  <a:pt x="379975" y="60503"/>
                  <a:pt x="252220" y="67586"/>
                  <a:pt x="124401" y="72502"/>
                </a:cubicBezTo>
                <a:lnTo>
                  <a:pt x="168646" y="1757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কোলেস্টেরল এস্টারেজ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1974" y="4191000"/>
            <a:ext cx="7947877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প্রভাবিত খাদ্য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628" y="4771607"/>
            <a:ext cx="7947878" cy="756631"/>
            <a:chOff x="427703" y="4953000"/>
            <a:chExt cx="8369686" cy="1372174"/>
          </a:xfrm>
        </p:grpSpPr>
        <p:grpSp>
          <p:nvGrpSpPr>
            <p:cNvPr id="19" name="Group 18"/>
            <p:cNvGrpSpPr/>
            <p:nvPr/>
          </p:nvGrpSpPr>
          <p:grpSpPr>
            <a:xfrm>
              <a:off x="427703" y="4953000"/>
              <a:ext cx="6617113" cy="1372174"/>
              <a:chOff x="427703" y="4953000"/>
              <a:chExt cx="6617113" cy="1372174"/>
            </a:xfrm>
          </p:grpSpPr>
          <p:pic>
            <p:nvPicPr>
              <p:cNvPr id="21" name="Picture 4" descr="http://vegetaraian.files.wordpress.com/2012/06/sushi-rice-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00" r="9571" b="7848"/>
              <a:stretch/>
            </p:blipFill>
            <p:spPr bwMode="auto">
              <a:xfrm>
                <a:off x="427703" y="4954675"/>
                <a:ext cx="1553497" cy="1347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http://3.bp.blogspot.com/_31JnsgeuauI/TKL1wkiIqbI/AAAAAAAAADw/NwiOgKG_YyY/s1600/FishCurry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63" r="2355"/>
              <a:stretch/>
            </p:blipFill>
            <p:spPr bwMode="auto">
              <a:xfrm>
                <a:off x="3709220" y="4954675"/>
                <a:ext cx="1641987" cy="1347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t0.gstatic.com/images?q=tbn:ANd9GcQMS0iCWmsS0wrUrZAJuQm5cDjyMr9q-d_gEgqlKlMkqSmh3RjV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2" r="14205" b="5563"/>
              <a:stretch/>
            </p:blipFill>
            <p:spPr bwMode="auto">
              <a:xfrm>
                <a:off x="5449532" y="4954675"/>
                <a:ext cx="1595284" cy="1370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http://1.bp.blogspot.com/-opJjW_NZR_k/TrPxAjyZ1EI/AAAAAAAABQ0/v_jmP4wID5Q/s1600/Tekam+%252890%2529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/>
              <a:stretch/>
            </p:blipFill>
            <p:spPr bwMode="auto">
              <a:xfrm>
                <a:off x="2057400" y="4953000"/>
                <a:ext cx="1567521" cy="1347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http://sp.life123.com/bm.pix/how-to-roast-a-chicken.s600x600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" t="5914" r="13207" b="6669"/>
            <a:stretch/>
          </p:blipFill>
          <p:spPr bwMode="auto">
            <a:xfrm>
              <a:off x="7144603" y="4953000"/>
              <a:ext cx="1652786" cy="13721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310186" y="5709631"/>
            <a:ext cx="6482686" cy="457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শর্করা, আমিষ এবং স্নেহ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15" grpId="0" animBg="1"/>
      <p:bldP spid="16" grpId="0" animBg="1"/>
      <p:bldP spid="17" grpId="0" animBg="1"/>
      <p:bldP spid="17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931" y="678977"/>
            <a:ext cx="32739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পৌষ্টিকগ্রন্থি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rot="18245526">
            <a:off x="1660221" y="527408"/>
            <a:ext cx="1937628" cy="3192332"/>
            <a:chOff x="613796" y="304800"/>
            <a:chExt cx="2839546" cy="3352578"/>
          </a:xfrm>
        </p:grpSpPr>
        <p:grpSp>
          <p:nvGrpSpPr>
            <p:cNvPr id="4" name="Group 3"/>
            <p:cNvGrpSpPr/>
            <p:nvPr/>
          </p:nvGrpSpPr>
          <p:grpSpPr>
            <a:xfrm>
              <a:off x="613796" y="304800"/>
              <a:ext cx="2839546" cy="3352578"/>
              <a:chOff x="613796" y="505798"/>
              <a:chExt cx="2839546" cy="335257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3796" y="505798"/>
                <a:ext cx="2839546" cy="3352578"/>
                <a:chOff x="-914400" y="1910186"/>
                <a:chExt cx="4000500" cy="365241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-914400" y="1910186"/>
                  <a:ext cx="4000500" cy="3652414"/>
                  <a:chOff x="-914400" y="1910186"/>
                  <a:chExt cx="4000500" cy="3652414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-914400" y="2006605"/>
                    <a:ext cx="4000500" cy="3555995"/>
                    <a:chOff x="469417" y="1464163"/>
                    <a:chExt cx="4000500" cy="3555995"/>
                  </a:xfrm>
                </p:grpSpPr>
                <p:pic>
                  <p:nvPicPr>
                    <p:cNvPr id="14" name="Picture 1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546471">
                      <a:off x="469417" y="1464163"/>
                      <a:ext cx="4000500" cy="317182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" name="Rectangle 14"/>
                    <p:cNvSpPr/>
                    <p:nvPr/>
                  </p:nvSpPr>
                  <p:spPr>
                    <a:xfrm rot="19396928">
                      <a:off x="1650100" y="4639158"/>
                      <a:ext cx="1665868" cy="381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sp>
                <p:nvSpPr>
                  <p:cNvPr id="13" name="Rectangle 12"/>
                  <p:cNvSpPr/>
                  <p:nvPr/>
                </p:nvSpPr>
                <p:spPr>
                  <a:xfrm rot="18955105">
                    <a:off x="1714890" y="1910186"/>
                    <a:ext cx="956244" cy="3491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 rot="19455665">
                  <a:off x="1396454" y="3352272"/>
                  <a:ext cx="1465428" cy="6539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2480892" y="851017"/>
                <a:ext cx="194660" cy="3037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19671900">
                <a:off x="2276588" y="1926747"/>
                <a:ext cx="1052670" cy="9092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78222" y="851017"/>
                <a:ext cx="461307" cy="4443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359740" y="664767"/>
              <a:ext cx="516923" cy="303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67644" y="1917697"/>
            <a:ext cx="1303384" cy="4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পিত্তনালী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288649" y="2177610"/>
            <a:ext cx="1370243" cy="4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পিত্তাশয়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577944" y="1161302"/>
            <a:ext cx="1339382" cy="4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যকৃত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60110" y="3306747"/>
            <a:ext cx="4343400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দেহের সবচেয়ে বড় গ্রন্থি।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0110" y="367526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পিত্ত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ক্ষরণ করে পিত্তাশয়ে রাখে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460110" y="4278683"/>
            <a:ext cx="6519161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স্নেহজাতীয় পদার্থের শোষণে সাহায্য করে।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3689" y="4796687"/>
            <a:ext cx="6980464" cy="13306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বহুবিধ এনজাইমের দ্বারা শর্করা, আমিষ, ভিটামিন প্রভৃতি খাদ্যকে পরিপাকের পর  রক্তস্রোতে পাঠাতে সাহায্য করে।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8970" y="842718"/>
            <a:ext cx="3491826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অন্যান্য পৌষ্টিকগ্রন্থি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http://media.daveproject.org/media/images/clip_img/fullsize/jpeg.s.pol.fun.ooo.bio.1oo.ve04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698" r="9154" b="6514"/>
          <a:stretch/>
        </p:blipFill>
        <p:spPr bwMode="auto">
          <a:xfrm>
            <a:off x="853416" y="1557519"/>
            <a:ext cx="3568459" cy="29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4515" y="4402461"/>
            <a:ext cx="2359588" cy="97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পাকস্থলীর গ্রন্থি</a:t>
            </a:r>
            <a:endParaRPr lang="en-US" sz="3200" b="1" dirty="0"/>
          </a:p>
        </p:txBody>
      </p:sp>
      <p:pic>
        <p:nvPicPr>
          <p:cNvPr id="5" name="Picture 4" descr="http://www.endocrinepathology.nl/userfiles/aFAPgastricca+polyp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5924" r="4613" b="52877"/>
          <a:stretch/>
        </p:blipFill>
        <p:spPr bwMode="auto">
          <a:xfrm>
            <a:off x="4694736" y="1557518"/>
            <a:ext cx="3684989" cy="29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57436" y="4707261"/>
            <a:ext cx="23595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আন্ত্রিক গ্রন্থি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740391" y="96102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89178" y="3010131"/>
            <a:ext cx="806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পৌষ্টিকতন্ত্র </a:t>
            </a:r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42917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969" y="3132161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পৌষ্টিকতন্ত্রের বিভিন্ন অং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24553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277" y="2428165"/>
            <a:ext cx="8382000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পৌষ্টিকগ্রন্থি সমূহের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4277" y="3596902"/>
            <a:ext cx="5683155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২।মানব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দেহের সবচেয়ে বড় গ্রন্থি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526" y="1048604"/>
            <a:ext cx="6141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1" y="2986416"/>
            <a:ext cx="743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পৌষ্টিকতন্ত্রের চিত্র অংকন করে বিভিন্ন অংশ চিহ্নিত কর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4191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9771" y="61421"/>
            <a:ext cx="4285400" cy="78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678676"/>
            <a:ext cx="7751928" cy="453105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288878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9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485417"/>
            <a:ext cx="8038531" cy="1457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8979" y="1861517"/>
            <a:ext cx="3289111" cy="33164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15" y="1861517"/>
            <a:ext cx="4975538" cy="37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51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ই-মেইলঃ</a:t>
            </a:r>
            <a:r>
              <a:rPr lang="en-US" sz="3600" b="1" dirty="0">
                <a:solidFill>
                  <a:srgbClr val="002060"/>
                </a:solidFill>
              </a:rPr>
              <a:t>gcdn1977@gmail.com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6282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86854" y="574888"/>
            <a:ext cx="8024883" cy="1143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2298576"/>
            <a:ext cx="914400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 </a:t>
            </a:r>
            <a:endParaRPr lang="bn-IN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শোষণ</a:t>
            </a:r>
            <a:endParaRPr lang="bn-IN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9664" y="696036"/>
            <a:ext cx="2894464" cy="5554638"/>
            <a:chOff x="2972936" y="76200"/>
            <a:chExt cx="2894464" cy="6705600"/>
          </a:xfrm>
        </p:grpSpPr>
        <p:grpSp>
          <p:nvGrpSpPr>
            <p:cNvPr id="3" name="Group 2"/>
            <p:cNvGrpSpPr/>
            <p:nvPr/>
          </p:nvGrpSpPr>
          <p:grpSpPr>
            <a:xfrm>
              <a:off x="2972936" y="76200"/>
              <a:ext cx="2894464" cy="6705600"/>
              <a:chOff x="2972936" y="76200"/>
              <a:chExt cx="2894464" cy="6705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72936" y="76200"/>
                <a:ext cx="2742064" cy="6651700"/>
                <a:chOff x="2971800" y="76200"/>
                <a:chExt cx="2742064" cy="66517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55" t="18105" r="22842"/>
                <a:stretch/>
              </p:blipFill>
              <p:spPr>
                <a:xfrm>
                  <a:off x="3029596" y="3845054"/>
                  <a:ext cx="2684268" cy="2882846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518" b="3384"/>
                <a:stretch/>
              </p:blipFill>
              <p:spPr>
                <a:xfrm>
                  <a:off x="2971800" y="2321391"/>
                  <a:ext cx="2693900" cy="2218106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86" r="18035"/>
                <a:stretch/>
              </p:blipFill>
              <p:spPr>
                <a:xfrm>
                  <a:off x="3657600" y="76200"/>
                  <a:ext cx="1725641" cy="2016591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 5"/>
              <p:cNvSpPr/>
              <p:nvPr/>
            </p:nvSpPr>
            <p:spPr>
              <a:xfrm>
                <a:off x="2972936" y="6575240"/>
                <a:ext cx="2894464" cy="206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3505200" y="2083812"/>
              <a:ext cx="1981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4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854" y="613012"/>
            <a:ext cx="80112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3" y="2883721"/>
            <a:ext cx="801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পৌষ্টিকতন্ত্র 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2937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544" y="173778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পাঠ শেষে শিক্ষার্থীরা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2477869"/>
            <a:ext cx="806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পৌষ্টিকতন্ত্র কী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 বলতে পারবে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3124200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পৌষ্টিকতন্ত্রের বিভিন্ন অং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770531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মানবদেহে খাদ্য পরিপাকের গুরুত্ব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0264" y="350876"/>
            <a:ext cx="3200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পৌষ্টিকনালী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r="18035"/>
          <a:stretch/>
        </p:blipFill>
        <p:spPr>
          <a:xfrm>
            <a:off x="1365035" y="954174"/>
            <a:ext cx="2076734" cy="2183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502" y="3155718"/>
            <a:ext cx="1447800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অন্ননালী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00489" y="1131594"/>
            <a:ext cx="2115404" cy="2006438"/>
            <a:chOff x="5172501" y="533400"/>
            <a:chExt cx="2674962" cy="2400869"/>
          </a:xfrm>
        </p:grpSpPr>
        <p:grpSp>
          <p:nvGrpSpPr>
            <p:cNvPr id="8" name="Group 7"/>
            <p:cNvGrpSpPr/>
            <p:nvPr/>
          </p:nvGrpSpPr>
          <p:grpSpPr>
            <a:xfrm>
              <a:off x="5213445" y="533400"/>
              <a:ext cx="2634018" cy="2400869"/>
              <a:chOff x="5213445" y="533400"/>
              <a:chExt cx="2634018" cy="240086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213445" y="533400"/>
                <a:ext cx="2634018" cy="2387221"/>
                <a:chOff x="5213445" y="533400"/>
                <a:chExt cx="2634018" cy="2387221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213445" y="533400"/>
                  <a:ext cx="2634018" cy="2318982"/>
                  <a:chOff x="5213445" y="533400"/>
                  <a:chExt cx="2634018" cy="2318982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213445" y="533400"/>
                    <a:ext cx="2558955" cy="2291354"/>
                    <a:chOff x="5213445" y="533400"/>
                    <a:chExt cx="2558955" cy="2291354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7834" r="18359" b="37015"/>
                    <a:stretch/>
                  </p:blipFill>
                  <p:spPr>
                    <a:xfrm>
                      <a:off x="5257800" y="533400"/>
                      <a:ext cx="2514600" cy="229135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213445" y="614149"/>
                      <a:ext cx="996286" cy="1378424"/>
                    </a:xfrm>
                    <a:custGeom>
                      <a:avLst/>
                      <a:gdLst>
                        <a:gd name="connsiteX0" fmla="*/ 272955 w 996286"/>
                        <a:gd name="connsiteY0" fmla="*/ 0 h 1378424"/>
                        <a:gd name="connsiteX1" fmla="*/ 477671 w 996286"/>
                        <a:gd name="connsiteY1" fmla="*/ 40944 h 1378424"/>
                        <a:gd name="connsiteX2" fmla="*/ 832513 w 996286"/>
                        <a:gd name="connsiteY2" fmla="*/ 382138 h 1378424"/>
                        <a:gd name="connsiteX3" fmla="*/ 996286 w 996286"/>
                        <a:gd name="connsiteY3" fmla="*/ 696036 h 1378424"/>
                        <a:gd name="connsiteX4" fmla="*/ 709683 w 996286"/>
                        <a:gd name="connsiteY4" fmla="*/ 1078173 h 1378424"/>
                        <a:gd name="connsiteX5" fmla="*/ 545910 w 996286"/>
                        <a:gd name="connsiteY5" fmla="*/ 1064526 h 1378424"/>
                        <a:gd name="connsiteX6" fmla="*/ 54591 w 996286"/>
                        <a:gd name="connsiteY6" fmla="*/ 1351129 h 1378424"/>
                        <a:gd name="connsiteX7" fmla="*/ 13648 w 996286"/>
                        <a:gd name="connsiteY7" fmla="*/ 1378424 h 1378424"/>
                        <a:gd name="connsiteX8" fmla="*/ 0 w 996286"/>
                        <a:gd name="connsiteY8" fmla="*/ 13648 h 1378424"/>
                        <a:gd name="connsiteX9" fmla="*/ 272955 w 996286"/>
                        <a:gd name="connsiteY9" fmla="*/ 0 h 13784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96286" h="1378424">
                          <a:moveTo>
                            <a:pt x="272955" y="0"/>
                          </a:moveTo>
                          <a:lnTo>
                            <a:pt x="477671" y="40944"/>
                          </a:lnTo>
                          <a:lnTo>
                            <a:pt x="832513" y="382138"/>
                          </a:lnTo>
                          <a:lnTo>
                            <a:pt x="996286" y="696036"/>
                          </a:lnTo>
                          <a:lnTo>
                            <a:pt x="709683" y="1078173"/>
                          </a:lnTo>
                          <a:lnTo>
                            <a:pt x="545910" y="1064526"/>
                          </a:lnTo>
                          <a:lnTo>
                            <a:pt x="54591" y="1351129"/>
                          </a:lnTo>
                          <a:lnTo>
                            <a:pt x="13648" y="1378424"/>
                          </a:lnTo>
                          <a:lnTo>
                            <a:pt x="0" y="13648"/>
                          </a:lnTo>
                          <a:lnTo>
                            <a:pt x="27295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" name="Freeform 14"/>
                  <p:cNvSpPr/>
                  <p:nvPr/>
                </p:nvSpPr>
                <p:spPr>
                  <a:xfrm>
                    <a:off x="6741994" y="2333767"/>
                    <a:ext cx="1105469" cy="518615"/>
                  </a:xfrm>
                  <a:custGeom>
                    <a:avLst/>
                    <a:gdLst>
                      <a:gd name="connsiteX0" fmla="*/ 1009934 w 1105469"/>
                      <a:gd name="connsiteY0" fmla="*/ 54591 h 518615"/>
                      <a:gd name="connsiteX1" fmla="*/ 559558 w 1105469"/>
                      <a:gd name="connsiteY1" fmla="*/ 218364 h 518615"/>
                      <a:gd name="connsiteX2" fmla="*/ 382137 w 1105469"/>
                      <a:gd name="connsiteY2" fmla="*/ 313899 h 518615"/>
                      <a:gd name="connsiteX3" fmla="*/ 218364 w 1105469"/>
                      <a:gd name="connsiteY3" fmla="*/ 395785 h 518615"/>
                      <a:gd name="connsiteX4" fmla="*/ 0 w 1105469"/>
                      <a:gd name="connsiteY4" fmla="*/ 464024 h 518615"/>
                      <a:gd name="connsiteX5" fmla="*/ 27296 w 1105469"/>
                      <a:gd name="connsiteY5" fmla="*/ 518615 h 518615"/>
                      <a:gd name="connsiteX6" fmla="*/ 1105469 w 1105469"/>
                      <a:gd name="connsiteY6" fmla="*/ 491320 h 518615"/>
                      <a:gd name="connsiteX7" fmla="*/ 1050878 w 1105469"/>
                      <a:gd name="connsiteY7" fmla="*/ 0 h 518615"/>
                      <a:gd name="connsiteX8" fmla="*/ 1009934 w 1105469"/>
                      <a:gd name="connsiteY8" fmla="*/ 54591 h 518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5469" h="518615">
                        <a:moveTo>
                          <a:pt x="1009934" y="54591"/>
                        </a:moveTo>
                        <a:lnTo>
                          <a:pt x="559558" y="218364"/>
                        </a:lnTo>
                        <a:lnTo>
                          <a:pt x="382137" y="313899"/>
                        </a:lnTo>
                        <a:lnTo>
                          <a:pt x="218364" y="395785"/>
                        </a:lnTo>
                        <a:lnTo>
                          <a:pt x="0" y="464024"/>
                        </a:lnTo>
                        <a:lnTo>
                          <a:pt x="27296" y="518615"/>
                        </a:lnTo>
                        <a:lnTo>
                          <a:pt x="1105469" y="491320"/>
                        </a:lnTo>
                        <a:lnTo>
                          <a:pt x="1050878" y="0"/>
                        </a:lnTo>
                        <a:lnTo>
                          <a:pt x="1009934" y="5459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Freeform 12"/>
                <p:cNvSpPr/>
                <p:nvPr/>
              </p:nvSpPr>
              <p:spPr>
                <a:xfrm>
                  <a:off x="5513696" y="2415654"/>
                  <a:ext cx="1269241" cy="504967"/>
                </a:xfrm>
                <a:custGeom>
                  <a:avLst/>
                  <a:gdLst>
                    <a:gd name="connsiteX0" fmla="*/ 0 w 1269241"/>
                    <a:gd name="connsiteY0" fmla="*/ 409433 h 504967"/>
                    <a:gd name="connsiteX1" fmla="*/ 40943 w 1269241"/>
                    <a:gd name="connsiteY1" fmla="*/ 136477 h 504967"/>
                    <a:gd name="connsiteX2" fmla="*/ 95534 w 1269241"/>
                    <a:gd name="connsiteY2" fmla="*/ 0 h 504967"/>
                    <a:gd name="connsiteX3" fmla="*/ 204716 w 1269241"/>
                    <a:gd name="connsiteY3" fmla="*/ 136477 h 504967"/>
                    <a:gd name="connsiteX4" fmla="*/ 423080 w 1269241"/>
                    <a:gd name="connsiteY4" fmla="*/ 259307 h 504967"/>
                    <a:gd name="connsiteX5" fmla="*/ 641444 w 1269241"/>
                    <a:gd name="connsiteY5" fmla="*/ 382137 h 504967"/>
                    <a:gd name="connsiteX6" fmla="*/ 805217 w 1269241"/>
                    <a:gd name="connsiteY6" fmla="*/ 423080 h 504967"/>
                    <a:gd name="connsiteX7" fmla="*/ 1269241 w 1269241"/>
                    <a:gd name="connsiteY7" fmla="*/ 341194 h 504967"/>
                    <a:gd name="connsiteX8" fmla="*/ 1201003 w 1269241"/>
                    <a:gd name="connsiteY8" fmla="*/ 504967 h 504967"/>
                    <a:gd name="connsiteX9" fmla="*/ 409432 w 1269241"/>
                    <a:gd name="connsiteY9" fmla="*/ 504967 h 504967"/>
                    <a:gd name="connsiteX10" fmla="*/ 0 w 1269241"/>
                    <a:gd name="connsiteY10" fmla="*/ 409433 h 504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69241" h="504967">
                      <a:moveTo>
                        <a:pt x="0" y="409433"/>
                      </a:moveTo>
                      <a:lnTo>
                        <a:pt x="40943" y="136477"/>
                      </a:lnTo>
                      <a:lnTo>
                        <a:pt x="95534" y="0"/>
                      </a:lnTo>
                      <a:lnTo>
                        <a:pt x="204716" y="136477"/>
                      </a:lnTo>
                      <a:lnTo>
                        <a:pt x="423080" y="259307"/>
                      </a:lnTo>
                      <a:lnTo>
                        <a:pt x="641444" y="382137"/>
                      </a:lnTo>
                      <a:lnTo>
                        <a:pt x="805217" y="423080"/>
                      </a:lnTo>
                      <a:lnTo>
                        <a:pt x="1269241" y="341194"/>
                      </a:lnTo>
                      <a:lnTo>
                        <a:pt x="1201003" y="504967"/>
                      </a:lnTo>
                      <a:lnTo>
                        <a:pt x="409432" y="504967"/>
                      </a:lnTo>
                      <a:lnTo>
                        <a:pt x="0" y="4094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5650173" y="2442949"/>
                <a:ext cx="1501254" cy="491320"/>
              </a:xfrm>
              <a:custGeom>
                <a:avLst/>
                <a:gdLst>
                  <a:gd name="connsiteX0" fmla="*/ 0 w 1501254"/>
                  <a:gd name="connsiteY0" fmla="*/ 0 h 491320"/>
                  <a:gd name="connsiteX1" fmla="*/ 163773 w 1501254"/>
                  <a:gd name="connsiteY1" fmla="*/ 136478 h 491320"/>
                  <a:gd name="connsiteX2" fmla="*/ 504967 w 1501254"/>
                  <a:gd name="connsiteY2" fmla="*/ 368490 h 491320"/>
                  <a:gd name="connsiteX3" fmla="*/ 873457 w 1501254"/>
                  <a:gd name="connsiteY3" fmla="*/ 354842 h 491320"/>
                  <a:gd name="connsiteX4" fmla="*/ 1078173 w 1501254"/>
                  <a:gd name="connsiteY4" fmla="*/ 313899 h 491320"/>
                  <a:gd name="connsiteX5" fmla="*/ 1460311 w 1501254"/>
                  <a:gd name="connsiteY5" fmla="*/ 204717 h 491320"/>
                  <a:gd name="connsiteX6" fmla="*/ 1501254 w 1501254"/>
                  <a:gd name="connsiteY6" fmla="*/ 341194 h 491320"/>
                  <a:gd name="connsiteX7" fmla="*/ 409433 w 1501254"/>
                  <a:gd name="connsiteY7" fmla="*/ 491320 h 491320"/>
                  <a:gd name="connsiteX8" fmla="*/ 0 w 1501254"/>
                  <a:gd name="connsiteY8" fmla="*/ 177421 h 491320"/>
                  <a:gd name="connsiteX9" fmla="*/ 13648 w 1501254"/>
                  <a:gd name="connsiteY9" fmla="*/ 54591 h 491320"/>
                  <a:gd name="connsiteX10" fmla="*/ 54591 w 1501254"/>
                  <a:gd name="connsiteY10" fmla="*/ 54591 h 491320"/>
                  <a:gd name="connsiteX11" fmla="*/ 54591 w 1501254"/>
                  <a:gd name="connsiteY11" fmla="*/ 54591 h 491320"/>
                  <a:gd name="connsiteX12" fmla="*/ 95534 w 1501254"/>
                  <a:gd name="connsiteY12" fmla="*/ 81887 h 4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01254" h="491320">
                    <a:moveTo>
                      <a:pt x="0" y="0"/>
                    </a:moveTo>
                    <a:lnTo>
                      <a:pt x="163773" y="136478"/>
                    </a:lnTo>
                    <a:lnTo>
                      <a:pt x="504967" y="368490"/>
                    </a:lnTo>
                    <a:lnTo>
                      <a:pt x="873457" y="354842"/>
                    </a:lnTo>
                    <a:lnTo>
                      <a:pt x="1078173" y="313899"/>
                    </a:lnTo>
                    <a:lnTo>
                      <a:pt x="1460311" y="204717"/>
                    </a:lnTo>
                    <a:lnTo>
                      <a:pt x="1501254" y="341194"/>
                    </a:lnTo>
                    <a:lnTo>
                      <a:pt x="409433" y="491320"/>
                    </a:lnTo>
                    <a:lnTo>
                      <a:pt x="0" y="177421"/>
                    </a:lnTo>
                    <a:lnTo>
                      <a:pt x="13648" y="54591"/>
                    </a:lnTo>
                    <a:lnTo>
                      <a:pt x="54591" y="54591"/>
                    </a:lnTo>
                    <a:lnTo>
                      <a:pt x="54591" y="54591"/>
                    </a:lnTo>
                    <a:lnTo>
                      <a:pt x="95534" y="81887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5172501" y="1787857"/>
              <a:ext cx="300251" cy="532262"/>
            </a:xfrm>
            <a:custGeom>
              <a:avLst/>
              <a:gdLst>
                <a:gd name="connsiteX0" fmla="*/ 68239 w 300251"/>
                <a:gd name="connsiteY0" fmla="*/ 450376 h 532262"/>
                <a:gd name="connsiteX1" fmla="*/ 95535 w 300251"/>
                <a:gd name="connsiteY1" fmla="*/ 300250 h 532262"/>
                <a:gd name="connsiteX2" fmla="*/ 191069 w 300251"/>
                <a:gd name="connsiteY2" fmla="*/ 163773 h 532262"/>
                <a:gd name="connsiteX3" fmla="*/ 272956 w 300251"/>
                <a:gd name="connsiteY3" fmla="*/ 54591 h 532262"/>
                <a:gd name="connsiteX4" fmla="*/ 300251 w 300251"/>
                <a:gd name="connsiteY4" fmla="*/ 0 h 532262"/>
                <a:gd name="connsiteX5" fmla="*/ 13648 w 300251"/>
                <a:gd name="connsiteY5" fmla="*/ 122830 h 532262"/>
                <a:gd name="connsiteX6" fmla="*/ 0 w 300251"/>
                <a:gd name="connsiteY6" fmla="*/ 464024 h 532262"/>
                <a:gd name="connsiteX7" fmla="*/ 54592 w 300251"/>
                <a:gd name="connsiteY7" fmla="*/ 532262 h 532262"/>
                <a:gd name="connsiteX8" fmla="*/ 81887 w 300251"/>
                <a:gd name="connsiteY8" fmla="*/ 504967 h 5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51" h="532262">
                  <a:moveTo>
                    <a:pt x="68239" y="450376"/>
                  </a:moveTo>
                  <a:lnTo>
                    <a:pt x="95535" y="300250"/>
                  </a:lnTo>
                  <a:lnTo>
                    <a:pt x="191069" y="163773"/>
                  </a:lnTo>
                  <a:lnTo>
                    <a:pt x="272956" y="54591"/>
                  </a:lnTo>
                  <a:lnTo>
                    <a:pt x="300251" y="0"/>
                  </a:lnTo>
                  <a:lnTo>
                    <a:pt x="13648" y="122830"/>
                  </a:lnTo>
                  <a:lnTo>
                    <a:pt x="0" y="464024"/>
                  </a:lnTo>
                  <a:lnTo>
                    <a:pt x="54592" y="532262"/>
                  </a:lnTo>
                  <a:lnTo>
                    <a:pt x="81887" y="504967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126807" y="3167808"/>
            <a:ext cx="1987056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6" descr="http://www.argosymedical.com/Digestive/samples/images/LargeIntesti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4128" r="7904" b="3111"/>
          <a:stretch/>
        </p:blipFill>
        <p:spPr bwMode="auto">
          <a:xfrm>
            <a:off x="1365034" y="3741330"/>
            <a:ext cx="1987765" cy="194978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41983" y="5723948"/>
            <a:ext cx="1154711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00488" y="3827227"/>
            <a:ext cx="2056044" cy="1896721"/>
            <a:chOff x="4380931" y="3511143"/>
            <a:chExt cx="3553394" cy="3362326"/>
          </a:xfrm>
        </p:grpSpPr>
        <p:pic>
          <p:nvPicPr>
            <p:cNvPr id="23" name="Picture 4" descr="http://www.healinglightseries.com/IMAGES/Images-Digestion/SmallIntest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/>
            <a:stretch/>
          </p:blipFill>
          <p:spPr bwMode="auto">
            <a:xfrm>
              <a:off x="4380931" y="3511143"/>
              <a:ext cx="3553394" cy="336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408226" y="4614839"/>
              <a:ext cx="163773" cy="84890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100920" y="5723948"/>
            <a:ext cx="1255180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8" grpId="0"/>
      <p:bldP spid="18" grpId="1"/>
      <p:bldP spid="21" grpId="0"/>
      <p:bldP spid="21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796" y="474259"/>
            <a:ext cx="319778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পৌষ্টিকগ্রন্থি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" name="Picture 6" descr="http://1.bp.blogspot.com/-y4h9FF_eorc/TiLZqxL7cqI/AAAAAAAAAK0/F5OuFBHE2tU/s1600/salivary+gla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8" t="7417" b="16181"/>
          <a:stretch/>
        </p:blipFill>
        <p:spPr bwMode="auto">
          <a:xfrm>
            <a:off x="2483892" y="1312459"/>
            <a:ext cx="4461202" cy="34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67859" y="4339098"/>
            <a:ext cx="2207188" cy="1054320"/>
            <a:chOff x="2058706" y="4572000"/>
            <a:chExt cx="2207188" cy="1054320"/>
          </a:xfrm>
        </p:grpSpPr>
        <p:sp>
          <p:nvSpPr>
            <p:cNvPr id="5" name="Rectangle 4"/>
            <p:cNvSpPr/>
            <p:nvPr/>
          </p:nvSpPr>
          <p:spPr>
            <a:xfrm>
              <a:off x="2058706" y="5257800"/>
              <a:ext cx="2207188" cy="368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সাবলিঙ্গুয়াল গ্রন্থি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895600" y="4572000"/>
              <a:ext cx="533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325975" y="4459638"/>
            <a:ext cx="2441012" cy="933780"/>
            <a:chOff x="4267200" y="4692540"/>
            <a:chExt cx="2441012" cy="933780"/>
          </a:xfrm>
        </p:grpSpPr>
        <p:sp>
          <p:nvSpPr>
            <p:cNvPr id="8" name="Rectangle 7"/>
            <p:cNvSpPr/>
            <p:nvPr/>
          </p:nvSpPr>
          <p:spPr>
            <a:xfrm>
              <a:off x="4267200" y="5257800"/>
              <a:ext cx="2441012" cy="368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সাবম্যান্ডিবুলার গ্রন্থি</a:t>
              </a:r>
              <a:endParaRPr lang="en-US" sz="28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3400" y="4692540"/>
              <a:ext cx="304800" cy="5652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370997" y="3585702"/>
            <a:ext cx="1831412" cy="1096296"/>
            <a:chOff x="3731188" y="3856704"/>
            <a:chExt cx="1831412" cy="1096296"/>
          </a:xfrm>
        </p:grpSpPr>
        <p:sp>
          <p:nvSpPr>
            <p:cNvPr id="11" name="Rectangle 10"/>
            <p:cNvSpPr/>
            <p:nvPr/>
          </p:nvSpPr>
          <p:spPr>
            <a:xfrm>
              <a:off x="3731188" y="4584480"/>
              <a:ext cx="1831412" cy="368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প্যারোটিড গ্রন্থি</a:t>
              </a:r>
              <a:endParaRPr lang="en-US" sz="28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10000" y="3856704"/>
              <a:ext cx="45720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3758465" y="3936070"/>
            <a:ext cx="700549" cy="523568"/>
          </a:xfrm>
          <a:custGeom>
            <a:avLst/>
            <a:gdLst>
              <a:gd name="connsiteX0" fmla="*/ 575187 w 1386349"/>
              <a:gd name="connsiteY0" fmla="*/ 103239 h 752168"/>
              <a:gd name="connsiteX1" fmla="*/ 235975 w 1386349"/>
              <a:gd name="connsiteY1" fmla="*/ 132736 h 752168"/>
              <a:gd name="connsiteX2" fmla="*/ 88491 w 1386349"/>
              <a:gd name="connsiteY2" fmla="*/ 162233 h 752168"/>
              <a:gd name="connsiteX3" fmla="*/ 44246 w 1386349"/>
              <a:gd name="connsiteY3" fmla="*/ 191729 h 752168"/>
              <a:gd name="connsiteX4" fmla="*/ 0 w 1386349"/>
              <a:gd name="connsiteY4" fmla="*/ 280220 h 752168"/>
              <a:gd name="connsiteX5" fmla="*/ 44246 w 1386349"/>
              <a:gd name="connsiteY5" fmla="*/ 486697 h 752168"/>
              <a:gd name="connsiteX6" fmla="*/ 88491 w 1386349"/>
              <a:gd name="connsiteY6" fmla="*/ 530942 h 752168"/>
              <a:gd name="connsiteX7" fmla="*/ 265471 w 1386349"/>
              <a:gd name="connsiteY7" fmla="*/ 575187 h 752168"/>
              <a:gd name="connsiteX8" fmla="*/ 516194 w 1386349"/>
              <a:gd name="connsiteY8" fmla="*/ 604684 h 752168"/>
              <a:gd name="connsiteX9" fmla="*/ 619433 w 1386349"/>
              <a:gd name="connsiteY9" fmla="*/ 693174 h 752168"/>
              <a:gd name="connsiteX10" fmla="*/ 663678 w 1386349"/>
              <a:gd name="connsiteY10" fmla="*/ 707923 h 752168"/>
              <a:gd name="connsiteX11" fmla="*/ 811162 w 1386349"/>
              <a:gd name="connsiteY11" fmla="*/ 752168 h 752168"/>
              <a:gd name="connsiteX12" fmla="*/ 988142 w 1386349"/>
              <a:gd name="connsiteY12" fmla="*/ 737420 h 752168"/>
              <a:gd name="connsiteX13" fmla="*/ 1268362 w 1386349"/>
              <a:gd name="connsiteY13" fmla="*/ 693174 h 752168"/>
              <a:gd name="connsiteX14" fmla="*/ 1297858 w 1386349"/>
              <a:gd name="connsiteY14" fmla="*/ 648929 h 752168"/>
              <a:gd name="connsiteX15" fmla="*/ 1342104 w 1386349"/>
              <a:gd name="connsiteY15" fmla="*/ 634181 h 752168"/>
              <a:gd name="connsiteX16" fmla="*/ 1356852 w 1386349"/>
              <a:gd name="connsiteY16" fmla="*/ 589936 h 752168"/>
              <a:gd name="connsiteX17" fmla="*/ 1386349 w 1386349"/>
              <a:gd name="connsiteY17" fmla="*/ 486697 h 752168"/>
              <a:gd name="connsiteX18" fmla="*/ 1371600 w 1386349"/>
              <a:gd name="connsiteY18" fmla="*/ 442452 h 752168"/>
              <a:gd name="connsiteX19" fmla="*/ 1327355 w 1386349"/>
              <a:gd name="connsiteY19" fmla="*/ 427704 h 752168"/>
              <a:gd name="connsiteX20" fmla="*/ 1283110 w 1386349"/>
              <a:gd name="connsiteY20" fmla="*/ 383458 h 752168"/>
              <a:gd name="connsiteX21" fmla="*/ 1297858 w 1386349"/>
              <a:gd name="connsiteY21" fmla="*/ 280220 h 752168"/>
              <a:gd name="connsiteX22" fmla="*/ 1342104 w 1386349"/>
              <a:gd name="connsiteY22" fmla="*/ 265471 h 752168"/>
              <a:gd name="connsiteX23" fmla="*/ 1371600 w 1386349"/>
              <a:gd name="connsiteY23" fmla="*/ 221226 h 752168"/>
              <a:gd name="connsiteX24" fmla="*/ 1356852 w 1386349"/>
              <a:gd name="connsiteY24" fmla="*/ 117987 h 752168"/>
              <a:gd name="connsiteX25" fmla="*/ 1268362 w 1386349"/>
              <a:gd name="connsiteY25" fmla="*/ 58994 h 752168"/>
              <a:gd name="connsiteX26" fmla="*/ 1135626 w 1386349"/>
              <a:gd name="connsiteY26" fmla="*/ 0 h 752168"/>
              <a:gd name="connsiteX27" fmla="*/ 1032387 w 1386349"/>
              <a:gd name="connsiteY27" fmla="*/ 14749 h 752168"/>
              <a:gd name="connsiteX28" fmla="*/ 943897 w 1386349"/>
              <a:gd name="connsiteY28" fmla="*/ 73742 h 752168"/>
              <a:gd name="connsiteX29" fmla="*/ 575187 w 1386349"/>
              <a:gd name="connsiteY29" fmla="*/ 103239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86349" h="752168">
                <a:moveTo>
                  <a:pt x="575187" y="103239"/>
                </a:moveTo>
                <a:cubicBezTo>
                  <a:pt x="457200" y="113071"/>
                  <a:pt x="418798" y="93559"/>
                  <a:pt x="235975" y="132736"/>
                </a:cubicBezTo>
                <a:cubicBezTo>
                  <a:pt x="186953" y="143241"/>
                  <a:pt x="88491" y="162233"/>
                  <a:pt x="88491" y="162233"/>
                </a:cubicBezTo>
                <a:cubicBezTo>
                  <a:pt x="73743" y="172065"/>
                  <a:pt x="56780" y="179195"/>
                  <a:pt x="44246" y="191729"/>
                </a:cubicBezTo>
                <a:cubicBezTo>
                  <a:pt x="15656" y="220319"/>
                  <a:pt x="11995" y="244234"/>
                  <a:pt x="0" y="280220"/>
                </a:cubicBezTo>
                <a:cubicBezTo>
                  <a:pt x="79636" y="399672"/>
                  <a:pt x="-33432" y="214828"/>
                  <a:pt x="44246" y="486697"/>
                </a:cubicBezTo>
                <a:cubicBezTo>
                  <a:pt x="49976" y="506752"/>
                  <a:pt x="70258" y="520813"/>
                  <a:pt x="88491" y="530942"/>
                </a:cubicBezTo>
                <a:cubicBezTo>
                  <a:pt x="138575" y="558766"/>
                  <a:pt x="210534" y="566031"/>
                  <a:pt x="265471" y="575187"/>
                </a:cubicBezTo>
                <a:cubicBezTo>
                  <a:pt x="408664" y="622920"/>
                  <a:pt x="145572" y="539281"/>
                  <a:pt x="516194" y="604684"/>
                </a:cubicBezTo>
                <a:cubicBezTo>
                  <a:pt x="546378" y="610011"/>
                  <a:pt x="606270" y="683772"/>
                  <a:pt x="619433" y="693174"/>
                </a:cubicBezTo>
                <a:cubicBezTo>
                  <a:pt x="632083" y="702210"/>
                  <a:pt x="649389" y="701799"/>
                  <a:pt x="663678" y="707923"/>
                </a:cubicBezTo>
                <a:cubicBezTo>
                  <a:pt x="772799" y="754690"/>
                  <a:pt x="669182" y="728506"/>
                  <a:pt x="811162" y="752168"/>
                </a:cubicBezTo>
                <a:cubicBezTo>
                  <a:pt x="870155" y="747252"/>
                  <a:pt x="929281" y="743727"/>
                  <a:pt x="988142" y="737420"/>
                </a:cubicBezTo>
                <a:cubicBezTo>
                  <a:pt x="1219694" y="712611"/>
                  <a:pt x="1152807" y="731693"/>
                  <a:pt x="1268362" y="693174"/>
                </a:cubicBezTo>
                <a:cubicBezTo>
                  <a:pt x="1278194" y="678426"/>
                  <a:pt x="1284017" y="660002"/>
                  <a:pt x="1297858" y="648929"/>
                </a:cubicBezTo>
                <a:cubicBezTo>
                  <a:pt x="1309998" y="639217"/>
                  <a:pt x="1331111" y="645174"/>
                  <a:pt x="1342104" y="634181"/>
                </a:cubicBezTo>
                <a:cubicBezTo>
                  <a:pt x="1353097" y="623188"/>
                  <a:pt x="1352581" y="604884"/>
                  <a:pt x="1356852" y="589936"/>
                </a:cubicBezTo>
                <a:cubicBezTo>
                  <a:pt x="1393881" y="460330"/>
                  <a:pt x="1350993" y="592761"/>
                  <a:pt x="1386349" y="486697"/>
                </a:cubicBezTo>
                <a:cubicBezTo>
                  <a:pt x="1381433" y="471949"/>
                  <a:pt x="1382593" y="453445"/>
                  <a:pt x="1371600" y="442452"/>
                </a:cubicBezTo>
                <a:cubicBezTo>
                  <a:pt x="1360607" y="431459"/>
                  <a:pt x="1340290" y="436327"/>
                  <a:pt x="1327355" y="427704"/>
                </a:cubicBezTo>
                <a:cubicBezTo>
                  <a:pt x="1310001" y="416134"/>
                  <a:pt x="1297858" y="398207"/>
                  <a:pt x="1283110" y="383458"/>
                </a:cubicBezTo>
                <a:cubicBezTo>
                  <a:pt x="1288026" y="349045"/>
                  <a:pt x="1282312" y="311312"/>
                  <a:pt x="1297858" y="280220"/>
                </a:cubicBezTo>
                <a:cubicBezTo>
                  <a:pt x="1304811" y="266315"/>
                  <a:pt x="1329964" y="275183"/>
                  <a:pt x="1342104" y="265471"/>
                </a:cubicBezTo>
                <a:cubicBezTo>
                  <a:pt x="1355945" y="254398"/>
                  <a:pt x="1361768" y="235974"/>
                  <a:pt x="1371600" y="221226"/>
                </a:cubicBezTo>
                <a:cubicBezTo>
                  <a:pt x="1366684" y="186813"/>
                  <a:pt x="1366841" y="151283"/>
                  <a:pt x="1356852" y="117987"/>
                </a:cubicBezTo>
                <a:cubicBezTo>
                  <a:pt x="1339158" y="59007"/>
                  <a:pt x="1318197" y="75606"/>
                  <a:pt x="1268362" y="58994"/>
                </a:cubicBezTo>
                <a:cubicBezTo>
                  <a:pt x="1211870" y="40163"/>
                  <a:pt x="1187021" y="25698"/>
                  <a:pt x="1135626" y="0"/>
                </a:cubicBezTo>
                <a:cubicBezTo>
                  <a:pt x="1101213" y="4916"/>
                  <a:pt x="1064832" y="2270"/>
                  <a:pt x="1032387" y="14749"/>
                </a:cubicBezTo>
                <a:cubicBezTo>
                  <a:pt x="999299" y="27475"/>
                  <a:pt x="979314" y="72202"/>
                  <a:pt x="943897" y="73742"/>
                </a:cubicBezTo>
                <a:cubicBezTo>
                  <a:pt x="580127" y="89559"/>
                  <a:pt x="693174" y="93407"/>
                  <a:pt x="575187" y="103239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টায়ালিন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54575" y="3829651"/>
            <a:ext cx="686608" cy="483827"/>
          </a:xfrm>
          <a:custGeom>
            <a:avLst/>
            <a:gdLst>
              <a:gd name="connsiteX0" fmla="*/ 413892 w 1358761"/>
              <a:gd name="connsiteY0" fmla="*/ 58993 h 695076"/>
              <a:gd name="connsiteX1" fmla="*/ 104176 w 1358761"/>
              <a:gd name="connsiteY1" fmla="*/ 73742 h 695076"/>
              <a:gd name="connsiteX2" fmla="*/ 59931 w 1358761"/>
              <a:gd name="connsiteY2" fmla="*/ 103238 h 695076"/>
              <a:gd name="connsiteX3" fmla="*/ 15685 w 1358761"/>
              <a:gd name="connsiteY3" fmla="*/ 117987 h 695076"/>
              <a:gd name="connsiteX4" fmla="*/ 15685 w 1358761"/>
              <a:gd name="connsiteY4" fmla="*/ 235974 h 695076"/>
              <a:gd name="connsiteX5" fmla="*/ 45182 w 1358761"/>
              <a:gd name="connsiteY5" fmla="*/ 324464 h 695076"/>
              <a:gd name="connsiteX6" fmla="*/ 59931 w 1358761"/>
              <a:gd name="connsiteY6" fmla="*/ 471948 h 695076"/>
              <a:gd name="connsiteX7" fmla="*/ 89427 w 1358761"/>
              <a:gd name="connsiteY7" fmla="*/ 516193 h 695076"/>
              <a:gd name="connsiteX8" fmla="*/ 177918 w 1358761"/>
              <a:gd name="connsiteY8" fmla="*/ 530942 h 695076"/>
              <a:gd name="connsiteX9" fmla="*/ 384395 w 1358761"/>
              <a:gd name="connsiteY9" fmla="*/ 575187 h 695076"/>
              <a:gd name="connsiteX10" fmla="*/ 428640 w 1358761"/>
              <a:gd name="connsiteY10" fmla="*/ 589935 h 695076"/>
              <a:gd name="connsiteX11" fmla="*/ 472885 w 1358761"/>
              <a:gd name="connsiteY11" fmla="*/ 619432 h 695076"/>
              <a:gd name="connsiteX12" fmla="*/ 517131 w 1358761"/>
              <a:gd name="connsiteY12" fmla="*/ 634180 h 695076"/>
              <a:gd name="connsiteX13" fmla="*/ 635118 w 1358761"/>
              <a:gd name="connsiteY13" fmla="*/ 663677 h 695076"/>
              <a:gd name="connsiteX14" fmla="*/ 723608 w 1358761"/>
              <a:gd name="connsiteY14" fmla="*/ 693174 h 695076"/>
              <a:gd name="connsiteX15" fmla="*/ 1136563 w 1358761"/>
              <a:gd name="connsiteY15" fmla="*/ 678425 h 695076"/>
              <a:gd name="connsiteX16" fmla="*/ 1195556 w 1358761"/>
              <a:gd name="connsiteY16" fmla="*/ 589935 h 695076"/>
              <a:gd name="connsiteX17" fmla="*/ 1269298 w 1358761"/>
              <a:gd name="connsiteY17" fmla="*/ 530942 h 695076"/>
              <a:gd name="connsiteX18" fmla="*/ 1298795 w 1358761"/>
              <a:gd name="connsiteY18" fmla="*/ 486696 h 695076"/>
              <a:gd name="connsiteX19" fmla="*/ 1343040 w 1358761"/>
              <a:gd name="connsiteY19" fmla="*/ 457200 h 695076"/>
              <a:gd name="connsiteX20" fmla="*/ 1357789 w 1358761"/>
              <a:gd name="connsiteY20" fmla="*/ 324464 h 695076"/>
              <a:gd name="connsiteX21" fmla="*/ 1343040 w 1358761"/>
              <a:gd name="connsiteY21" fmla="*/ 132735 h 695076"/>
              <a:gd name="connsiteX22" fmla="*/ 1210305 w 1358761"/>
              <a:gd name="connsiteY22" fmla="*/ 88490 h 695076"/>
              <a:gd name="connsiteX23" fmla="*/ 1166060 w 1358761"/>
              <a:gd name="connsiteY23" fmla="*/ 73742 h 695076"/>
              <a:gd name="connsiteX24" fmla="*/ 1121814 w 1358761"/>
              <a:gd name="connsiteY24" fmla="*/ 58993 h 695076"/>
              <a:gd name="connsiteX25" fmla="*/ 1077569 w 1358761"/>
              <a:gd name="connsiteY25" fmla="*/ 14748 h 695076"/>
              <a:gd name="connsiteX26" fmla="*/ 1033324 w 1358761"/>
              <a:gd name="connsiteY26" fmla="*/ 0 h 695076"/>
              <a:gd name="connsiteX27" fmla="*/ 753105 w 1358761"/>
              <a:gd name="connsiteY27" fmla="*/ 14748 h 695076"/>
              <a:gd name="connsiteX28" fmla="*/ 723608 w 1358761"/>
              <a:gd name="connsiteY28" fmla="*/ 58993 h 695076"/>
              <a:gd name="connsiteX29" fmla="*/ 458137 w 1358761"/>
              <a:gd name="connsiteY29" fmla="*/ 147483 h 695076"/>
              <a:gd name="connsiteX30" fmla="*/ 399143 w 1358761"/>
              <a:gd name="connsiteY30" fmla="*/ 132735 h 695076"/>
              <a:gd name="connsiteX31" fmla="*/ 413892 w 1358761"/>
              <a:gd name="connsiteY31" fmla="*/ 58993 h 69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58761" h="695076">
                <a:moveTo>
                  <a:pt x="413892" y="58993"/>
                </a:moveTo>
                <a:cubicBezTo>
                  <a:pt x="364731" y="49161"/>
                  <a:pt x="206734" y="60922"/>
                  <a:pt x="104176" y="73742"/>
                </a:cubicBezTo>
                <a:cubicBezTo>
                  <a:pt x="86588" y="75941"/>
                  <a:pt x="75785" y="95311"/>
                  <a:pt x="59931" y="103238"/>
                </a:cubicBezTo>
                <a:cubicBezTo>
                  <a:pt x="46026" y="110191"/>
                  <a:pt x="30434" y="113071"/>
                  <a:pt x="15685" y="117987"/>
                </a:cubicBezTo>
                <a:cubicBezTo>
                  <a:pt x="-4782" y="179390"/>
                  <a:pt x="-5671" y="157667"/>
                  <a:pt x="15685" y="235974"/>
                </a:cubicBezTo>
                <a:cubicBezTo>
                  <a:pt x="23866" y="265971"/>
                  <a:pt x="45182" y="324464"/>
                  <a:pt x="45182" y="324464"/>
                </a:cubicBezTo>
                <a:cubicBezTo>
                  <a:pt x="50098" y="373625"/>
                  <a:pt x="48822" y="423807"/>
                  <a:pt x="59931" y="471948"/>
                </a:cubicBezTo>
                <a:cubicBezTo>
                  <a:pt x="63917" y="489219"/>
                  <a:pt x="73573" y="508266"/>
                  <a:pt x="89427" y="516193"/>
                </a:cubicBezTo>
                <a:cubicBezTo>
                  <a:pt x="116174" y="529567"/>
                  <a:pt x="148526" y="525431"/>
                  <a:pt x="177918" y="530942"/>
                </a:cubicBezTo>
                <a:cubicBezTo>
                  <a:pt x="227209" y="540184"/>
                  <a:pt x="324500" y="558074"/>
                  <a:pt x="384395" y="575187"/>
                </a:cubicBezTo>
                <a:cubicBezTo>
                  <a:pt x="399343" y="579458"/>
                  <a:pt x="413892" y="585019"/>
                  <a:pt x="428640" y="589935"/>
                </a:cubicBezTo>
                <a:cubicBezTo>
                  <a:pt x="443388" y="599767"/>
                  <a:pt x="457031" y="611505"/>
                  <a:pt x="472885" y="619432"/>
                </a:cubicBezTo>
                <a:cubicBezTo>
                  <a:pt x="486790" y="626384"/>
                  <a:pt x="502132" y="630090"/>
                  <a:pt x="517131" y="634180"/>
                </a:cubicBezTo>
                <a:cubicBezTo>
                  <a:pt x="556242" y="644847"/>
                  <a:pt x="596659" y="650857"/>
                  <a:pt x="635118" y="663677"/>
                </a:cubicBezTo>
                <a:lnTo>
                  <a:pt x="723608" y="693174"/>
                </a:lnTo>
                <a:cubicBezTo>
                  <a:pt x="861260" y="688258"/>
                  <a:pt x="1002005" y="707860"/>
                  <a:pt x="1136563" y="678425"/>
                </a:cubicBezTo>
                <a:cubicBezTo>
                  <a:pt x="1171195" y="670849"/>
                  <a:pt x="1175892" y="619432"/>
                  <a:pt x="1195556" y="589935"/>
                </a:cubicBezTo>
                <a:cubicBezTo>
                  <a:pt x="1233676" y="532755"/>
                  <a:pt x="1208238" y="551295"/>
                  <a:pt x="1269298" y="530942"/>
                </a:cubicBezTo>
                <a:cubicBezTo>
                  <a:pt x="1279130" y="516193"/>
                  <a:pt x="1286261" y="499230"/>
                  <a:pt x="1298795" y="486696"/>
                </a:cubicBezTo>
                <a:cubicBezTo>
                  <a:pt x="1311329" y="474162"/>
                  <a:pt x="1336982" y="473858"/>
                  <a:pt x="1343040" y="457200"/>
                </a:cubicBezTo>
                <a:cubicBezTo>
                  <a:pt x="1358254" y="415363"/>
                  <a:pt x="1352873" y="368709"/>
                  <a:pt x="1357789" y="324464"/>
                </a:cubicBezTo>
                <a:cubicBezTo>
                  <a:pt x="1352873" y="260554"/>
                  <a:pt x="1370146" y="190820"/>
                  <a:pt x="1343040" y="132735"/>
                </a:cubicBezTo>
                <a:cubicBezTo>
                  <a:pt x="1343039" y="132734"/>
                  <a:pt x="1232428" y="95864"/>
                  <a:pt x="1210305" y="88490"/>
                </a:cubicBezTo>
                <a:lnTo>
                  <a:pt x="1166060" y="73742"/>
                </a:lnTo>
                <a:lnTo>
                  <a:pt x="1121814" y="58993"/>
                </a:lnTo>
                <a:cubicBezTo>
                  <a:pt x="1107066" y="44245"/>
                  <a:pt x="1094923" y="26317"/>
                  <a:pt x="1077569" y="14748"/>
                </a:cubicBezTo>
                <a:cubicBezTo>
                  <a:pt x="1064634" y="6125"/>
                  <a:pt x="1048870" y="0"/>
                  <a:pt x="1033324" y="0"/>
                </a:cubicBezTo>
                <a:cubicBezTo>
                  <a:pt x="939788" y="0"/>
                  <a:pt x="846511" y="9832"/>
                  <a:pt x="753105" y="14748"/>
                </a:cubicBezTo>
                <a:cubicBezTo>
                  <a:pt x="743273" y="29496"/>
                  <a:pt x="729832" y="42396"/>
                  <a:pt x="723608" y="58993"/>
                </a:cubicBezTo>
                <a:cubicBezTo>
                  <a:pt x="664555" y="216468"/>
                  <a:pt x="827019" y="125785"/>
                  <a:pt x="458137" y="147483"/>
                </a:cubicBezTo>
                <a:cubicBezTo>
                  <a:pt x="438472" y="142567"/>
                  <a:pt x="414971" y="145397"/>
                  <a:pt x="399143" y="132735"/>
                </a:cubicBezTo>
                <a:cubicBezTo>
                  <a:pt x="378177" y="115962"/>
                  <a:pt x="463053" y="68825"/>
                  <a:pt x="413892" y="58993"/>
                </a:cubicBezTo>
                <a:close/>
              </a:path>
            </a:pathLst>
          </a:custGeom>
          <a:solidFill>
            <a:srgbClr val="008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মলটেজ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15 -0.00694 -0.00729 0.00139 0.00972 0.00209 C 0.02309 0.00278 0.03663 0.0007 0.05 0 C 0.06493 -0.00486 0.07604 -0.01643 0.08872 -0.028 C 0.09011 -0.02939 0.09202 -0.02893 0.09358 -0.03009 C 0.11007 -0.04236 0.09705 -0.03611 0.10799 -0.04074 C 0.12136 -0.05277 0.12604 -0.05162 0.14358 -0.0537 C 0.14774 -0.05486 0.15243 -0.05555 0.15642 -0.0581 C 0.16233 -0.06203 0.16615 -0.06805 0.17257 -0.07083 C 0.17587 -0.07222 0.17899 -0.07384 0.18229 -0.07523 C 0.18386 -0.07592 0.18715 -0.07731 0.18715 -0.07731 C 0.19774 -0.08726 0.20816 -0.08865 0.22101 -0.09027 C 0.23542 -0.10023 0.21806 -0.08935 0.23715 -0.09675 C 0.2474 -0.10069 0.2559 -0.11064 0.26615 -0.11388 C 0.27257 -0.11967 0.27969 -0.12453 0.28715 -0.12685 C 0.29566 -0.13495 0.30261 -0.14606 0.31285 -0.15046 C 0.32413 -0.16064 0.33854 -0.16643 0.35156 -0.17199 C 0.35972 -0.17939 0.36945 -0.18611 0.37899 -0.18912 C 0.39132 -0.19745 0.38924 -0.20925 0.40156 -0.21712 C 0.40261 -0.21921 0.40434 -0.22106 0.40486 -0.22361 C 0.40608 -0.23055 0.40434 -0.23842 0.40642 -0.24513 C 0.40695 -0.24675 0.42049 -0.25486 0.42257 -0.25578 C 0.42413 -0.25717 0.4257 -0.25925 0.42743 -0.26018 C 0.42952 -0.26134 0.43212 -0.26041 0.43386 -0.26226 C 0.4408 -0.27037 0.4408 -0.27939 0.44844 -0.28587 C 0.45226 -0.30162 0.44827 -0.29768 0.45799 -0.30092 C 0.46059 -0.31041 0.46129 -0.31875 0.46129 -0.32893 " pathEditMode="relative" ptsTypes="ffffffffffffffffffffffffff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-0.0051 0.00642 -0.00301 0.01614 -0.00649 C 0.02274 -0.01227 0.021 -0.01551 0.02743 -0.02153 C 0.03264 -0.03149 0.03836 -0.03588 0.04687 -0.03866 C 0.05555 -0.04607 0.05954 -0.04561 0.071 -0.04723 C 0.07378 -0.04838 0.08507 -0.05324 0.08559 -0.05371 C 0.09722 -0.06389 0.09149 -0.06112 0.10173 -0.06436 C 0.10382 -0.06574 0.1059 -0.0676 0.10816 -0.06875 C 0.10972 -0.06968 0.11145 -0.06991 0.11302 -0.07084 C 0.12118 -0.07639 0.12812 -0.08287 0.13715 -0.08588 C 0.14236 -0.09074 0.14392 -0.09607 0.15 -0.09885 C 0.15312 -0.10162 0.15746 -0.1051 0.15972 -0.10949 C 0.16059 -0.11135 0.16007 -0.11436 0.16128 -0.11598 C 0.16232 -0.11737 0.17222 -0.12014 0.17274 -0.12037 C 0.17569 -0.12292 0.17951 -0.12385 0.18229 -0.12686 C 0.18385 -0.12848 0.18402 -0.13172 0.18559 -0.13334 C 0.18923 -0.13727 0.20017 -0.14028 0.20486 -0.1419 C 0.20798 -0.14445 0.2118 -0.14537 0.21458 -0.14838 C 0.21614 -0.15 0.21649 -0.15324 0.21788 -0.15487 C 0.22083 -0.15834 0.22743 -0.16343 0.22743 -0.16343 C 0.22968 -0.16783 0.23593 -0.18866 0.23871 -0.18912 C 0.26284 -0.1926 0.24843 -0.19074 0.28229 -0.19352 C 0.28437 -0.19491 0.28802 -0.19468 0.28871 -0.19769 C 0.29062 -0.20695 0.27534 -0.19815 0.28871 -0.20417 C 0.29514 -0.20996 0.30225 -0.21598 0.30972 -0.21922 C 0.32326 -0.23287 0.30833 -0.21991 0.3243 -0.22778 C 0.32621 -0.22871 0.32743 -0.23102 0.32916 -0.23218 C 0.33732 -0.23774 0.34392 -0.23912 0.35329 -0.24074 C 0.37986 -0.25209 0.35902 -0.24699 0.41458 -0.24931 C 0.42361 -0.25764 0.43368 -0.26436 0.44357 -0.27084 C 0.44531 -0.27199 0.44652 -0.275 0.44843 -0.27524 C 0.471 -0.27871 0.51614 -0.28172 0.51614 -0.28172 C 0.52465 -0.29838 0.51718 -0.31945 0.53073 -0.33102 C 0.53246 -0.3382 0.53229 -0.33519 0.53229 -0.33982 " pathEditMode="relative" ptsTypes="fffffffffffffffffffffffffffffffff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3" grpId="1" animBg="1"/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208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97</cp:revision>
  <dcterms:created xsi:type="dcterms:W3CDTF">2021-03-25T19:36:02Z</dcterms:created>
  <dcterms:modified xsi:type="dcterms:W3CDTF">2021-03-27T02:06:14Z</dcterms:modified>
</cp:coreProperties>
</file>