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323" r:id="rId2"/>
    <p:sldId id="324" r:id="rId3"/>
    <p:sldId id="325" r:id="rId4"/>
    <p:sldId id="317" r:id="rId5"/>
    <p:sldId id="327" r:id="rId6"/>
    <p:sldId id="319" r:id="rId7"/>
    <p:sldId id="328" r:id="rId8"/>
    <p:sldId id="321" r:id="rId9"/>
    <p:sldId id="331" r:id="rId10"/>
    <p:sldId id="259" r:id="rId11"/>
    <p:sldId id="332" r:id="rId12"/>
    <p:sldId id="274" r:id="rId13"/>
    <p:sldId id="333" r:id="rId14"/>
    <p:sldId id="260" r:id="rId15"/>
    <p:sldId id="271" r:id="rId16"/>
    <p:sldId id="269" r:id="rId17"/>
    <p:sldId id="334" r:id="rId18"/>
    <p:sldId id="272" r:id="rId19"/>
    <p:sldId id="335" r:id="rId20"/>
    <p:sldId id="273" r:id="rId21"/>
    <p:sldId id="336" r:id="rId22"/>
    <p:sldId id="270" r:id="rId23"/>
    <p:sldId id="337" r:id="rId24"/>
    <p:sldId id="275" r:id="rId25"/>
    <p:sldId id="338" r:id="rId26"/>
    <p:sldId id="276" r:id="rId27"/>
    <p:sldId id="339" r:id="rId28"/>
    <p:sldId id="279" r:id="rId29"/>
    <p:sldId id="340" r:id="rId30"/>
    <p:sldId id="278" r:id="rId31"/>
    <p:sldId id="341" r:id="rId32"/>
    <p:sldId id="263" r:id="rId33"/>
    <p:sldId id="342" r:id="rId34"/>
    <p:sldId id="264" r:id="rId35"/>
    <p:sldId id="343" r:id="rId36"/>
    <p:sldId id="266" r:id="rId37"/>
    <p:sldId id="344" r:id="rId38"/>
    <p:sldId id="267" r:id="rId39"/>
    <p:sldId id="345" r:id="rId40"/>
    <p:sldId id="268" r:id="rId41"/>
    <p:sldId id="346" r:id="rId42"/>
    <p:sldId id="265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7119" autoAdjust="0"/>
  </p:normalViewPr>
  <p:slideViewPr>
    <p:cSldViewPr>
      <p:cViewPr varScale="1">
        <p:scale>
          <a:sx n="65" d="100"/>
          <a:sy n="65" d="100"/>
        </p:scale>
        <p:origin x="136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15A16A-0085-43AF-9B51-23AC8E78CB1D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F5C71A-C909-4A1C-AF07-85FE5B5FEF8F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IN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শুষ্ক আবহাওয়া</a:t>
          </a:r>
          <a:endParaRPr lang="en-US" sz="36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CEA2E98E-264F-4E3E-ABD9-93CD7EBB2D24}" type="parTrans" cxnId="{08C23D36-2856-4430-806C-41107DCDC175}">
      <dgm:prSet/>
      <dgm:spPr/>
      <dgm:t>
        <a:bodyPr/>
        <a:lstStyle/>
        <a:p>
          <a:endParaRPr lang="en-US"/>
        </a:p>
      </dgm:t>
    </dgm:pt>
    <dgm:pt modelId="{F17DCE08-8F31-4486-AA31-9D6C936DF055}" type="sibTrans" cxnId="{08C23D36-2856-4430-806C-41107DCDC175}">
      <dgm:prSet/>
      <dgm:spPr/>
      <dgm:t>
        <a:bodyPr/>
        <a:lstStyle/>
        <a:p>
          <a:endParaRPr lang="en-US"/>
        </a:p>
      </dgm:t>
    </dgm:pt>
    <dgm:pt modelId="{308EC33F-A2AB-44FB-8D92-05C7D3226B81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IN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অপর্যাপ্ত </a:t>
          </a:r>
        </a:p>
        <a:p>
          <a:r>
            <a:rPr lang="bn-IN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বৃষ্টিপাত</a:t>
          </a:r>
          <a:endParaRPr lang="en-US" sz="36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0D81FC1B-5A0B-49A5-B5B8-EDB9D62E3725}" type="parTrans" cxnId="{C8EEBA9E-E5E5-4B9B-A6ED-318418F028C1}">
      <dgm:prSet/>
      <dgm:spPr/>
      <dgm:t>
        <a:bodyPr/>
        <a:lstStyle/>
        <a:p>
          <a:endParaRPr lang="en-US"/>
        </a:p>
      </dgm:t>
    </dgm:pt>
    <dgm:pt modelId="{B3395650-A102-46FC-AC88-2C69912A982B}" type="sibTrans" cxnId="{C8EEBA9E-E5E5-4B9B-A6ED-318418F028C1}">
      <dgm:prSet/>
      <dgm:spPr/>
      <dgm:t>
        <a:bodyPr/>
        <a:lstStyle/>
        <a:p>
          <a:endParaRPr lang="en-US"/>
        </a:p>
      </dgm:t>
    </dgm:pt>
    <dgm:pt modelId="{0FC34430-48F9-498E-AA1C-FADCA17A3EBE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IN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অল্পসংখ্যক</a:t>
          </a:r>
        </a:p>
        <a:p>
          <a:r>
            <a:rPr lang="bn-IN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নদী</a:t>
          </a:r>
          <a:endParaRPr lang="en-US" sz="36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CC17A885-D9C9-49DE-8FF3-2858938774F6}" type="parTrans" cxnId="{1F238925-ABD4-498A-A7FC-A4CA00E2830A}">
      <dgm:prSet/>
      <dgm:spPr/>
      <dgm:t>
        <a:bodyPr/>
        <a:lstStyle/>
        <a:p>
          <a:endParaRPr lang="en-US"/>
        </a:p>
      </dgm:t>
    </dgm:pt>
    <dgm:pt modelId="{A192CDB1-98F2-4F2F-9561-3D98DE33F1CC}" type="sibTrans" cxnId="{1F238925-ABD4-498A-A7FC-A4CA00E2830A}">
      <dgm:prSet/>
      <dgm:spPr/>
      <dgm:t>
        <a:bodyPr/>
        <a:lstStyle/>
        <a:p>
          <a:endParaRPr lang="en-US"/>
        </a:p>
      </dgm:t>
    </dgm:pt>
    <dgm:pt modelId="{7A2E7BF2-6CAC-49FA-80C8-31647B2EE0C3}" type="pres">
      <dgm:prSet presAssocID="{9D15A16A-0085-43AF-9B51-23AC8E78CB1D}" presName="Name0" presStyleCnt="0">
        <dgm:presLayoutVars>
          <dgm:dir/>
          <dgm:resizeHandles val="exact"/>
        </dgm:presLayoutVars>
      </dgm:prSet>
      <dgm:spPr/>
    </dgm:pt>
    <dgm:pt modelId="{51F7817D-087F-43C7-8BBA-636BBDE78707}" type="pres">
      <dgm:prSet presAssocID="{16F5C71A-C909-4A1C-AF07-85FE5B5FEF8F}" presName="node" presStyleLbl="node1" presStyleIdx="0" presStyleCnt="3">
        <dgm:presLayoutVars>
          <dgm:bulletEnabled val="1"/>
        </dgm:presLayoutVars>
      </dgm:prSet>
      <dgm:spPr/>
    </dgm:pt>
    <dgm:pt modelId="{A9F8598E-0353-4E7B-B7CA-1E2AD107319C}" type="pres">
      <dgm:prSet presAssocID="{F17DCE08-8F31-4486-AA31-9D6C936DF055}" presName="sibTrans" presStyleLbl="sibTrans2D1" presStyleIdx="0" presStyleCnt="3"/>
      <dgm:spPr/>
    </dgm:pt>
    <dgm:pt modelId="{518838BB-1C5D-44F2-A357-7BC508F2AD4D}" type="pres">
      <dgm:prSet presAssocID="{F17DCE08-8F31-4486-AA31-9D6C936DF055}" presName="connectorText" presStyleLbl="sibTrans2D1" presStyleIdx="0" presStyleCnt="3"/>
      <dgm:spPr/>
    </dgm:pt>
    <dgm:pt modelId="{D471FA0C-398A-4BCE-A739-B7D398E0C781}" type="pres">
      <dgm:prSet presAssocID="{308EC33F-A2AB-44FB-8D92-05C7D3226B81}" presName="node" presStyleLbl="node1" presStyleIdx="1" presStyleCnt="3">
        <dgm:presLayoutVars>
          <dgm:bulletEnabled val="1"/>
        </dgm:presLayoutVars>
      </dgm:prSet>
      <dgm:spPr/>
    </dgm:pt>
    <dgm:pt modelId="{AEDC9642-64EF-495A-A3C0-74F1BFC5D7D8}" type="pres">
      <dgm:prSet presAssocID="{B3395650-A102-46FC-AC88-2C69912A982B}" presName="sibTrans" presStyleLbl="sibTrans2D1" presStyleIdx="1" presStyleCnt="3"/>
      <dgm:spPr/>
    </dgm:pt>
    <dgm:pt modelId="{B7D3EF7D-BEA8-4A37-BEBA-390F41D712BB}" type="pres">
      <dgm:prSet presAssocID="{B3395650-A102-46FC-AC88-2C69912A982B}" presName="connectorText" presStyleLbl="sibTrans2D1" presStyleIdx="1" presStyleCnt="3"/>
      <dgm:spPr/>
    </dgm:pt>
    <dgm:pt modelId="{33D52FA6-513A-4A6B-B4AC-CD6039DCE465}" type="pres">
      <dgm:prSet presAssocID="{0FC34430-48F9-498E-AA1C-FADCA17A3EBE}" presName="node" presStyleLbl="node1" presStyleIdx="2" presStyleCnt="3">
        <dgm:presLayoutVars>
          <dgm:bulletEnabled val="1"/>
        </dgm:presLayoutVars>
      </dgm:prSet>
      <dgm:spPr/>
    </dgm:pt>
    <dgm:pt modelId="{928ACC7E-2C93-45E8-91CF-4EC0F4BC9CDC}" type="pres">
      <dgm:prSet presAssocID="{A192CDB1-98F2-4F2F-9561-3D98DE33F1CC}" presName="sibTrans" presStyleLbl="sibTrans2D1" presStyleIdx="2" presStyleCnt="3"/>
      <dgm:spPr/>
    </dgm:pt>
    <dgm:pt modelId="{1E2E28AE-8409-40B4-BFB1-178EC09CD0AB}" type="pres">
      <dgm:prSet presAssocID="{A192CDB1-98F2-4F2F-9561-3D98DE33F1CC}" presName="connectorText" presStyleLbl="sibTrans2D1" presStyleIdx="2" presStyleCnt="3"/>
      <dgm:spPr/>
    </dgm:pt>
  </dgm:ptLst>
  <dgm:cxnLst>
    <dgm:cxn modelId="{51A42A04-50A9-4545-AEE1-669B793CF2F5}" type="presOf" srcId="{16F5C71A-C909-4A1C-AF07-85FE5B5FEF8F}" destId="{51F7817D-087F-43C7-8BBA-636BBDE78707}" srcOrd="0" destOrd="0" presId="urn:microsoft.com/office/officeart/2005/8/layout/cycle7"/>
    <dgm:cxn modelId="{1F238925-ABD4-498A-A7FC-A4CA00E2830A}" srcId="{9D15A16A-0085-43AF-9B51-23AC8E78CB1D}" destId="{0FC34430-48F9-498E-AA1C-FADCA17A3EBE}" srcOrd="2" destOrd="0" parTransId="{CC17A885-D9C9-49DE-8FF3-2858938774F6}" sibTransId="{A192CDB1-98F2-4F2F-9561-3D98DE33F1CC}"/>
    <dgm:cxn modelId="{F05A7334-FFF4-4715-A76D-F95866CA6C5F}" type="presOf" srcId="{9D15A16A-0085-43AF-9B51-23AC8E78CB1D}" destId="{7A2E7BF2-6CAC-49FA-80C8-31647B2EE0C3}" srcOrd="0" destOrd="0" presId="urn:microsoft.com/office/officeart/2005/8/layout/cycle7"/>
    <dgm:cxn modelId="{08C23D36-2856-4430-806C-41107DCDC175}" srcId="{9D15A16A-0085-43AF-9B51-23AC8E78CB1D}" destId="{16F5C71A-C909-4A1C-AF07-85FE5B5FEF8F}" srcOrd="0" destOrd="0" parTransId="{CEA2E98E-264F-4E3E-ABD9-93CD7EBB2D24}" sibTransId="{F17DCE08-8F31-4486-AA31-9D6C936DF055}"/>
    <dgm:cxn modelId="{DA41E866-C9B8-4C76-BC15-E7ED0C5A0430}" type="presOf" srcId="{F17DCE08-8F31-4486-AA31-9D6C936DF055}" destId="{518838BB-1C5D-44F2-A357-7BC508F2AD4D}" srcOrd="1" destOrd="0" presId="urn:microsoft.com/office/officeart/2005/8/layout/cycle7"/>
    <dgm:cxn modelId="{FB308781-FAD8-4C94-A8EE-1EFB7629E250}" type="presOf" srcId="{A192CDB1-98F2-4F2F-9561-3D98DE33F1CC}" destId="{1E2E28AE-8409-40B4-BFB1-178EC09CD0AB}" srcOrd="1" destOrd="0" presId="urn:microsoft.com/office/officeart/2005/8/layout/cycle7"/>
    <dgm:cxn modelId="{09EE5789-8C68-43A6-9843-275A9BDB5F41}" type="presOf" srcId="{0FC34430-48F9-498E-AA1C-FADCA17A3EBE}" destId="{33D52FA6-513A-4A6B-B4AC-CD6039DCE465}" srcOrd="0" destOrd="0" presId="urn:microsoft.com/office/officeart/2005/8/layout/cycle7"/>
    <dgm:cxn modelId="{C8EEBA9E-E5E5-4B9B-A6ED-318418F028C1}" srcId="{9D15A16A-0085-43AF-9B51-23AC8E78CB1D}" destId="{308EC33F-A2AB-44FB-8D92-05C7D3226B81}" srcOrd="1" destOrd="0" parTransId="{0D81FC1B-5A0B-49A5-B5B8-EDB9D62E3725}" sibTransId="{B3395650-A102-46FC-AC88-2C69912A982B}"/>
    <dgm:cxn modelId="{8D14D2A4-FB1B-4041-A8F9-7AB3DC4E5AD1}" type="presOf" srcId="{F17DCE08-8F31-4486-AA31-9D6C936DF055}" destId="{A9F8598E-0353-4E7B-B7CA-1E2AD107319C}" srcOrd="0" destOrd="0" presId="urn:microsoft.com/office/officeart/2005/8/layout/cycle7"/>
    <dgm:cxn modelId="{8D44EAB7-BEC9-4B2F-9363-0A7A2F0B868F}" type="presOf" srcId="{B3395650-A102-46FC-AC88-2C69912A982B}" destId="{B7D3EF7D-BEA8-4A37-BEBA-390F41D712BB}" srcOrd="1" destOrd="0" presId="urn:microsoft.com/office/officeart/2005/8/layout/cycle7"/>
    <dgm:cxn modelId="{427304E2-4A13-4C8B-B00F-5DDDDD4372E5}" type="presOf" srcId="{B3395650-A102-46FC-AC88-2C69912A982B}" destId="{AEDC9642-64EF-495A-A3C0-74F1BFC5D7D8}" srcOrd="0" destOrd="0" presId="urn:microsoft.com/office/officeart/2005/8/layout/cycle7"/>
    <dgm:cxn modelId="{56A0E0E5-47E5-4FCA-9203-831E13C84FEB}" type="presOf" srcId="{308EC33F-A2AB-44FB-8D92-05C7D3226B81}" destId="{D471FA0C-398A-4BCE-A739-B7D398E0C781}" srcOrd="0" destOrd="0" presId="urn:microsoft.com/office/officeart/2005/8/layout/cycle7"/>
    <dgm:cxn modelId="{130335F7-C14F-42C6-8955-57DDB03EF280}" type="presOf" srcId="{A192CDB1-98F2-4F2F-9561-3D98DE33F1CC}" destId="{928ACC7E-2C93-45E8-91CF-4EC0F4BC9CDC}" srcOrd="0" destOrd="0" presId="urn:microsoft.com/office/officeart/2005/8/layout/cycle7"/>
    <dgm:cxn modelId="{EA878766-5438-4902-BF22-A013B2996B4B}" type="presParOf" srcId="{7A2E7BF2-6CAC-49FA-80C8-31647B2EE0C3}" destId="{51F7817D-087F-43C7-8BBA-636BBDE78707}" srcOrd="0" destOrd="0" presId="urn:microsoft.com/office/officeart/2005/8/layout/cycle7"/>
    <dgm:cxn modelId="{7DBFB51D-54B8-4309-AAE4-6416077884AA}" type="presParOf" srcId="{7A2E7BF2-6CAC-49FA-80C8-31647B2EE0C3}" destId="{A9F8598E-0353-4E7B-B7CA-1E2AD107319C}" srcOrd="1" destOrd="0" presId="urn:microsoft.com/office/officeart/2005/8/layout/cycle7"/>
    <dgm:cxn modelId="{D758A32D-1E93-42F6-A907-24FD464E09CE}" type="presParOf" srcId="{A9F8598E-0353-4E7B-B7CA-1E2AD107319C}" destId="{518838BB-1C5D-44F2-A357-7BC508F2AD4D}" srcOrd="0" destOrd="0" presId="urn:microsoft.com/office/officeart/2005/8/layout/cycle7"/>
    <dgm:cxn modelId="{AB18647C-FDC8-4AF7-B5D5-2D3D5C1E185E}" type="presParOf" srcId="{7A2E7BF2-6CAC-49FA-80C8-31647B2EE0C3}" destId="{D471FA0C-398A-4BCE-A739-B7D398E0C781}" srcOrd="2" destOrd="0" presId="urn:microsoft.com/office/officeart/2005/8/layout/cycle7"/>
    <dgm:cxn modelId="{CA8B8B6C-E2D9-40FE-882C-25D33213FE1F}" type="presParOf" srcId="{7A2E7BF2-6CAC-49FA-80C8-31647B2EE0C3}" destId="{AEDC9642-64EF-495A-A3C0-74F1BFC5D7D8}" srcOrd="3" destOrd="0" presId="urn:microsoft.com/office/officeart/2005/8/layout/cycle7"/>
    <dgm:cxn modelId="{ADBE954F-A796-418B-9561-6ADB71470A71}" type="presParOf" srcId="{AEDC9642-64EF-495A-A3C0-74F1BFC5D7D8}" destId="{B7D3EF7D-BEA8-4A37-BEBA-390F41D712BB}" srcOrd="0" destOrd="0" presId="urn:microsoft.com/office/officeart/2005/8/layout/cycle7"/>
    <dgm:cxn modelId="{F0106C9E-1307-4F2C-863E-9992746FBAF5}" type="presParOf" srcId="{7A2E7BF2-6CAC-49FA-80C8-31647B2EE0C3}" destId="{33D52FA6-513A-4A6B-B4AC-CD6039DCE465}" srcOrd="4" destOrd="0" presId="urn:microsoft.com/office/officeart/2005/8/layout/cycle7"/>
    <dgm:cxn modelId="{E8AD90F4-EEDA-4238-B63A-321A64936E62}" type="presParOf" srcId="{7A2E7BF2-6CAC-49FA-80C8-31647B2EE0C3}" destId="{928ACC7E-2C93-45E8-91CF-4EC0F4BC9CDC}" srcOrd="5" destOrd="0" presId="urn:microsoft.com/office/officeart/2005/8/layout/cycle7"/>
    <dgm:cxn modelId="{DF687D93-D212-4B19-B368-E4A91A06DF64}" type="presParOf" srcId="{928ACC7E-2C93-45E8-91CF-4EC0F4BC9CDC}" destId="{1E2E28AE-8409-40B4-BFB1-178EC09CD0A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7817D-087F-43C7-8BBA-636BBDE78707}">
      <dsp:nvSpPr>
        <dsp:cNvPr id="0" name=""/>
        <dsp:cNvSpPr/>
      </dsp:nvSpPr>
      <dsp:spPr>
        <a:xfrm>
          <a:off x="2320825" y="999"/>
          <a:ext cx="2368748" cy="118437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শুষ্ক আবহাওয়া</a:t>
          </a:r>
          <a:endParaRPr lang="en-US" sz="36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2355514" y="35688"/>
        <a:ext cx="2299370" cy="1114996"/>
      </dsp:txXfrm>
    </dsp:sp>
    <dsp:sp modelId="{A9F8598E-0353-4E7B-B7CA-1E2AD107319C}">
      <dsp:nvSpPr>
        <dsp:cNvPr id="0" name=""/>
        <dsp:cNvSpPr/>
      </dsp:nvSpPr>
      <dsp:spPr>
        <a:xfrm rot="3600000">
          <a:off x="3866291" y="2078734"/>
          <a:ext cx="1232510" cy="41453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990650" y="2161640"/>
        <a:ext cx="983792" cy="248718"/>
      </dsp:txXfrm>
    </dsp:sp>
    <dsp:sp modelId="{D471FA0C-398A-4BCE-A739-B7D398E0C781}">
      <dsp:nvSpPr>
        <dsp:cNvPr id="0" name=""/>
        <dsp:cNvSpPr/>
      </dsp:nvSpPr>
      <dsp:spPr>
        <a:xfrm>
          <a:off x="4275518" y="3386626"/>
          <a:ext cx="2368748" cy="118437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অপর্যাপ্ত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বৃষ্টিপাত</a:t>
          </a:r>
          <a:endParaRPr lang="en-US" sz="36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4310207" y="3421315"/>
        <a:ext cx="2299370" cy="1114996"/>
      </dsp:txXfrm>
    </dsp:sp>
    <dsp:sp modelId="{AEDC9642-64EF-495A-A3C0-74F1BFC5D7D8}">
      <dsp:nvSpPr>
        <dsp:cNvPr id="0" name=""/>
        <dsp:cNvSpPr/>
      </dsp:nvSpPr>
      <dsp:spPr>
        <a:xfrm rot="10800000">
          <a:off x="2888944" y="3771548"/>
          <a:ext cx="1232510" cy="41453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3013303" y="3854454"/>
        <a:ext cx="983792" cy="248718"/>
      </dsp:txXfrm>
    </dsp:sp>
    <dsp:sp modelId="{33D52FA6-513A-4A6B-B4AC-CD6039DCE465}">
      <dsp:nvSpPr>
        <dsp:cNvPr id="0" name=""/>
        <dsp:cNvSpPr/>
      </dsp:nvSpPr>
      <dsp:spPr>
        <a:xfrm>
          <a:off x="366132" y="3386626"/>
          <a:ext cx="2368748" cy="118437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অল্পসংখ্যক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নদী</a:t>
          </a:r>
          <a:endParaRPr lang="en-US" sz="36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400821" y="3421315"/>
        <a:ext cx="2299370" cy="1114996"/>
      </dsp:txXfrm>
    </dsp:sp>
    <dsp:sp modelId="{928ACC7E-2C93-45E8-91CF-4EC0F4BC9CDC}">
      <dsp:nvSpPr>
        <dsp:cNvPr id="0" name=""/>
        <dsp:cNvSpPr/>
      </dsp:nvSpPr>
      <dsp:spPr>
        <a:xfrm rot="18000000">
          <a:off x="1911598" y="2078734"/>
          <a:ext cx="1232510" cy="41453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035957" y="2161640"/>
        <a:ext cx="983792" cy="248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94967-F125-4AA7-B804-F3495D1A44C5}" type="datetimeFigureOut">
              <a:rPr lang="en-US" smtClean="0"/>
              <a:t>31-Mar-21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D1F82-DF58-4383-8A68-D7D4DECE0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43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9BDD8-FF17-4F01-860B-46B4E66F154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04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9BDD8-FF17-4F01-860B-46B4E66F154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74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9BDD8-FF17-4F01-860B-46B4E66F154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62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9BDD8-FF17-4F01-860B-46B4E66F154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89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9BDD8-FF17-4F01-860B-46B4E66F154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00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9BDD8-FF17-4F01-860B-46B4E66F154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31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9BDD8-FF17-4F01-860B-46B4E66F154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94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9BDD8-FF17-4F01-860B-46B4E66F154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49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9BDD8-FF17-4F01-860B-46B4E66F154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59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9BDD8-FF17-4F01-860B-46B4E66F154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70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9BDD8-FF17-4F01-860B-46B4E66F154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93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9BDD8-FF17-4F01-860B-46B4E66F154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665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9BDD8-FF17-4F01-860B-46B4E66F154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236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9BDD8-FF17-4F01-860B-46B4E66F154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645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9BDD8-FF17-4F01-860B-46B4E66F154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262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9BDD8-FF17-4F01-860B-46B4E66F1542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7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DCD58-CD46-4AF8-8E22-4E2F5D52F8C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92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9BDD8-FF17-4F01-860B-46B4E66F154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52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9BDD8-FF17-4F01-860B-46B4E66F154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52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DCD58-CD46-4AF8-8E22-4E2F5D52F8C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10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9BDD8-FF17-4F01-860B-46B4E66F154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83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9BDD8-FF17-4F01-860B-46B4E66F154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03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D1F82-DF58-4383-8A68-D7D4DECE0D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2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6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9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0627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18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9746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40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1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0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11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4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1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56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43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86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2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5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d-curtain-opening_23-21474968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0250" y="1500188"/>
            <a:ext cx="5100782" cy="3857625"/>
          </a:xfrm>
        </p:spPr>
      </p:pic>
    </p:spTree>
    <p:extLst>
      <p:ext uri="{BB962C8B-B14F-4D97-AF65-F5344CB8AC3E}">
        <p14:creationId xmlns:p14="http://schemas.microsoft.com/office/powerpoint/2010/main" val="1499671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2286000"/>
            <a:ext cx="6019800" cy="21236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০-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-৬-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দেশের দুর্যোগপ্রবণ অঞ্চল ও সেখানে সৃষ্ট সমস্যা সম্পর্কে বলতে ও লিখতে পারবে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81000"/>
            <a:ext cx="4495800" cy="830997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en-US" sz="4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d-curtain-opening_23-21474968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0250" y="1500188"/>
            <a:ext cx="5100782" cy="3857625"/>
          </a:xfrm>
        </p:spPr>
      </p:pic>
    </p:spTree>
    <p:extLst>
      <p:ext uri="{BB962C8B-B14F-4D97-AF65-F5344CB8AC3E}">
        <p14:creationId xmlns:p14="http://schemas.microsoft.com/office/powerpoint/2010/main" val="2002654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ssam-floo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28600"/>
            <a:ext cx="9173152" cy="6324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d-curtain-opening_23-21474968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0250" y="1500188"/>
            <a:ext cx="5100782" cy="3857625"/>
          </a:xfrm>
        </p:spPr>
      </p:pic>
    </p:spTree>
    <p:extLst>
      <p:ext uri="{BB962C8B-B14F-4D97-AF65-F5344CB8AC3E}">
        <p14:creationId xmlns:p14="http://schemas.microsoft.com/office/powerpoint/2010/main" val="3151825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2286000"/>
            <a:ext cx="3200400" cy="144655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88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খরা</a:t>
            </a:r>
            <a:endParaRPr lang="en-US" sz="88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desh-Map-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1" y="1"/>
            <a:ext cx="6019799" cy="6857999"/>
          </a:xfrm>
          <a:prstGeom prst="rect">
            <a:avLst/>
          </a:prstGeom>
        </p:spPr>
      </p:pic>
      <p:sp>
        <p:nvSpPr>
          <p:cNvPr id="4" name="Notched Right Arrow 3"/>
          <p:cNvSpPr/>
          <p:nvPr/>
        </p:nvSpPr>
        <p:spPr>
          <a:xfrm>
            <a:off x="1600200" y="1219200"/>
            <a:ext cx="457200" cy="12191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otched Right Arrow 4"/>
          <p:cNvSpPr/>
          <p:nvPr/>
        </p:nvSpPr>
        <p:spPr>
          <a:xfrm>
            <a:off x="1524000" y="2514600"/>
            <a:ext cx="533400" cy="22860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3200400" y="1066800"/>
            <a:ext cx="4572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3352800" y="2057400"/>
            <a:ext cx="762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09600" y="1295400"/>
          <a:ext cx="7010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 rot="10800000" flipV="1">
            <a:off x="3505200" y="3407090"/>
            <a:ext cx="1143000" cy="132343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খরার কারণ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d-curtain-opening_23-21474968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0250" y="1500188"/>
            <a:ext cx="5100782" cy="3857625"/>
          </a:xfrm>
        </p:spPr>
      </p:pic>
    </p:spTree>
    <p:extLst>
      <p:ext uri="{BB962C8B-B14F-4D97-AF65-F5344CB8AC3E}">
        <p14:creationId xmlns:p14="http://schemas.microsoft.com/office/powerpoint/2010/main" val="1111980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e-c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33400"/>
            <a:ext cx="8382000" cy="579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d-curtain-opening_23-21474968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0250" y="1500188"/>
            <a:ext cx="5100782" cy="3857625"/>
          </a:xfrm>
        </p:spPr>
      </p:pic>
    </p:spTree>
    <p:extLst>
      <p:ext uri="{BB962C8B-B14F-4D97-AF65-F5344CB8AC3E}">
        <p14:creationId xmlns:p14="http://schemas.microsoft.com/office/powerpoint/2010/main" val="3772918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8939" y="1788535"/>
            <a:ext cx="417714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dirty="0">
                <a:solidFill>
                  <a:srgbClr val="FF0000"/>
                </a:solidFill>
              </a:rPr>
              <a:t>			</a:t>
            </a:r>
            <a:r>
              <a:rPr lang="en-US" sz="2250" dirty="0" err="1">
                <a:solidFill>
                  <a:srgbClr val="FF0000"/>
                </a:solidFill>
              </a:rPr>
              <a:t>শুভেচ্ছা</a:t>
            </a:r>
            <a:endParaRPr lang="en-US" sz="225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358" y="2544474"/>
            <a:ext cx="3887931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98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"/>
            <a:ext cx="8991600" cy="609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d-curtain-opening_23-21474968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0250" y="1500188"/>
            <a:ext cx="5100782" cy="3857625"/>
          </a:xfrm>
        </p:spPr>
      </p:pic>
    </p:spTree>
    <p:extLst>
      <p:ext uri="{BB962C8B-B14F-4D97-AF65-F5344CB8AC3E}">
        <p14:creationId xmlns:p14="http://schemas.microsoft.com/office/powerpoint/2010/main" val="3282472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llu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d-curtain-opening_23-21474968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0250" y="1500188"/>
            <a:ext cx="5100782" cy="3857625"/>
          </a:xfrm>
        </p:spPr>
      </p:pic>
    </p:spTree>
    <p:extLst>
      <p:ext uri="{BB962C8B-B14F-4D97-AF65-F5344CB8AC3E}">
        <p14:creationId xmlns:p14="http://schemas.microsoft.com/office/powerpoint/2010/main" val="1559256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ought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232" y="0"/>
            <a:ext cx="9261231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6096000"/>
            <a:ext cx="43434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পুকুর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নদী,খালবিল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শুকিয়ে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d-curtain-opening_23-21474968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0250" y="1500188"/>
            <a:ext cx="5100782" cy="3857625"/>
          </a:xfrm>
        </p:spPr>
      </p:pic>
    </p:spTree>
    <p:extLst>
      <p:ext uri="{BB962C8B-B14F-4D97-AF65-F5344CB8AC3E}">
        <p14:creationId xmlns:p14="http://schemas.microsoft.com/office/powerpoint/2010/main" val="2557372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ought-75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9600"/>
            <a:ext cx="8686800" cy="4829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5943600"/>
            <a:ext cx="5715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মাঠে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ফলাতে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কষ্ট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d-curtain-opening_23-21474968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0250" y="1500188"/>
            <a:ext cx="5100782" cy="3857625"/>
          </a:xfrm>
        </p:spPr>
      </p:pic>
    </p:spTree>
    <p:extLst>
      <p:ext uri="{BB962C8B-B14F-4D97-AF65-F5344CB8AC3E}">
        <p14:creationId xmlns:p14="http://schemas.microsoft.com/office/powerpoint/2010/main" val="2075796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unnan_drough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57275"/>
            <a:ext cx="8686799" cy="4743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5800725"/>
            <a:ext cx="59436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গবাদি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পশুর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d-curtain-opening_23-21474968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0250" y="1500188"/>
            <a:ext cx="5100782" cy="3857625"/>
          </a:xfrm>
        </p:spPr>
      </p:pic>
    </p:spTree>
    <p:extLst>
      <p:ext uri="{BB962C8B-B14F-4D97-AF65-F5344CB8AC3E}">
        <p14:creationId xmlns:p14="http://schemas.microsoft.com/office/powerpoint/2010/main" val="2509877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d-curtain-opening_23-21474968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0250" y="1500188"/>
            <a:ext cx="5100782" cy="3857625"/>
          </a:xfrm>
        </p:spPr>
      </p:pic>
    </p:spTree>
    <p:extLst>
      <p:ext uri="{BB962C8B-B14F-4D97-AF65-F5344CB8AC3E}">
        <p14:creationId xmlns:p14="http://schemas.microsoft.com/office/powerpoint/2010/main" val="42863522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ought-wa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762125"/>
            <a:ext cx="5905500" cy="3333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d-curtain-opening_23-21474968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0250" y="1500188"/>
            <a:ext cx="5100782" cy="3857625"/>
          </a:xfrm>
        </p:spPr>
      </p:pic>
    </p:spTree>
    <p:extLst>
      <p:ext uri="{BB962C8B-B14F-4D97-AF65-F5344CB8AC3E}">
        <p14:creationId xmlns:p14="http://schemas.microsoft.com/office/powerpoint/2010/main" val="3962041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174096"/>
              </p:ext>
            </p:extLst>
          </p:nvPr>
        </p:nvGraphicFramePr>
        <p:xfrm>
          <a:off x="1066800" y="1219200"/>
          <a:ext cx="6400800" cy="48463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দলের</a:t>
                      </a:r>
                      <a:r>
                        <a:rPr lang="bn-IN" sz="3600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নং</a:t>
                      </a:r>
                    </a:p>
                    <a:p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       কাজ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891"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দল-১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নদীতে খরার ২টি</a:t>
                      </a:r>
                      <a:r>
                        <a:rPr lang="bn-IN" sz="3600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প্রভাব লিখ।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891"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দল-২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মাঠে</a:t>
                      </a:r>
                      <a:r>
                        <a:rPr lang="bn-IN" sz="3600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খরার ২টি প্রভাব লিখ।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891"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দল-৩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পশুর</a:t>
                      </a:r>
                      <a:r>
                        <a:rPr lang="bn-IN" sz="3600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উপর খরার ২টি প্রভাব লিখ।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891"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দল-৪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মানুষের</a:t>
                      </a:r>
                      <a:r>
                        <a:rPr lang="bn-IN" sz="3600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উপর খরার ২টি প্রভাব                        লিখ।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8400" y="228600"/>
            <a:ext cx="2819400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IN" sz="5400" dirty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কাজঃ 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d-curtain-opening_23-21474968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0250" y="1500188"/>
            <a:ext cx="5100782" cy="3857625"/>
          </a:xfrm>
        </p:spPr>
      </p:pic>
    </p:spTree>
    <p:extLst>
      <p:ext uri="{BB962C8B-B14F-4D97-AF65-F5344CB8AC3E}">
        <p14:creationId xmlns:p14="http://schemas.microsoft.com/office/powerpoint/2010/main" val="29889706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219200"/>
            <a:ext cx="6096000" cy="21236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তোমরা সবাই পাঠ্যবইয়ের ৫২ পৃষ্ঠা খোল এবং পাঠ্যাংশটুকু মনোযোগ দিয়ে পড়।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d-curtain-opening_23-21474968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0250" y="1500188"/>
            <a:ext cx="5100782" cy="3857625"/>
          </a:xfrm>
        </p:spPr>
      </p:pic>
    </p:spTree>
    <p:extLst>
      <p:ext uri="{BB962C8B-B14F-4D97-AF65-F5344CB8AC3E}">
        <p14:creationId xmlns:p14="http://schemas.microsoft.com/office/powerpoint/2010/main" val="38390075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0"/>
            <a:ext cx="8382000" cy="5509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*সঠিক উত্তরটি খাতায় লিখঃ</a:t>
            </a:r>
          </a:p>
          <a:p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১।বাংলাদেশের কোন অঞ্চলে খরার প্রবণতা বেশি?</a:t>
            </a:r>
          </a:p>
          <a:p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 দক্ষিন-পূর্ব   খ)উত্তর-দক্ষিন</a:t>
            </a:r>
          </a:p>
          <a:p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গ) উত্তর-পশ্চিম  ঘ)পূর্ব-পশ্চিম</a:t>
            </a:r>
          </a:p>
          <a:p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২।বায়ু দূষণের ফলে কি হয়?</a:t>
            </a:r>
          </a:p>
          <a:p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ক)তাপমাত্রা কমে যায় খ)তাপমাত্রা বেড়ে যায়</a:t>
            </a:r>
          </a:p>
          <a:p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গ)পানি বেড়ে যায়       ঘ)পানি কমে যায়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d-curtain-opening_23-21474968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0250" y="1500188"/>
            <a:ext cx="5100782" cy="3857625"/>
          </a:xfrm>
        </p:spPr>
      </p:pic>
    </p:spTree>
    <p:extLst>
      <p:ext uri="{BB962C8B-B14F-4D97-AF65-F5344CB8AC3E}">
        <p14:creationId xmlns:p14="http://schemas.microsoft.com/office/powerpoint/2010/main" val="25981965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371600"/>
            <a:ext cx="8153400" cy="25545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২।শূণ্যস্থান পূরণ করঃ</a:t>
            </a:r>
          </a:p>
          <a:p>
            <a:r>
              <a:rPr lang="bn-IN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ক)বাংলাদেশের উত্তর-পশ্চিম অঞ্চলে খরার প্রবণতা বেশি কারণ------------------------------------।</a:t>
            </a:r>
          </a:p>
          <a:p>
            <a:r>
              <a:rPr lang="bn-IN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খ)গাছের শিকড় -------- মধ্যকার পানি ধরে রাখে।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d-curtain-opening_23-21474968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0250" y="1500188"/>
            <a:ext cx="5100782" cy="3857625"/>
          </a:xfrm>
        </p:spPr>
      </p:pic>
    </p:spTree>
    <p:extLst>
      <p:ext uri="{BB962C8B-B14F-4D97-AF65-F5344CB8AC3E}">
        <p14:creationId xmlns:p14="http://schemas.microsoft.com/office/powerpoint/2010/main" val="53224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2572674" y="2038390"/>
            <a:ext cx="3795925" cy="2582120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62864" y="3012128"/>
            <a:ext cx="2320798" cy="102733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038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ফুলেল শুভেচ্ছা</a:t>
            </a:r>
            <a:r>
              <a:rPr lang="en-US" sz="3038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279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2279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E0D33C-F70C-4D2B-8BBD-C7B816C29D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74353"/>
            <a:ext cx="1735281" cy="1224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2E1354-A76E-45F3-A2AE-67BF96BD95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565" y="4094338"/>
            <a:ext cx="1908436" cy="128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75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8200"/>
            <a:ext cx="8610600" cy="31700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৩।নিচের প্রশ্নগুলোর উত্তর লিখঃ</a:t>
            </a:r>
          </a:p>
          <a:p>
            <a:r>
              <a:rPr lang="bn-IN" sz="40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ক)বাংলাদেশের কোন অঞ্চলগুলোতে খরা বেশি হয়?</a:t>
            </a:r>
          </a:p>
          <a:p>
            <a:r>
              <a:rPr lang="bn-IN" sz="40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৪টি অঞ্চলের নাম লিখ।</a:t>
            </a:r>
          </a:p>
          <a:p>
            <a:r>
              <a:rPr lang="bn-IN" sz="40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খ)খরার ৫টি ফলাফল লিখ।</a:t>
            </a:r>
          </a:p>
          <a:p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d-curtain-opening_23-21474968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0250" y="1500188"/>
            <a:ext cx="5100782" cy="3857625"/>
          </a:xfrm>
        </p:spPr>
      </p:pic>
    </p:spTree>
    <p:extLst>
      <p:ext uri="{BB962C8B-B14F-4D97-AF65-F5344CB8AC3E}">
        <p14:creationId xmlns:p14="http://schemas.microsoft.com/office/powerpoint/2010/main" val="16620943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381000"/>
            <a:ext cx="6400800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 ধন্যবাদ, ভালো থেকো।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%EA%B0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d-curtain-opening_23-21474968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0250" y="1500188"/>
            <a:ext cx="5100782" cy="3857625"/>
          </a:xfrm>
        </p:spPr>
      </p:pic>
    </p:spTree>
    <p:extLst>
      <p:ext uri="{BB962C8B-B14F-4D97-AF65-F5344CB8AC3E}">
        <p14:creationId xmlns:p14="http://schemas.microsoft.com/office/powerpoint/2010/main" val="3982049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397315" y="2110981"/>
            <a:ext cx="2779244" cy="859198"/>
          </a:xfrm>
          <a:prstGeom prst="cloudCallou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38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8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038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8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038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600325" y="3203974"/>
            <a:ext cx="1939529" cy="1639490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3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আলীম</a:t>
            </a:r>
            <a:r>
              <a:rPr lang="bn-BD" sz="2531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en-US" sz="253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দ্দি</a:t>
            </a:r>
            <a:r>
              <a:rPr lang="bn-BD" sz="253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bn-IN" sz="253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25" dirty="0"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bn-BD" sz="2025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2025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endParaRPr lang="en-US" sz="202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013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করতেতৈল</a:t>
            </a:r>
            <a:r>
              <a:rPr lang="bn-BD" sz="101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013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r>
              <a:rPr lang="en-US" sz="1013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bn-IN" sz="1013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101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13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bn-BD" sz="1013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013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013" dirty="0">
                <a:latin typeface="NikoshBAN" panose="02000000000000000000" pitchFamily="2" charset="0"/>
                <a:cs typeface="NikoshBAN" panose="02000000000000000000" pitchFamily="2" charset="0"/>
              </a:rPr>
              <a:t>01947474720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E59813-F417-4267-AA80-CC159D54D6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50" y="3128963"/>
            <a:ext cx="2539604" cy="190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77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d-curtain-opening_23-21474968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0250" y="1500188"/>
            <a:ext cx="5100782" cy="3857625"/>
          </a:xfrm>
        </p:spPr>
      </p:pic>
    </p:spTree>
    <p:extLst>
      <p:ext uri="{BB962C8B-B14F-4D97-AF65-F5344CB8AC3E}">
        <p14:creationId xmlns:p14="http://schemas.microsoft.com/office/powerpoint/2010/main" val="1553490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762251" y="414979"/>
            <a:ext cx="3238498" cy="2590800"/>
          </a:xfrm>
          <a:prstGeom prst="horizontalScroll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3449240" y="1144839"/>
            <a:ext cx="1864519" cy="113107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375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2698060"/>
            <a:ext cx="5029199" cy="230832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পঞ্চম</a:t>
            </a:r>
          </a:p>
          <a:p>
            <a:r>
              <a:rPr lang="bn-IN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 ও বিশ্ব পরিচয়</a:t>
            </a:r>
          </a:p>
          <a:p>
            <a:r>
              <a:rPr lang="bn-IN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শিরোনামঃ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জলবায়ু ও দুর্যোগ</a:t>
            </a:r>
          </a:p>
          <a:p>
            <a:r>
              <a:rPr lang="bn-IN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 খরা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84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d-curtain-opening_23-21474968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0250" y="1500188"/>
            <a:ext cx="5100782" cy="3857625"/>
          </a:xfrm>
        </p:spPr>
      </p:pic>
    </p:spTree>
    <p:extLst>
      <p:ext uri="{BB962C8B-B14F-4D97-AF65-F5344CB8AC3E}">
        <p14:creationId xmlns:p14="http://schemas.microsoft.com/office/powerpoint/2010/main" val="388438050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543</TotalTime>
  <Words>282</Words>
  <Application>Microsoft Office PowerPoint</Application>
  <PresentationFormat>On-screen Show (4:3)</PresentationFormat>
  <Paragraphs>76</Paragraphs>
  <Slides>42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Masum</dc:creator>
  <cp:lastModifiedBy>dell</cp:lastModifiedBy>
  <cp:revision>109</cp:revision>
  <dcterms:created xsi:type="dcterms:W3CDTF">2006-08-16T00:00:00Z</dcterms:created>
  <dcterms:modified xsi:type="dcterms:W3CDTF">2021-03-31T18:16:08Z</dcterms:modified>
</cp:coreProperties>
</file>