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3" r:id="rId2"/>
    <p:sldId id="324" r:id="rId3"/>
    <p:sldId id="325" r:id="rId4"/>
    <p:sldId id="317" r:id="rId5"/>
    <p:sldId id="327" r:id="rId6"/>
    <p:sldId id="319" r:id="rId7"/>
    <p:sldId id="328" r:id="rId8"/>
    <p:sldId id="321" r:id="rId9"/>
    <p:sldId id="331" r:id="rId10"/>
    <p:sldId id="260" r:id="rId11"/>
    <p:sldId id="332" r:id="rId12"/>
    <p:sldId id="265" r:id="rId13"/>
    <p:sldId id="333" r:id="rId14"/>
    <p:sldId id="259" r:id="rId15"/>
    <p:sldId id="266" r:id="rId16"/>
    <p:sldId id="267" r:id="rId17"/>
    <p:sldId id="268" r:id="rId18"/>
    <p:sldId id="269" r:id="rId19"/>
    <p:sldId id="334" r:id="rId20"/>
    <p:sldId id="261" r:id="rId21"/>
    <p:sldId id="335" r:id="rId22"/>
    <p:sldId id="337" r:id="rId23"/>
    <p:sldId id="263" r:id="rId24"/>
    <p:sldId id="336" r:id="rId25"/>
    <p:sldId id="270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44950-D376-4BED-9D88-98ACD9463A0A}" type="datetimeFigureOut">
              <a:rPr lang="en-US" smtClean="0"/>
              <a:t>01-Apr-21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02DC-AF65-4C27-93A2-57D63FBC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8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04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8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90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9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6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DCD58-CD46-4AF8-8E22-4E2F5D52F8C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2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5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5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DCD58-CD46-4AF8-8E22-4E2F5D52F8C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1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83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7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0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149967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990600"/>
            <a:ext cx="8305800" cy="34163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১৭.১.১.প্রাকৃতিক ও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ওসীমাবদ্ধতা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1579109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48947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0"/>
            <a:ext cx="3772690" cy="3124200"/>
          </a:xfrm>
          <a:prstGeom prst="rect">
            <a:avLst/>
          </a:prstGeom>
        </p:spPr>
      </p:pic>
      <p:pic>
        <p:nvPicPr>
          <p:cNvPr id="3" name="Picture 2" descr="bricks-167072_6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4572000" cy="3043238"/>
          </a:xfrm>
          <a:prstGeom prst="rect">
            <a:avLst/>
          </a:prstGeom>
        </p:spPr>
      </p:pic>
      <p:pic>
        <p:nvPicPr>
          <p:cNvPr id="4" name="Picture 3" descr="Sunnmørsfæring_-_Herøy_kystmuse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3276600"/>
            <a:ext cx="4909457" cy="31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2713779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3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2286000"/>
            <a:ext cx="5410200" cy="1323439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1280_1280x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7044267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ffei-5-bedroom-house-pl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8305800" cy="4958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d-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6934200" cy="4559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-life-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0"/>
            <a:ext cx="7391400" cy="498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243988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3457142" cy="1323439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			</a:t>
            </a:r>
            <a:r>
              <a:rPr lang="en-US" sz="4000" dirty="0" err="1">
                <a:solidFill>
                  <a:srgbClr val="FF0000"/>
                </a:solidFill>
              </a:rPr>
              <a:t>শুভেচ্ছা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6122842" cy="432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98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05000"/>
            <a:ext cx="7696200" cy="1323439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৮৯ ও ৯০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মনো্যোগ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3667987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74234B-1F18-4925-999D-434505319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79248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72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6096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5400" dirty="0" err="1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r>
                        <a:rPr lang="en-US" sz="5400" baseline="0" dirty="0">
                          <a:latin typeface="NikoshBAN" pitchFamily="2" charset="0"/>
                          <a:cs typeface="NikoshBAN" pitchFamily="2" charset="0"/>
                        </a:rPr>
                        <a:t>   ১</a:t>
                      </a:r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>
                          <a:latin typeface="NikoshBAN" pitchFamily="2" charset="0"/>
                          <a:cs typeface="NikoshBAN" pitchFamily="2" charset="0"/>
                        </a:rPr>
                        <a:t>৫টি</a:t>
                      </a:r>
                      <a:r>
                        <a:rPr lang="en-US" sz="5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baseline="0" dirty="0" err="1"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en-US" sz="5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baseline="0" dirty="0" err="1">
                          <a:latin typeface="NikoshBAN" pitchFamily="2" charset="0"/>
                          <a:cs typeface="NikoshBAN" pitchFamily="2" charset="0"/>
                        </a:rPr>
                        <a:t>সম্পদের</a:t>
                      </a:r>
                      <a:r>
                        <a:rPr lang="en-US" sz="5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baseline="0" dirty="0" err="1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5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baseline="0" dirty="0" err="1"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5400" baseline="0" dirty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dirty="0" err="1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r>
                        <a:rPr lang="en-US" sz="5400" dirty="0">
                          <a:latin typeface="NikoshBAN" pitchFamily="2" charset="0"/>
                          <a:cs typeface="NikoshBAN" pitchFamily="2" charset="0"/>
                        </a:rPr>
                        <a:t>  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err="1">
                          <a:latin typeface="NikoshBAN" pitchFamily="2" charset="0"/>
                          <a:cs typeface="NikoshBAN" pitchFamily="2" charset="0"/>
                        </a:rPr>
                        <a:t>মানুষের</a:t>
                      </a:r>
                      <a:r>
                        <a:rPr lang="en-US" sz="5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baseline="0" dirty="0" err="1">
                          <a:latin typeface="NikoshBAN" pitchFamily="2" charset="0"/>
                          <a:cs typeface="NikoshBAN" pitchFamily="2" charset="0"/>
                        </a:rPr>
                        <a:t>তৈরি</a:t>
                      </a:r>
                      <a:r>
                        <a:rPr lang="en-US" sz="5400" baseline="0" dirty="0">
                          <a:latin typeface="NikoshBAN" pitchFamily="2" charset="0"/>
                          <a:cs typeface="NikoshBAN" pitchFamily="2" charset="0"/>
                        </a:rPr>
                        <a:t> ৫টি  </a:t>
                      </a:r>
                      <a:r>
                        <a:rPr lang="en-US" sz="5400" baseline="0" dirty="0" err="1">
                          <a:latin typeface="NikoshBAN" pitchFamily="2" charset="0"/>
                          <a:cs typeface="NikoshBAN" pitchFamily="2" charset="0"/>
                        </a:rPr>
                        <a:t>সম্পদের</a:t>
                      </a:r>
                      <a:r>
                        <a:rPr lang="en-US" sz="5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baseline="0" dirty="0" err="1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5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baseline="0" dirty="0" err="1"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5400" baseline="0" dirty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2751617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52401"/>
            <a:ext cx="7772400" cy="1938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বালি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কাগজ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1381" y="2376031"/>
            <a:ext cx="7162800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শৃন্যস্থান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............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হোল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.........।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1381" y="4572000"/>
            <a:ext cx="7239000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মানবসৃষ্ঠসম্পদ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57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ধন্যবাদ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3" name="Picture 2" descr="rose1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7125324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428635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2572674" y="2038390"/>
            <a:ext cx="3795925" cy="2582120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2864" y="3012128"/>
            <a:ext cx="2320798" cy="102733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3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ফুলেল শুভেচ্ছা</a:t>
            </a:r>
            <a:r>
              <a:rPr lang="en-US" sz="303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279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2279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0D33C-F70C-4D2B-8BBD-C7B816C29D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74353"/>
            <a:ext cx="1735281" cy="1224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2E1354-A76E-45F3-A2AE-67BF96BD9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65" y="4094338"/>
            <a:ext cx="1908436" cy="128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75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398204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397315" y="2110981"/>
            <a:ext cx="2779244" cy="859198"/>
          </a:xfrm>
          <a:prstGeom prst="cloudCallou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8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038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8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038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600325" y="3203974"/>
            <a:ext cx="1939529" cy="163949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3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আলীম</a:t>
            </a:r>
            <a:r>
              <a:rPr lang="bn-BD" sz="2531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en-US" sz="253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দ্দি</a:t>
            </a:r>
            <a:r>
              <a:rPr lang="bn-BD" sz="253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bn-IN" sz="253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25" dirty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025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025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endParaRPr lang="en-US" sz="20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013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করতেতৈল</a:t>
            </a:r>
            <a:r>
              <a:rPr lang="bn-BD" sz="10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013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r>
              <a:rPr lang="en-US" sz="1013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bn-IN" sz="1013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10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13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bn-BD" sz="1013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1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013" dirty="0">
                <a:latin typeface="NikoshBAN" panose="02000000000000000000" pitchFamily="2" charset="0"/>
                <a:cs typeface="NikoshBAN" panose="02000000000000000000" pitchFamily="2" charset="0"/>
              </a:rPr>
              <a:t>01947474720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E59813-F417-4267-AA80-CC159D54D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3128963"/>
            <a:ext cx="2539604" cy="19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7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155349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62251" y="414979"/>
            <a:ext cx="3238498" cy="2590800"/>
          </a:xfrm>
          <a:prstGeom prst="horizontalScroll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449240" y="1144839"/>
            <a:ext cx="1864519" cy="11310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75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698060"/>
            <a:ext cx="7391400" cy="34163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ত্রয়োদশ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প্যাঠ্যাংশঃ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তাকালে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...................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ব্যবহ্রত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	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84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3884380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159</Words>
  <Application>Microsoft Office PowerPoint</Application>
  <PresentationFormat>On-screen Show (4:3)</PresentationFormat>
  <Paragraphs>47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PTI-NR</dc:creator>
  <cp:lastModifiedBy>dell</cp:lastModifiedBy>
  <cp:revision>82</cp:revision>
  <dcterms:created xsi:type="dcterms:W3CDTF">2006-08-16T00:00:00Z</dcterms:created>
  <dcterms:modified xsi:type="dcterms:W3CDTF">2021-03-31T18:51:57Z</dcterms:modified>
</cp:coreProperties>
</file>