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65" r:id="rId2"/>
    <p:sldId id="266" r:id="rId3"/>
    <p:sldId id="256" r:id="rId4"/>
    <p:sldId id="267" r:id="rId5"/>
    <p:sldId id="262" r:id="rId6"/>
    <p:sldId id="257" r:id="rId7"/>
    <p:sldId id="268" r:id="rId8"/>
    <p:sldId id="278" r:id="rId9"/>
    <p:sldId id="280" r:id="rId10"/>
    <p:sldId id="264" r:id="rId11"/>
    <p:sldId id="269" r:id="rId12"/>
    <p:sldId id="270" r:id="rId13"/>
    <p:sldId id="271" r:id="rId14"/>
    <p:sldId id="275" r:id="rId15"/>
    <p:sldId id="279" r:id="rId16"/>
    <p:sldId id="274" r:id="rId17"/>
    <p:sldId id="277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saiful" initials="ms" lastIdx="2" clrIdx="0">
    <p:extLst>
      <p:ext uri="{19B8F6BF-5375-455C-9EA6-DF929625EA0E}">
        <p15:presenceInfo xmlns:p15="http://schemas.microsoft.com/office/powerpoint/2012/main" xmlns="" userId="md saif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3BC"/>
    <a:srgbClr val="008000"/>
    <a:srgbClr val="CDCBD9"/>
    <a:srgbClr val="794315"/>
    <a:srgbClr val="6600CC"/>
    <a:srgbClr val="3333FF"/>
    <a:srgbClr val="FF7C80"/>
    <a:srgbClr val="6600FF"/>
    <a:srgbClr val="000099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-62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9E17F-F073-498E-88DE-B5D1CB7CF48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BD" dirty="0" smtClean="0"/>
              <a:t>স্বাগতম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8B10-2D74-4D37-BBF7-7816E3E10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1143000" y="8685212"/>
            <a:ext cx="107768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12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12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01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93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90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66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39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01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5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81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31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06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2325-6F11-45CA-841F-7C049ED0080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355A-3CA9-4EC6-9655-1F92FD9F6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29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8.png"/><Relationship Id="rId4" Type="http://schemas.microsoft.com/office/2007/relationships/media" Target="../media/media2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964046" y="724694"/>
            <a:ext cx="7075054" cy="800206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উপস্থাপনায় </a:t>
            </a:r>
            <a:endParaRPr lang="en-US" sz="4800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" y="391137"/>
            <a:ext cx="8242300" cy="432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tabLst>
                <a:tab pos="2286000" algn="l"/>
              </a:tabLst>
            </a:pPr>
            <a:r>
              <a:rPr lang="bn-BD" sz="3600" dirty="0" smtClean="0">
                <a:solidFill>
                  <a:srgbClr val="FF0000"/>
                </a:solidFill>
              </a:rPr>
              <a:t>  </a:t>
            </a:r>
          </a:p>
          <a:p>
            <a:pPr lvl="1" algn="ctr">
              <a:tabLst>
                <a:tab pos="2286000" algn="l"/>
              </a:tabLst>
            </a:pPr>
            <a:endParaRPr lang="bn-BD" sz="3600" dirty="0">
              <a:solidFill>
                <a:srgbClr val="FF0000"/>
              </a:solidFill>
            </a:endParaRPr>
          </a:p>
          <a:p>
            <a:pPr lvl="1" algn="ctr">
              <a:tabLst>
                <a:tab pos="2286000" algn="l"/>
              </a:tabLst>
            </a:pPr>
            <a:endParaRPr lang="bn-BD" sz="36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3305425">
            <a:off x="7378947" y="1727675"/>
            <a:ext cx="5487022" cy="2441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97712" y="1836795"/>
            <a:ext cx="731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নামঃমোঃ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মোস্তাফিজুর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সিংগারদিঘী</a:t>
            </a:r>
            <a:r>
              <a:rPr lang="en-US" sz="4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মোবাইলঃ০১৯১২-১৪০৮৯৪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8" name="Picture 2" descr="D:\tt\New folder (2)\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599" y="642551"/>
            <a:ext cx="3484605" cy="57582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385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836" y="5627363"/>
            <a:ext cx="11701023" cy="10215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জামাআতে সালাত আদায়ের সামাজিক গুরুত্ব লিখ।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641209" y="0"/>
            <a:ext cx="3699804" cy="1055076"/>
          </a:xfrm>
          <a:prstGeom prst="wedgeRoundRectCallout">
            <a:avLst>
              <a:gd name="adj1" fmla="val 43806"/>
              <a:gd name="adj2" fmla="val 91833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Process 8"/>
          <p:cNvSpPr/>
          <p:nvPr/>
        </p:nvSpPr>
        <p:spPr>
          <a:xfrm rot="2978546">
            <a:off x="9692459" y="1561515"/>
            <a:ext cx="2546252" cy="1055076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৫ মিনিট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7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8300" y="0"/>
            <a:ext cx="7082972" cy="2935903"/>
          </a:xfrm>
          <a:prstGeom prst="star32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1002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983" y="4777712"/>
            <a:ext cx="72234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ধনি-গরিব বিভেদ দূর করে।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467" y="3342808"/>
            <a:ext cx="8887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একতাবধ্য ভাবে বসবাসের শিক্ষা দেয়। </a:t>
            </a:r>
          </a:p>
        </p:txBody>
      </p:sp>
    </p:spTree>
    <p:extLst>
      <p:ext uri="{BB962C8B-B14F-4D97-AF65-F5344CB8AC3E}">
        <p14:creationId xmlns:p14="http://schemas.microsoft.com/office/powerpoint/2010/main" xmlns="" val="382457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112238" y="0"/>
            <a:ext cx="3671945" cy="1021556"/>
          </a:xfrm>
          <a:prstGeom prst="wedgeRoundRectCallout">
            <a:avLst>
              <a:gd name="adj1" fmla="val 44242"/>
              <a:gd name="adj2" fmla="val 88790"/>
              <a:gd name="adj3" fmla="val 16667"/>
            </a:avLst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273" y="1392701"/>
            <a:ext cx="9280708" cy="529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Left Arrow 9"/>
          <p:cNvSpPr/>
          <p:nvPr/>
        </p:nvSpPr>
        <p:spPr>
          <a:xfrm rot="2427356">
            <a:off x="9722243" y="3635246"/>
            <a:ext cx="2380451" cy="155624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মুক্তাদি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9595670">
            <a:off x="236844" y="4155634"/>
            <a:ext cx="2262711" cy="15393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ইমাম</a:t>
            </a:r>
            <a:r>
              <a:rPr lang="bn-BD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7867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39668" y="5934670"/>
            <a:ext cx="87815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ও মুক্তাদির দায়িত্ব ও কর্তব্য  লিখ।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3515" y="140677"/>
            <a:ext cx="2930836" cy="92333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97219" y="1350499"/>
            <a:ext cx="2668172" cy="689316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সময়ঃ ৭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7071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184105" y="0"/>
            <a:ext cx="7201320" cy="1022332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440" y="4055089"/>
            <a:ext cx="8347859" cy="830997"/>
          </a:xfrm>
          <a:prstGeom prst="rect">
            <a:avLst/>
          </a:prstGeom>
          <a:solidFill>
            <a:srgbClr val="3393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মতো সঠিক নিয়মে নামাজ পরানো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280" y="4933492"/>
            <a:ext cx="9105378" cy="76944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 নিয়ম কানুন সম্পর্কে সঠিক ধারনা রাখা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8932" y="5828446"/>
            <a:ext cx="8406468" cy="923330"/>
          </a:xfrm>
          <a:prstGeom prst="rect">
            <a:avLst/>
          </a:prstGeom>
          <a:solidFill>
            <a:srgbClr val="CDCB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মুসল্লিদের মধ্যে সুসম্পর্ক রক্ষা করা।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0492" y="1829910"/>
            <a:ext cx="3406572" cy="1021556"/>
          </a:xfrm>
          <a:prstGeom prst="wedgeRoundRectCallout">
            <a:avLst>
              <a:gd name="adj1" fmla="val -24137"/>
              <a:gd name="adj2" fmla="val 9555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ইমামের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33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1011" y="279026"/>
            <a:ext cx="4601696" cy="1225868"/>
          </a:xfrm>
          <a:prstGeom prst="wedgeRoundRectCallout">
            <a:avLst>
              <a:gd name="adj1" fmla="val 4541"/>
              <a:gd name="adj2" fmla="val 170372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মুক্তাদি</a:t>
            </a:r>
            <a:r>
              <a:rPr lang="en-US" sz="660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bn-BD" sz="660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sz="1400" dirty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4401" y="5288340"/>
            <a:ext cx="1403872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571750" lvl="5" indent="-285750" algn="r">
              <a:buFont typeface="Wingdings" panose="05000000000000000000" pitchFamily="2" charset="2"/>
              <a:buChar char="v"/>
            </a:pPr>
            <a:r>
              <a:rPr lang="bn-BD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-874059" y="3971095"/>
            <a:ext cx="1344705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ইমামের পিছনে দাঁড়িয়ে তাঁকে অনুসরণ করা</a:t>
            </a:r>
            <a:r>
              <a:rPr lang="bn-BD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22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8000">
              <a:schemeClr val="accent1">
                <a:lumMod val="97000"/>
                <a:lumOff val="3000"/>
              </a:schemeClr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047" y="1908794"/>
            <a:ext cx="7733182" cy="91940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উদ্দেশ্য কোনটি?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275114" y="140677"/>
            <a:ext cx="3825188" cy="1123712"/>
          </a:xfrm>
          <a:prstGeom prst="wedgeRoundRectCallout">
            <a:avLst>
              <a:gd name="adj1" fmla="val 9740"/>
              <a:gd name="adj2" fmla="val 104015"/>
              <a:gd name="adj3" fmla="val 1666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565238" y="0"/>
            <a:ext cx="2419643" cy="1659988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94895" y="94129"/>
            <a:ext cx="2419643" cy="1659988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92369" y="5078437"/>
            <a:ext cx="2419643" cy="1659988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622301" y="5022166"/>
            <a:ext cx="2419643" cy="1659988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5886" y="3082970"/>
            <a:ext cx="37064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বিরত থাকা 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2198313" y="4346993"/>
            <a:ext cx="3345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(গ)উপদেশ গ্রহন 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6297880" y="4333546"/>
            <a:ext cx="4065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ধ্যান মগ্ন থাকা 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3646" y="3136384"/>
            <a:ext cx="3443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আল্লাহর সন্তুষ্টি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1760" y="4360440"/>
            <a:ext cx="3345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(গ)উপদেশ গ্রহন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98147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  <p:bldP spid="8" grpId="0" animBg="1"/>
      <p:bldP spid="9" grpId="0" animBg="1"/>
      <p:bldP spid="12" grpId="0"/>
      <p:bldP spid="14" grpId="0"/>
      <p:bldP spid="15" grpId="0"/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003" y="1004733"/>
            <a:ext cx="9163140" cy="12258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1430" y="2481943"/>
            <a:ext cx="5447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যে 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পড়ায়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737990" y="3932881"/>
            <a:ext cx="52036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যে আজান দেয়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2078" y="3932881"/>
            <a:ext cx="4422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যে ইকামত দেয় 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990" y="2580141"/>
            <a:ext cx="579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যে পিছনে 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 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</a:p>
        </p:txBody>
      </p:sp>
    </p:spTree>
    <p:extLst>
      <p:ext uri="{BB962C8B-B14F-4D97-AF65-F5344CB8AC3E}">
        <p14:creationId xmlns:p14="http://schemas.microsoft.com/office/powerpoint/2010/main" xmlns="" val="349015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613" y="3655159"/>
            <a:ext cx="11872913" cy="30469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  টিফিন প্রিয়ডে বন্ধুরা মাঠে খেলছিল।  তখন শাকীক বলল, চল আমরা সালাত আদায় করি , কেননা আল্লাহ এরশাদ করেছেন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“তোমরা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প্রতিষ্ঠা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কর’’।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শাকীকের কথা শুনে সকলে মসজিদে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সালাতা আদায়ের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গেল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64313" y="0"/>
            <a:ext cx="2963318" cy="1021556"/>
          </a:xfrm>
          <a:prstGeom prst="wedgeRoundRectCallout">
            <a:avLst>
              <a:gd name="adj1" fmla="val 2429"/>
              <a:gd name="adj2" fmla="val 116206"/>
              <a:gd name="adj3" fmla="val 16667"/>
            </a:avLst>
          </a:prstGeom>
          <a:solidFill>
            <a:srgbClr val="3393BC"/>
          </a:solidFill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496" y="2897970"/>
            <a:ext cx="1885453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</a:rPr>
              <a:t>উদ্দীপক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0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F0"/>
            </a:gs>
            <a:gs pos="7000">
              <a:srgbClr val="008000"/>
            </a:gs>
            <a:gs pos="92982">
              <a:schemeClr val="accent5">
                <a:lumMod val="50000"/>
              </a:schemeClr>
            </a:gs>
            <a:gs pos="59640">
              <a:srgbClr val="0F79B0"/>
            </a:gs>
            <a:gs pos="78000">
              <a:schemeClr val="accent5">
                <a:lumMod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631" y="2574511"/>
            <a:ext cx="11901489" cy="343542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 ক্ষেত্রে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শাকীকের ভূমিকা থেকে আমরা কি কি শিক্ষা গ্রহন করতে পারি?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072" y="1624809"/>
            <a:ext cx="2034758" cy="1225868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প্রশ্নঃ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71421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14564" y="5649037"/>
            <a:ext cx="623049" cy="463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hangingPunct="1"/>
            <a:fld id="{E1C4997D-2DD8-4489-B9CE-3BE2C83FA892}" type="slidenum">
              <a:rPr lang="en-US"/>
              <a:pPr eaLnBrk="1" hangingPunct="1"/>
              <a:t>2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136573" y="0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96286" y="0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1208327" y="0"/>
            <a:ext cx="983673" cy="6858000"/>
          </a:xfrm>
          <a:custGeom>
            <a:avLst/>
            <a:gdLst>
              <a:gd name="connsiteX0" fmla="*/ 277091 w 596478"/>
              <a:gd name="connsiteY0" fmla="*/ 0 h 6525491"/>
              <a:gd name="connsiteX1" fmla="*/ 27709 w 596478"/>
              <a:gd name="connsiteY1" fmla="*/ 748145 h 6525491"/>
              <a:gd name="connsiteX2" fmla="*/ 41563 w 596478"/>
              <a:gd name="connsiteY2" fmla="*/ 803564 h 6525491"/>
              <a:gd name="connsiteX3" fmla="*/ 55418 w 596478"/>
              <a:gd name="connsiteY3" fmla="*/ 872836 h 6525491"/>
              <a:gd name="connsiteX4" fmla="*/ 83127 w 596478"/>
              <a:gd name="connsiteY4" fmla="*/ 1025236 h 6525491"/>
              <a:gd name="connsiteX5" fmla="*/ 96982 w 596478"/>
              <a:gd name="connsiteY5" fmla="*/ 1066800 h 6525491"/>
              <a:gd name="connsiteX6" fmla="*/ 110836 w 596478"/>
              <a:gd name="connsiteY6" fmla="*/ 1122218 h 6525491"/>
              <a:gd name="connsiteX7" fmla="*/ 138545 w 596478"/>
              <a:gd name="connsiteY7" fmla="*/ 1205345 h 6525491"/>
              <a:gd name="connsiteX8" fmla="*/ 193963 w 596478"/>
              <a:gd name="connsiteY8" fmla="*/ 1288473 h 6525491"/>
              <a:gd name="connsiteX9" fmla="*/ 263236 w 596478"/>
              <a:gd name="connsiteY9" fmla="*/ 1454727 h 6525491"/>
              <a:gd name="connsiteX10" fmla="*/ 318654 w 596478"/>
              <a:gd name="connsiteY10" fmla="*/ 1537854 h 6525491"/>
              <a:gd name="connsiteX11" fmla="*/ 346363 w 596478"/>
              <a:gd name="connsiteY11" fmla="*/ 1620982 h 6525491"/>
              <a:gd name="connsiteX12" fmla="*/ 401782 w 596478"/>
              <a:gd name="connsiteY12" fmla="*/ 1704109 h 6525491"/>
              <a:gd name="connsiteX13" fmla="*/ 443345 w 596478"/>
              <a:gd name="connsiteY13" fmla="*/ 1801091 h 6525491"/>
              <a:gd name="connsiteX14" fmla="*/ 471054 w 596478"/>
              <a:gd name="connsiteY14" fmla="*/ 1884218 h 6525491"/>
              <a:gd name="connsiteX15" fmla="*/ 484909 w 596478"/>
              <a:gd name="connsiteY15" fmla="*/ 1925782 h 6525491"/>
              <a:gd name="connsiteX16" fmla="*/ 498763 w 596478"/>
              <a:gd name="connsiteY16" fmla="*/ 1967345 h 6525491"/>
              <a:gd name="connsiteX17" fmla="*/ 512618 w 596478"/>
              <a:gd name="connsiteY17" fmla="*/ 2008909 h 6525491"/>
              <a:gd name="connsiteX18" fmla="*/ 526473 w 596478"/>
              <a:gd name="connsiteY18" fmla="*/ 2064327 h 6525491"/>
              <a:gd name="connsiteX19" fmla="*/ 554182 w 596478"/>
              <a:gd name="connsiteY19" fmla="*/ 2147454 h 6525491"/>
              <a:gd name="connsiteX20" fmla="*/ 581891 w 596478"/>
              <a:gd name="connsiteY20" fmla="*/ 2369127 h 6525491"/>
              <a:gd name="connsiteX21" fmla="*/ 568036 w 596478"/>
              <a:gd name="connsiteY21" fmla="*/ 2632364 h 6525491"/>
              <a:gd name="connsiteX22" fmla="*/ 484909 w 596478"/>
              <a:gd name="connsiteY22" fmla="*/ 2798618 h 6525491"/>
              <a:gd name="connsiteX23" fmla="*/ 457200 w 596478"/>
              <a:gd name="connsiteY23" fmla="*/ 2881745 h 6525491"/>
              <a:gd name="connsiteX24" fmla="*/ 401782 w 596478"/>
              <a:gd name="connsiteY24" fmla="*/ 2964873 h 6525491"/>
              <a:gd name="connsiteX25" fmla="*/ 374073 w 596478"/>
              <a:gd name="connsiteY25" fmla="*/ 3006436 h 6525491"/>
              <a:gd name="connsiteX26" fmla="*/ 346363 w 596478"/>
              <a:gd name="connsiteY26" fmla="*/ 3034145 h 6525491"/>
              <a:gd name="connsiteX27" fmla="*/ 318654 w 596478"/>
              <a:gd name="connsiteY27" fmla="*/ 3075709 h 6525491"/>
              <a:gd name="connsiteX28" fmla="*/ 235527 w 596478"/>
              <a:gd name="connsiteY28" fmla="*/ 3158836 h 6525491"/>
              <a:gd name="connsiteX29" fmla="*/ 138545 w 596478"/>
              <a:gd name="connsiteY29" fmla="*/ 3283527 h 6525491"/>
              <a:gd name="connsiteX30" fmla="*/ 83127 w 596478"/>
              <a:gd name="connsiteY30" fmla="*/ 3408218 h 6525491"/>
              <a:gd name="connsiteX31" fmla="*/ 55418 w 596478"/>
              <a:gd name="connsiteY31" fmla="*/ 3546764 h 6525491"/>
              <a:gd name="connsiteX32" fmla="*/ 27709 w 596478"/>
              <a:gd name="connsiteY32" fmla="*/ 3643745 h 6525491"/>
              <a:gd name="connsiteX33" fmla="*/ 13854 w 596478"/>
              <a:gd name="connsiteY33" fmla="*/ 3713018 h 6525491"/>
              <a:gd name="connsiteX34" fmla="*/ 0 w 596478"/>
              <a:gd name="connsiteY34" fmla="*/ 3768436 h 6525491"/>
              <a:gd name="connsiteX35" fmla="*/ 41563 w 596478"/>
              <a:gd name="connsiteY35" fmla="*/ 4100945 h 6525491"/>
              <a:gd name="connsiteX36" fmla="*/ 83127 w 596478"/>
              <a:gd name="connsiteY36" fmla="*/ 4184073 h 6525491"/>
              <a:gd name="connsiteX37" fmla="*/ 124691 w 596478"/>
              <a:gd name="connsiteY37" fmla="*/ 4211782 h 6525491"/>
              <a:gd name="connsiteX38" fmla="*/ 166254 w 596478"/>
              <a:gd name="connsiteY38" fmla="*/ 4294909 h 6525491"/>
              <a:gd name="connsiteX39" fmla="*/ 207818 w 596478"/>
              <a:gd name="connsiteY39" fmla="*/ 4336473 h 6525491"/>
              <a:gd name="connsiteX40" fmla="*/ 277091 w 596478"/>
              <a:gd name="connsiteY40" fmla="*/ 4405745 h 6525491"/>
              <a:gd name="connsiteX41" fmla="*/ 332509 w 596478"/>
              <a:gd name="connsiteY41" fmla="*/ 4488873 h 6525491"/>
              <a:gd name="connsiteX42" fmla="*/ 360218 w 596478"/>
              <a:gd name="connsiteY42" fmla="*/ 4530436 h 6525491"/>
              <a:gd name="connsiteX43" fmla="*/ 401782 w 596478"/>
              <a:gd name="connsiteY43" fmla="*/ 4558145 h 6525491"/>
              <a:gd name="connsiteX44" fmla="*/ 457200 w 596478"/>
              <a:gd name="connsiteY44" fmla="*/ 4655127 h 6525491"/>
              <a:gd name="connsiteX45" fmla="*/ 484909 w 596478"/>
              <a:gd name="connsiteY45" fmla="*/ 4696691 h 6525491"/>
              <a:gd name="connsiteX46" fmla="*/ 554182 w 596478"/>
              <a:gd name="connsiteY46" fmla="*/ 4904509 h 6525491"/>
              <a:gd name="connsiteX47" fmla="*/ 568036 w 596478"/>
              <a:gd name="connsiteY47" fmla="*/ 4946073 h 6525491"/>
              <a:gd name="connsiteX48" fmla="*/ 581891 w 596478"/>
              <a:gd name="connsiteY48" fmla="*/ 4987636 h 6525491"/>
              <a:gd name="connsiteX49" fmla="*/ 581891 w 596478"/>
              <a:gd name="connsiteY49" fmla="*/ 5237018 h 6525491"/>
              <a:gd name="connsiteX50" fmla="*/ 554182 w 596478"/>
              <a:gd name="connsiteY50" fmla="*/ 5320145 h 6525491"/>
              <a:gd name="connsiteX51" fmla="*/ 526473 w 596478"/>
              <a:gd name="connsiteY51" fmla="*/ 5361709 h 6525491"/>
              <a:gd name="connsiteX52" fmla="*/ 498763 w 596478"/>
              <a:gd name="connsiteY52" fmla="*/ 5389418 h 6525491"/>
              <a:gd name="connsiteX53" fmla="*/ 443345 w 596478"/>
              <a:gd name="connsiteY53" fmla="*/ 5472545 h 6525491"/>
              <a:gd name="connsiteX54" fmla="*/ 415636 w 596478"/>
              <a:gd name="connsiteY54" fmla="*/ 5514109 h 6525491"/>
              <a:gd name="connsiteX55" fmla="*/ 387927 w 596478"/>
              <a:gd name="connsiteY55" fmla="*/ 5555673 h 6525491"/>
              <a:gd name="connsiteX56" fmla="*/ 304800 w 596478"/>
              <a:gd name="connsiteY56" fmla="*/ 5638800 h 6525491"/>
              <a:gd name="connsiteX57" fmla="*/ 249382 w 596478"/>
              <a:gd name="connsiteY57" fmla="*/ 5721927 h 6525491"/>
              <a:gd name="connsiteX58" fmla="*/ 207818 w 596478"/>
              <a:gd name="connsiteY58" fmla="*/ 5763491 h 6525491"/>
              <a:gd name="connsiteX59" fmla="*/ 166254 w 596478"/>
              <a:gd name="connsiteY59" fmla="*/ 5846618 h 6525491"/>
              <a:gd name="connsiteX60" fmla="*/ 138545 w 596478"/>
              <a:gd name="connsiteY60" fmla="*/ 5888182 h 6525491"/>
              <a:gd name="connsiteX61" fmla="*/ 124691 w 596478"/>
              <a:gd name="connsiteY61" fmla="*/ 5929745 h 6525491"/>
              <a:gd name="connsiteX62" fmla="*/ 96982 w 596478"/>
              <a:gd name="connsiteY62" fmla="*/ 5971309 h 6525491"/>
              <a:gd name="connsiteX63" fmla="*/ 83127 w 596478"/>
              <a:gd name="connsiteY63" fmla="*/ 6026727 h 6525491"/>
              <a:gd name="connsiteX64" fmla="*/ 96982 w 596478"/>
              <a:gd name="connsiteY64" fmla="*/ 6303818 h 6525491"/>
              <a:gd name="connsiteX65" fmla="*/ 152400 w 596478"/>
              <a:gd name="connsiteY65" fmla="*/ 6386945 h 6525491"/>
              <a:gd name="connsiteX66" fmla="*/ 180109 w 596478"/>
              <a:gd name="connsiteY66" fmla="*/ 6428509 h 6525491"/>
              <a:gd name="connsiteX67" fmla="*/ 207818 w 596478"/>
              <a:gd name="connsiteY67" fmla="*/ 6470073 h 6525491"/>
              <a:gd name="connsiteX68" fmla="*/ 277091 w 596478"/>
              <a:gd name="connsiteY68" fmla="*/ 6525491 h 65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6478" h="6525491">
                <a:moveTo>
                  <a:pt x="277091" y="0"/>
                </a:moveTo>
                <a:cubicBezTo>
                  <a:pt x="193964" y="249382"/>
                  <a:pt x="101647" y="495886"/>
                  <a:pt x="27709" y="748145"/>
                </a:cubicBezTo>
                <a:cubicBezTo>
                  <a:pt x="22353" y="766418"/>
                  <a:pt x="37432" y="784976"/>
                  <a:pt x="41563" y="803564"/>
                </a:cubicBezTo>
                <a:cubicBezTo>
                  <a:pt x="46671" y="826551"/>
                  <a:pt x="51205" y="849668"/>
                  <a:pt x="55418" y="872836"/>
                </a:cubicBezTo>
                <a:cubicBezTo>
                  <a:pt x="63651" y="918114"/>
                  <a:pt x="71722" y="979616"/>
                  <a:pt x="83127" y="1025236"/>
                </a:cubicBezTo>
                <a:cubicBezTo>
                  <a:pt x="86669" y="1039404"/>
                  <a:pt x="92970" y="1052758"/>
                  <a:pt x="96982" y="1066800"/>
                </a:cubicBezTo>
                <a:cubicBezTo>
                  <a:pt x="102213" y="1085109"/>
                  <a:pt x="105365" y="1103980"/>
                  <a:pt x="110836" y="1122218"/>
                </a:cubicBezTo>
                <a:cubicBezTo>
                  <a:pt x="119229" y="1150194"/>
                  <a:pt x="122344" y="1181043"/>
                  <a:pt x="138545" y="1205345"/>
                </a:cubicBezTo>
                <a:lnTo>
                  <a:pt x="193963" y="1288473"/>
                </a:lnTo>
                <a:cubicBezTo>
                  <a:pt x="211942" y="1360386"/>
                  <a:pt x="212090" y="1378008"/>
                  <a:pt x="263236" y="1454727"/>
                </a:cubicBezTo>
                <a:cubicBezTo>
                  <a:pt x="281709" y="1482436"/>
                  <a:pt x="308123" y="1506261"/>
                  <a:pt x="318654" y="1537854"/>
                </a:cubicBezTo>
                <a:cubicBezTo>
                  <a:pt x="327890" y="1565563"/>
                  <a:pt x="330161" y="1596679"/>
                  <a:pt x="346363" y="1620982"/>
                </a:cubicBezTo>
                <a:lnTo>
                  <a:pt x="401782" y="1704109"/>
                </a:lnTo>
                <a:cubicBezTo>
                  <a:pt x="446371" y="1837884"/>
                  <a:pt x="374875" y="1629915"/>
                  <a:pt x="443345" y="1801091"/>
                </a:cubicBezTo>
                <a:cubicBezTo>
                  <a:pt x="454193" y="1828210"/>
                  <a:pt x="461818" y="1856509"/>
                  <a:pt x="471054" y="1884218"/>
                </a:cubicBezTo>
                <a:lnTo>
                  <a:pt x="484909" y="1925782"/>
                </a:lnTo>
                <a:lnTo>
                  <a:pt x="498763" y="1967345"/>
                </a:lnTo>
                <a:cubicBezTo>
                  <a:pt x="503381" y="1981200"/>
                  <a:pt x="509076" y="1994741"/>
                  <a:pt x="512618" y="2008909"/>
                </a:cubicBezTo>
                <a:cubicBezTo>
                  <a:pt x="517236" y="2027382"/>
                  <a:pt x="521001" y="2046089"/>
                  <a:pt x="526473" y="2064327"/>
                </a:cubicBezTo>
                <a:cubicBezTo>
                  <a:pt x="534866" y="2092303"/>
                  <a:pt x="554182" y="2147454"/>
                  <a:pt x="554182" y="2147454"/>
                </a:cubicBezTo>
                <a:cubicBezTo>
                  <a:pt x="560315" y="2190386"/>
                  <a:pt x="581891" y="2334214"/>
                  <a:pt x="581891" y="2369127"/>
                </a:cubicBezTo>
                <a:cubicBezTo>
                  <a:pt x="581891" y="2456994"/>
                  <a:pt x="578505" y="2545123"/>
                  <a:pt x="568036" y="2632364"/>
                </a:cubicBezTo>
                <a:cubicBezTo>
                  <a:pt x="550369" y="2779586"/>
                  <a:pt x="533072" y="2654130"/>
                  <a:pt x="484909" y="2798618"/>
                </a:cubicBezTo>
                <a:cubicBezTo>
                  <a:pt x="475673" y="2826327"/>
                  <a:pt x="473401" y="2857443"/>
                  <a:pt x="457200" y="2881745"/>
                </a:cubicBezTo>
                <a:lnTo>
                  <a:pt x="401782" y="2964873"/>
                </a:lnTo>
                <a:cubicBezTo>
                  <a:pt x="392546" y="2978727"/>
                  <a:pt x="385847" y="2994662"/>
                  <a:pt x="374073" y="3006436"/>
                </a:cubicBezTo>
                <a:cubicBezTo>
                  <a:pt x="364836" y="3015672"/>
                  <a:pt x="354523" y="3023945"/>
                  <a:pt x="346363" y="3034145"/>
                </a:cubicBezTo>
                <a:cubicBezTo>
                  <a:pt x="335961" y="3047147"/>
                  <a:pt x="329716" y="3063264"/>
                  <a:pt x="318654" y="3075709"/>
                </a:cubicBezTo>
                <a:cubicBezTo>
                  <a:pt x="292620" y="3104997"/>
                  <a:pt x="257264" y="3126231"/>
                  <a:pt x="235527" y="3158836"/>
                </a:cubicBezTo>
                <a:cubicBezTo>
                  <a:pt x="169241" y="3258267"/>
                  <a:pt x="203658" y="3218416"/>
                  <a:pt x="138545" y="3283527"/>
                </a:cubicBezTo>
                <a:cubicBezTo>
                  <a:pt x="105570" y="3382451"/>
                  <a:pt x="127037" y="3342352"/>
                  <a:pt x="83127" y="3408218"/>
                </a:cubicBezTo>
                <a:cubicBezTo>
                  <a:pt x="54675" y="3493580"/>
                  <a:pt x="80892" y="3406664"/>
                  <a:pt x="55418" y="3546764"/>
                </a:cubicBezTo>
                <a:cubicBezTo>
                  <a:pt x="38142" y="3641776"/>
                  <a:pt x="47491" y="3564617"/>
                  <a:pt x="27709" y="3643745"/>
                </a:cubicBezTo>
                <a:cubicBezTo>
                  <a:pt x="21998" y="3666590"/>
                  <a:pt x="18962" y="3690030"/>
                  <a:pt x="13854" y="3713018"/>
                </a:cubicBezTo>
                <a:cubicBezTo>
                  <a:pt x="9723" y="3731606"/>
                  <a:pt x="4618" y="3749963"/>
                  <a:pt x="0" y="3768436"/>
                </a:cubicBezTo>
                <a:cubicBezTo>
                  <a:pt x="9400" y="3918847"/>
                  <a:pt x="-589" y="3974491"/>
                  <a:pt x="41563" y="4100945"/>
                </a:cubicBezTo>
                <a:cubicBezTo>
                  <a:pt x="52831" y="4134749"/>
                  <a:pt x="56270" y="4157216"/>
                  <a:pt x="83127" y="4184073"/>
                </a:cubicBezTo>
                <a:cubicBezTo>
                  <a:pt x="94901" y="4195847"/>
                  <a:pt x="110836" y="4202546"/>
                  <a:pt x="124691" y="4211782"/>
                </a:cubicBezTo>
                <a:cubicBezTo>
                  <a:pt x="138576" y="4253438"/>
                  <a:pt x="136413" y="4259099"/>
                  <a:pt x="166254" y="4294909"/>
                </a:cubicBezTo>
                <a:cubicBezTo>
                  <a:pt x="178797" y="4309961"/>
                  <a:pt x="195275" y="4321421"/>
                  <a:pt x="207818" y="4336473"/>
                </a:cubicBezTo>
                <a:cubicBezTo>
                  <a:pt x="265545" y="4405745"/>
                  <a:pt x="200891" y="4354946"/>
                  <a:pt x="277091" y="4405745"/>
                </a:cubicBezTo>
                <a:lnTo>
                  <a:pt x="332509" y="4488873"/>
                </a:lnTo>
                <a:cubicBezTo>
                  <a:pt x="341745" y="4502727"/>
                  <a:pt x="346364" y="4521200"/>
                  <a:pt x="360218" y="4530436"/>
                </a:cubicBezTo>
                <a:lnTo>
                  <a:pt x="401782" y="4558145"/>
                </a:lnTo>
                <a:cubicBezTo>
                  <a:pt x="469291" y="4659409"/>
                  <a:pt x="386889" y="4532082"/>
                  <a:pt x="457200" y="4655127"/>
                </a:cubicBezTo>
                <a:cubicBezTo>
                  <a:pt x="465461" y="4669584"/>
                  <a:pt x="475673" y="4682836"/>
                  <a:pt x="484909" y="4696691"/>
                </a:cubicBezTo>
                <a:lnTo>
                  <a:pt x="554182" y="4904509"/>
                </a:lnTo>
                <a:lnTo>
                  <a:pt x="568036" y="4946073"/>
                </a:lnTo>
                <a:lnTo>
                  <a:pt x="581891" y="4987636"/>
                </a:lnTo>
                <a:cubicBezTo>
                  <a:pt x="596571" y="5105082"/>
                  <a:pt x="605595" y="5110593"/>
                  <a:pt x="581891" y="5237018"/>
                </a:cubicBezTo>
                <a:cubicBezTo>
                  <a:pt x="576508" y="5265726"/>
                  <a:pt x="570383" y="5295843"/>
                  <a:pt x="554182" y="5320145"/>
                </a:cubicBezTo>
                <a:cubicBezTo>
                  <a:pt x="544946" y="5334000"/>
                  <a:pt x="536875" y="5348707"/>
                  <a:pt x="526473" y="5361709"/>
                </a:cubicBezTo>
                <a:cubicBezTo>
                  <a:pt x="518313" y="5371909"/>
                  <a:pt x="506600" y="5378968"/>
                  <a:pt x="498763" y="5389418"/>
                </a:cubicBezTo>
                <a:cubicBezTo>
                  <a:pt x="478782" y="5416060"/>
                  <a:pt x="461818" y="5444836"/>
                  <a:pt x="443345" y="5472545"/>
                </a:cubicBezTo>
                <a:lnTo>
                  <a:pt x="415636" y="5514109"/>
                </a:lnTo>
                <a:cubicBezTo>
                  <a:pt x="406400" y="5527964"/>
                  <a:pt x="399701" y="5543899"/>
                  <a:pt x="387927" y="5555673"/>
                </a:cubicBezTo>
                <a:cubicBezTo>
                  <a:pt x="360218" y="5583382"/>
                  <a:pt x="326537" y="5606195"/>
                  <a:pt x="304800" y="5638800"/>
                </a:cubicBezTo>
                <a:cubicBezTo>
                  <a:pt x="286327" y="5666509"/>
                  <a:pt x="272930" y="5698379"/>
                  <a:pt x="249382" y="5721927"/>
                </a:cubicBezTo>
                <a:cubicBezTo>
                  <a:pt x="235527" y="5735782"/>
                  <a:pt x="220361" y="5748439"/>
                  <a:pt x="207818" y="5763491"/>
                </a:cubicBezTo>
                <a:cubicBezTo>
                  <a:pt x="158188" y="5823047"/>
                  <a:pt x="197496" y="5784134"/>
                  <a:pt x="166254" y="5846618"/>
                </a:cubicBezTo>
                <a:cubicBezTo>
                  <a:pt x="158807" y="5861511"/>
                  <a:pt x="147781" y="5874327"/>
                  <a:pt x="138545" y="5888182"/>
                </a:cubicBezTo>
                <a:cubicBezTo>
                  <a:pt x="133927" y="5902036"/>
                  <a:pt x="131222" y="5916683"/>
                  <a:pt x="124691" y="5929745"/>
                </a:cubicBezTo>
                <a:cubicBezTo>
                  <a:pt x="117244" y="5944638"/>
                  <a:pt x="103541" y="5956004"/>
                  <a:pt x="96982" y="5971309"/>
                </a:cubicBezTo>
                <a:cubicBezTo>
                  <a:pt x="89481" y="5988811"/>
                  <a:pt x="87745" y="6008254"/>
                  <a:pt x="83127" y="6026727"/>
                </a:cubicBezTo>
                <a:cubicBezTo>
                  <a:pt x="87745" y="6119091"/>
                  <a:pt x="79517" y="6213003"/>
                  <a:pt x="96982" y="6303818"/>
                </a:cubicBezTo>
                <a:cubicBezTo>
                  <a:pt x="103271" y="6336521"/>
                  <a:pt x="133927" y="6359236"/>
                  <a:pt x="152400" y="6386945"/>
                </a:cubicBezTo>
                <a:lnTo>
                  <a:pt x="180109" y="6428509"/>
                </a:lnTo>
                <a:cubicBezTo>
                  <a:pt x="189345" y="6442364"/>
                  <a:pt x="193963" y="6460837"/>
                  <a:pt x="207818" y="6470073"/>
                </a:cubicBezTo>
                <a:cubicBezTo>
                  <a:pt x="260250" y="6505028"/>
                  <a:pt x="237608" y="6486008"/>
                  <a:pt x="277091" y="65254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-13855" y="13855"/>
            <a:ext cx="983673" cy="6844949"/>
          </a:xfrm>
          <a:custGeom>
            <a:avLst/>
            <a:gdLst>
              <a:gd name="connsiteX0" fmla="*/ 983673 w 983673"/>
              <a:gd name="connsiteY0" fmla="*/ 0 h 6789531"/>
              <a:gd name="connsiteX1" fmla="*/ 110837 w 983673"/>
              <a:gd name="connsiteY1" fmla="*/ 595745 h 6789531"/>
              <a:gd name="connsiteX2" fmla="*/ 83128 w 983673"/>
              <a:gd name="connsiteY2" fmla="*/ 678872 h 6789531"/>
              <a:gd name="connsiteX3" fmla="*/ 69273 w 983673"/>
              <a:gd name="connsiteY3" fmla="*/ 720436 h 6789531"/>
              <a:gd name="connsiteX4" fmla="*/ 69273 w 983673"/>
              <a:gd name="connsiteY4" fmla="*/ 1343891 h 6789531"/>
              <a:gd name="connsiteX5" fmla="*/ 138546 w 983673"/>
              <a:gd name="connsiteY5" fmla="*/ 1468582 h 6789531"/>
              <a:gd name="connsiteX6" fmla="*/ 207819 w 983673"/>
              <a:gd name="connsiteY6" fmla="*/ 1551709 h 6789531"/>
              <a:gd name="connsiteX7" fmla="*/ 235528 w 983673"/>
              <a:gd name="connsiteY7" fmla="*/ 1593272 h 6789531"/>
              <a:gd name="connsiteX8" fmla="*/ 304800 w 983673"/>
              <a:gd name="connsiteY8" fmla="*/ 1662545 h 6789531"/>
              <a:gd name="connsiteX9" fmla="*/ 360219 w 983673"/>
              <a:gd name="connsiteY9" fmla="*/ 1745672 h 6789531"/>
              <a:gd name="connsiteX10" fmla="*/ 471055 w 983673"/>
              <a:gd name="connsiteY10" fmla="*/ 1842654 h 6789531"/>
              <a:gd name="connsiteX11" fmla="*/ 526473 w 983673"/>
              <a:gd name="connsiteY11" fmla="*/ 1925782 h 6789531"/>
              <a:gd name="connsiteX12" fmla="*/ 554182 w 983673"/>
              <a:gd name="connsiteY12" fmla="*/ 1967345 h 6789531"/>
              <a:gd name="connsiteX13" fmla="*/ 637310 w 983673"/>
              <a:gd name="connsiteY13" fmla="*/ 2036618 h 6789531"/>
              <a:gd name="connsiteX14" fmla="*/ 678873 w 983673"/>
              <a:gd name="connsiteY14" fmla="*/ 2092036 h 6789531"/>
              <a:gd name="connsiteX15" fmla="*/ 720437 w 983673"/>
              <a:gd name="connsiteY15" fmla="*/ 2133600 h 6789531"/>
              <a:gd name="connsiteX16" fmla="*/ 748146 w 983673"/>
              <a:gd name="connsiteY16" fmla="*/ 2175163 h 6789531"/>
              <a:gd name="connsiteX17" fmla="*/ 845128 w 983673"/>
              <a:gd name="connsiteY17" fmla="*/ 2299854 h 6789531"/>
              <a:gd name="connsiteX18" fmla="*/ 872837 w 983673"/>
              <a:gd name="connsiteY18" fmla="*/ 2341418 h 6789531"/>
              <a:gd name="connsiteX19" fmla="*/ 914400 w 983673"/>
              <a:gd name="connsiteY19" fmla="*/ 2424545 h 6789531"/>
              <a:gd name="connsiteX20" fmla="*/ 942110 w 983673"/>
              <a:gd name="connsiteY20" fmla="*/ 2521527 h 6789531"/>
              <a:gd name="connsiteX21" fmla="*/ 969819 w 983673"/>
              <a:gd name="connsiteY21" fmla="*/ 2604654 h 6789531"/>
              <a:gd name="connsiteX22" fmla="*/ 942110 w 983673"/>
              <a:gd name="connsiteY22" fmla="*/ 2812472 h 6789531"/>
              <a:gd name="connsiteX23" fmla="*/ 914400 w 983673"/>
              <a:gd name="connsiteY23" fmla="*/ 2854036 h 6789531"/>
              <a:gd name="connsiteX24" fmla="*/ 845128 w 983673"/>
              <a:gd name="connsiteY24" fmla="*/ 2978727 h 6789531"/>
              <a:gd name="connsiteX25" fmla="*/ 803564 w 983673"/>
              <a:gd name="connsiteY25" fmla="*/ 3020291 h 6789531"/>
              <a:gd name="connsiteX26" fmla="*/ 748146 w 983673"/>
              <a:gd name="connsiteY26" fmla="*/ 3103418 h 6789531"/>
              <a:gd name="connsiteX27" fmla="*/ 706582 w 983673"/>
              <a:gd name="connsiteY27" fmla="*/ 3186545 h 6789531"/>
              <a:gd name="connsiteX28" fmla="*/ 665019 w 983673"/>
              <a:gd name="connsiteY28" fmla="*/ 3214254 h 6789531"/>
              <a:gd name="connsiteX29" fmla="*/ 568037 w 983673"/>
              <a:gd name="connsiteY29" fmla="*/ 3338945 h 6789531"/>
              <a:gd name="connsiteX30" fmla="*/ 471055 w 983673"/>
              <a:gd name="connsiteY30" fmla="*/ 3449782 h 6789531"/>
              <a:gd name="connsiteX31" fmla="*/ 387928 w 983673"/>
              <a:gd name="connsiteY31" fmla="*/ 3505200 h 6789531"/>
              <a:gd name="connsiteX32" fmla="*/ 346364 w 983673"/>
              <a:gd name="connsiteY32" fmla="*/ 3532909 h 6789531"/>
              <a:gd name="connsiteX33" fmla="*/ 318655 w 983673"/>
              <a:gd name="connsiteY33" fmla="*/ 3574472 h 6789531"/>
              <a:gd name="connsiteX34" fmla="*/ 235528 w 983673"/>
              <a:gd name="connsiteY34" fmla="*/ 3629891 h 6789531"/>
              <a:gd name="connsiteX35" fmla="*/ 180110 w 983673"/>
              <a:gd name="connsiteY35" fmla="*/ 3713018 h 6789531"/>
              <a:gd name="connsiteX36" fmla="*/ 110837 w 983673"/>
              <a:gd name="connsiteY36" fmla="*/ 3782291 h 6789531"/>
              <a:gd name="connsiteX37" fmla="*/ 55419 w 983673"/>
              <a:gd name="connsiteY37" fmla="*/ 3865418 h 6789531"/>
              <a:gd name="connsiteX38" fmla="*/ 27710 w 983673"/>
              <a:gd name="connsiteY38" fmla="*/ 3948545 h 6789531"/>
              <a:gd name="connsiteX39" fmla="*/ 13855 w 983673"/>
              <a:gd name="connsiteY39" fmla="*/ 3990109 h 6789531"/>
              <a:gd name="connsiteX40" fmla="*/ 0 w 983673"/>
              <a:gd name="connsiteY40" fmla="*/ 4031672 h 6789531"/>
              <a:gd name="connsiteX41" fmla="*/ 27710 w 983673"/>
              <a:gd name="connsiteY41" fmla="*/ 4475018 h 6789531"/>
              <a:gd name="connsiteX42" fmla="*/ 41564 w 983673"/>
              <a:gd name="connsiteY42" fmla="*/ 4516582 h 6789531"/>
              <a:gd name="connsiteX43" fmla="*/ 69273 w 983673"/>
              <a:gd name="connsiteY43" fmla="*/ 4558145 h 6789531"/>
              <a:gd name="connsiteX44" fmla="*/ 152400 w 983673"/>
              <a:gd name="connsiteY44" fmla="*/ 4724400 h 6789531"/>
              <a:gd name="connsiteX45" fmla="*/ 180110 w 983673"/>
              <a:gd name="connsiteY45" fmla="*/ 4765963 h 6789531"/>
              <a:gd name="connsiteX46" fmla="*/ 207819 w 983673"/>
              <a:gd name="connsiteY46" fmla="*/ 4807527 h 6789531"/>
              <a:gd name="connsiteX47" fmla="*/ 249382 w 983673"/>
              <a:gd name="connsiteY47" fmla="*/ 4890654 h 6789531"/>
              <a:gd name="connsiteX48" fmla="*/ 290946 w 983673"/>
              <a:gd name="connsiteY48" fmla="*/ 4932218 h 6789531"/>
              <a:gd name="connsiteX49" fmla="*/ 346364 w 983673"/>
              <a:gd name="connsiteY49" fmla="*/ 5015345 h 6789531"/>
              <a:gd name="connsiteX50" fmla="*/ 374073 w 983673"/>
              <a:gd name="connsiteY50" fmla="*/ 5056909 h 6789531"/>
              <a:gd name="connsiteX51" fmla="*/ 443346 w 983673"/>
              <a:gd name="connsiteY51" fmla="*/ 5126182 h 6789531"/>
              <a:gd name="connsiteX52" fmla="*/ 471055 w 983673"/>
              <a:gd name="connsiteY52" fmla="*/ 5167745 h 6789531"/>
              <a:gd name="connsiteX53" fmla="*/ 512619 w 983673"/>
              <a:gd name="connsiteY53" fmla="*/ 5209309 h 6789531"/>
              <a:gd name="connsiteX54" fmla="*/ 540328 w 983673"/>
              <a:gd name="connsiteY54" fmla="*/ 5250872 h 6789531"/>
              <a:gd name="connsiteX55" fmla="*/ 609600 w 983673"/>
              <a:gd name="connsiteY55" fmla="*/ 5320145 h 6789531"/>
              <a:gd name="connsiteX56" fmla="*/ 678873 w 983673"/>
              <a:gd name="connsiteY56" fmla="*/ 5403272 h 6789531"/>
              <a:gd name="connsiteX57" fmla="*/ 775855 w 983673"/>
              <a:gd name="connsiteY57" fmla="*/ 5514109 h 6789531"/>
              <a:gd name="connsiteX58" fmla="*/ 872837 w 983673"/>
              <a:gd name="connsiteY58" fmla="*/ 5652654 h 6789531"/>
              <a:gd name="connsiteX59" fmla="*/ 928255 w 983673"/>
              <a:gd name="connsiteY59" fmla="*/ 5735782 h 6789531"/>
              <a:gd name="connsiteX60" fmla="*/ 955964 w 983673"/>
              <a:gd name="connsiteY60" fmla="*/ 5957454 h 6789531"/>
              <a:gd name="connsiteX61" fmla="*/ 928255 w 983673"/>
              <a:gd name="connsiteY61" fmla="*/ 6096000 h 6789531"/>
              <a:gd name="connsiteX62" fmla="*/ 872837 w 983673"/>
              <a:gd name="connsiteY62" fmla="*/ 6179127 h 6789531"/>
              <a:gd name="connsiteX63" fmla="*/ 831273 w 983673"/>
              <a:gd name="connsiteY63" fmla="*/ 6206836 h 6789531"/>
              <a:gd name="connsiteX64" fmla="*/ 789710 w 983673"/>
              <a:gd name="connsiteY64" fmla="*/ 6289963 h 6789531"/>
              <a:gd name="connsiteX65" fmla="*/ 762000 w 983673"/>
              <a:gd name="connsiteY65" fmla="*/ 6317672 h 6789531"/>
              <a:gd name="connsiteX66" fmla="*/ 665019 w 983673"/>
              <a:gd name="connsiteY66" fmla="*/ 6428509 h 6789531"/>
              <a:gd name="connsiteX67" fmla="*/ 595746 w 983673"/>
              <a:gd name="connsiteY67" fmla="*/ 6483927 h 6789531"/>
              <a:gd name="connsiteX68" fmla="*/ 526473 w 983673"/>
              <a:gd name="connsiteY68" fmla="*/ 6539345 h 6789531"/>
              <a:gd name="connsiteX69" fmla="*/ 443346 w 983673"/>
              <a:gd name="connsiteY69" fmla="*/ 6580909 h 6789531"/>
              <a:gd name="connsiteX70" fmla="*/ 401782 w 983673"/>
              <a:gd name="connsiteY70" fmla="*/ 6608618 h 6789531"/>
              <a:gd name="connsiteX71" fmla="*/ 318655 w 983673"/>
              <a:gd name="connsiteY71" fmla="*/ 6636327 h 6789531"/>
              <a:gd name="connsiteX72" fmla="*/ 193964 w 983673"/>
              <a:gd name="connsiteY72" fmla="*/ 6719454 h 6789531"/>
              <a:gd name="connsiteX73" fmla="*/ 152400 w 983673"/>
              <a:gd name="connsiteY73" fmla="*/ 6747163 h 6789531"/>
              <a:gd name="connsiteX74" fmla="*/ 69273 w 983673"/>
              <a:gd name="connsiteY74" fmla="*/ 6788727 h 6789531"/>
              <a:gd name="connsiteX75" fmla="*/ 41564 w 983673"/>
              <a:gd name="connsiteY75" fmla="*/ 6788727 h 67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83673" h="6789531">
                <a:moveTo>
                  <a:pt x="983673" y="0"/>
                </a:moveTo>
                <a:cubicBezTo>
                  <a:pt x="692728" y="198582"/>
                  <a:pt x="392121" y="383700"/>
                  <a:pt x="110837" y="595745"/>
                </a:cubicBezTo>
                <a:cubicBezTo>
                  <a:pt x="87514" y="613327"/>
                  <a:pt x="92364" y="651163"/>
                  <a:pt x="83128" y="678872"/>
                </a:cubicBezTo>
                <a:lnTo>
                  <a:pt x="69273" y="720436"/>
                </a:lnTo>
                <a:cubicBezTo>
                  <a:pt x="53429" y="1021478"/>
                  <a:pt x="46127" y="1008268"/>
                  <a:pt x="69273" y="1343891"/>
                </a:cubicBezTo>
                <a:cubicBezTo>
                  <a:pt x="72087" y="1384687"/>
                  <a:pt x="124222" y="1447096"/>
                  <a:pt x="138546" y="1468582"/>
                </a:cubicBezTo>
                <a:cubicBezTo>
                  <a:pt x="207336" y="1571768"/>
                  <a:pt x="118929" y="1445042"/>
                  <a:pt x="207819" y="1551709"/>
                </a:cubicBezTo>
                <a:cubicBezTo>
                  <a:pt x="218479" y="1564501"/>
                  <a:pt x="224563" y="1580741"/>
                  <a:pt x="235528" y="1593272"/>
                </a:cubicBezTo>
                <a:cubicBezTo>
                  <a:pt x="257032" y="1617848"/>
                  <a:pt x="286686" y="1635374"/>
                  <a:pt x="304800" y="1662545"/>
                </a:cubicBezTo>
                <a:cubicBezTo>
                  <a:pt x="323273" y="1690254"/>
                  <a:pt x="336671" y="1722124"/>
                  <a:pt x="360219" y="1745672"/>
                </a:cubicBezTo>
                <a:cubicBezTo>
                  <a:pt x="441265" y="1826719"/>
                  <a:pt x="402320" y="1796831"/>
                  <a:pt x="471055" y="1842654"/>
                </a:cubicBezTo>
                <a:lnTo>
                  <a:pt x="526473" y="1925782"/>
                </a:lnTo>
                <a:cubicBezTo>
                  <a:pt x="535709" y="1939636"/>
                  <a:pt x="540328" y="1958109"/>
                  <a:pt x="554182" y="1967345"/>
                </a:cubicBezTo>
                <a:cubicBezTo>
                  <a:pt x="596939" y="1995849"/>
                  <a:pt x="601751" y="1995133"/>
                  <a:pt x="637310" y="2036618"/>
                </a:cubicBezTo>
                <a:cubicBezTo>
                  <a:pt x="652337" y="2054150"/>
                  <a:pt x="663846" y="2074504"/>
                  <a:pt x="678873" y="2092036"/>
                </a:cubicBezTo>
                <a:cubicBezTo>
                  <a:pt x="691624" y="2106912"/>
                  <a:pt x="707894" y="2118548"/>
                  <a:pt x="720437" y="2133600"/>
                </a:cubicBezTo>
                <a:cubicBezTo>
                  <a:pt x="731097" y="2146392"/>
                  <a:pt x="737486" y="2162371"/>
                  <a:pt x="748146" y="2175163"/>
                </a:cubicBezTo>
                <a:cubicBezTo>
                  <a:pt x="856661" y="2305381"/>
                  <a:pt x="705071" y="2089768"/>
                  <a:pt x="845128" y="2299854"/>
                </a:cubicBezTo>
                <a:lnTo>
                  <a:pt x="872837" y="2341418"/>
                </a:lnTo>
                <a:cubicBezTo>
                  <a:pt x="907657" y="2445884"/>
                  <a:pt x="860688" y="2317123"/>
                  <a:pt x="914400" y="2424545"/>
                </a:cubicBezTo>
                <a:cubicBezTo>
                  <a:pt x="926040" y="2447825"/>
                  <a:pt x="935451" y="2499332"/>
                  <a:pt x="942110" y="2521527"/>
                </a:cubicBezTo>
                <a:cubicBezTo>
                  <a:pt x="950503" y="2549503"/>
                  <a:pt x="969819" y="2604654"/>
                  <a:pt x="969819" y="2604654"/>
                </a:cubicBezTo>
                <a:cubicBezTo>
                  <a:pt x="966725" y="2641785"/>
                  <a:pt x="970405" y="2755883"/>
                  <a:pt x="942110" y="2812472"/>
                </a:cubicBezTo>
                <a:cubicBezTo>
                  <a:pt x="934663" y="2827365"/>
                  <a:pt x="923637" y="2840181"/>
                  <a:pt x="914400" y="2854036"/>
                </a:cubicBezTo>
                <a:cubicBezTo>
                  <a:pt x="896979" y="2906302"/>
                  <a:pt x="892768" y="2931087"/>
                  <a:pt x="845128" y="2978727"/>
                </a:cubicBezTo>
                <a:cubicBezTo>
                  <a:pt x="831273" y="2992582"/>
                  <a:pt x="815593" y="3004825"/>
                  <a:pt x="803564" y="3020291"/>
                </a:cubicBezTo>
                <a:cubicBezTo>
                  <a:pt x="783118" y="3046578"/>
                  <a:pt x="758677" y="3071825"/>
                  <a:pt x="748146" y="3103418"/>
                </a:cubicBezTo>
                <a:cubicBezTo>
                  <a:pt x="736877" y="3137223"/>
                  <a:pt x="733439" y="3159688"/>
                  <a:pt x="706582" y="3186545"/>
                </a:cubicBezTo>
                <a:cubicBezTo>
                  <a:pt x="694808" y="3198319"/>
                  <a:pt x="678873" y="3205018"/>
                  <a:pt x="665019" y="3214254"/>
                </a:cubicBezTo>
                <a:cubicBezTo>
                  <a:pt x="524943" y="3424366"/>
                  <a:pt x="676561" y="3208716"/>
                  <a:pt x="568037" y="3338945"/>
                </a:cubicBezTo>
                <a:cubicBezTo>
                  <a:pt x="522267" y="3393870"/>
                  <a:pt x="551999" y="3395819"/>
                  <a:pt x="471055" y="3449782"/>
                </a:cubicBezTo>
                <a:lnTo>
                  <a:pt x="387928" y="3505200"/>
                </a:lnTo>
                <a:lnTo>
                  <a:pt x="346364" y="3532909"/>
                </a:lnTo>
                <a:cubicBezTo>
                  <a:pt x="337128" y="3546763"/>
                  <a:pt x="331657" y="3564070"/>
                  <a:pt x="318655" y="3574472"/>
                </a:cubicBezTo>
                <a:cubicBezTo>
                  <a:pt x="223463" y="3650625"/>
                  <a:pt x="334428" y="3502733"/>
                  <a:pt x="235528" y="3629891"/>
                </a:cubicBezTo>
                <a:cubicBezTo>
                  <a:pt x="215083" y="3656178"/>
                  <a:pt x="203658" y="3689470"/>
                  <a:pt x="180110" y="3713018"/>
                </a:cubicBezTo>
                <a:lnTo>
                  <a:pt x="110837" y="3782291"/>
                </a:lnTo>
                <a:cubicBezTo>
                  <a:pt x="64999" y="3919800"/>
                  <a:pt x="141906" y="3709740"/>
                  <a:pt x="55419" y="3865418"/>
                </a:cubicBezTo>
                <a:cubicBezTo>
                  <a:pt x="41235" y="3890950"/>
                  <a:pt x="36946" y="3920836"/>
                  <a:pt x="27710" y="3948545"/>
                </a:cubicBezTo>
                <a:lnTo>
                  <a:pt x="13855" y="3990109"/>
                </a:lnTo>
                <a:lnTo>
                  <a:pt x="0" y="4031672"/>
                </a:lnTo>
                <a:cubicBezTo>
                  <a:pt x="4189" y="4128008"/>
                  <a:pt x="6630" y="4348540"/>
                  <a:pt x="27710" y="4475018"/>
                </a:cubicBezTo>
                <a:cubicBezTo>
                  <a:pt x="30111" y="4489423"/>
                  <a:pt x="35033" y="4503520"/>
                  <a:pt x="41564" y="4516582"/>
                </a:cubicBezTo>
                <a:cubicBezTo>
                  <a:pt x="49010" y="4531475"/>
                  <a:pt x="62510" y="4542929"/>
                  <a:pt x="69273" y="4558145"/>
                </a:cubicBezTo>
                <a:cubicBezTo>
                  <a:pt x="145751" y="4730220"/>
                  <a:pt x="37182" y="4551575"/>
                  <a:pt x="152400" y="4724400"/>
                </a:cubicBezTo>
                <a:lnTo>
                  <a:pt x="180110" y="4765963"/>
                </a:lnTo>
                <a:lnTo>
                  <a:pt x="207819" y="4807527"/>
                </a:lnTo>
                <a:cubicBezTo>
                  <a:pt x="221704" y="4849185"/>
                  <a:pt x="219540" y="4854843"/>
                  <a:pt x="249382" y="4890654"/>
                </a:cubicBezTo>
                <a:cubicBezTo>
                  <a:pt x="261925" y="4905706"/>
                  <a:pt x="278917" y="4916752"/>
                  <a:pt x="290946" y="4932218"/>
                </a:cubicBezTo>
                <a:cubicBezTo>
                  <a:pt x="311392" y="4958505"/>
                  <a:pt x="327891" y="4987636"/>
                  <a:pt x="346364" y="5015345"/>
                </a:cubicBezTo>
                <a:cubicBezTo>
                  <a:pt x="355600" y="5029200"/>
                  <a:pt x="362299" y="5045135"/>
                  <a:pt x="374073" y="5056909"/>
                </a:cubicBezTo>
                <a:cubicBezTo>
                  <a:pt x="397164" y="5080000"/>
                  <a:pt x="425232" y="5099011"/>
                  <a:pt x="443346" y="5126182"/>
                </a:cubicBezTo>
                <a:cubicBezTo>
                  <a:pt x="452582" y="5140036"/>
                  <a:pt x="460395" y="5154953"/>
                  <a:pt x="471055" y="5167745"/>
                </a:cubicBezTo>
                <a:cubicBezTo>
                  <a:pt x="483598" y="5182797"/>
                  <a:pt x="500076" y="5194257"/>
                  <a:pt x="512619" y="5209309"/>
                </a:cubicBezTo>
                <a:cubicBezTo>
                  <a:pt x="523279" y="5222101"/>
                  <a:pt x="529363" y="5238341"/>
                  <a:pt x="540328" y="5250872"/>
                </a:cubicBezTo>
                <a:cubicBezTo>
                  <a:pt x="561832" y="5275448"/>
                  <a:pt x="591486" y="5292974"/>
                  <a:pt x="609600" y="5320145"/>
                </a:cubicBezTo>
                <a:cubicBezTo>
                  <a:pt x="708634" y="5468692"/>
                  <a:pt x="554400" y="5243234"/>
                  <a:pt x="678873" y="5403272"/>
                </a:cubicBezTo>
                <a:cubicBezTo>
                  <a:pt x="765908" y="5515175"/>
                  <a:pt x="695392" y="5460467"/>
                  <a:pt x="775855" y="5514109"/>
                </a:cubicBezTo>
                <a:cubicBezTo>
                  <a:pt x="808602" y="5645094"/>
                  <a:pt x="756926" y="5478785"/>
                  <a:pt x="872837" y="5652654"/>
                </a:cubicBezTo>
                <a:lnTo>
                  <a:pt x="928255" y="5735782"/>
                </a:lnTo>
                <a:cubicBezTo>
                  <a:pt x="944734" y="5818176"/>
                  <a:pt x="955964" y="5861529"/>
                  <a:pt x="955964" y="5957454"/>
                </a:cubicBezTo>
                <a:cubicBezTo>
                  <a:pt x="955964" y="5975356"/>
                  <a:pt x="945317" y="6065288"/>
                  <a:pt x="928255" y="6096000"/>
                </a:cubicBezTo>
                <a:cubicBezTo>
                  <a:pt x="912082" y="6125111"/>
                  <a:pt x="900546" y="6160654"/>
                  <a:pt x="872837" y="6179127"/>
                </a:cubicBezTo>
                <a:lnTo>
                  <a:pt x="831273" y="6206836"/>
                </a:lnTo>
                <a:cubicBezTo>
                  <a:pt x="816640" y="6250736"/>
                  <a:pt x="820404" y="6251596"/>
                  <a:pt x="789710" y="6289963"/>
                </a:cubicBezTo>
                <a:cubicBezTo>
                  <a:pt x="781550" y="6300163"/>
                  <a:pt x="769837" y="6307222"/>
                  <a:pt x="762000" y="6317672"/>
                </a:cubicBezTo>
                <a:cubicBezTo>
                  <a:pt x="681180" y="6425432"/>
                  <a:pt x="742374" y="6376938"/>
                  <a:pt x="665019" y="6428509"/>
                </a:cubicBezTo>
                <a:cubicBezTo>
                  <a:pt x="585608" y="6547625"/>
                  <a:pt x="691348" y="6407444"/>
                  <a:pt x="595746" y="6483927"/>
                </a:cubicBezTo>
                <a:cubicBezTo>
                  <a:pt x="506224" y="6555546"/>
                  <a:pt x="630943" y="6504523"/>
                  <a:pt x="526473" y="6539345"/>
                </a:cubicBezTo>
                <a:cubicBezTo>
                  <a:pt x="407366" y="6618751"/>
                  <a:pt x="558061" y="6523551"/>
                  <a:pt x="443346" y="6580909"/>
                </a:cubicBezTo>
                <a:cubicBezTo>
                  <a:pt x="428453" y="6588356"/>
                  <a:pt x="416998" y="6601855"/>
                  <a:pt x="401782" y="6608618"/>
                </a:cubicBezTo>
                <a:cubicBezTo>
                  <a:pt x="375092" y="6620480"/>
                  <a:pt x="342957" y="6620125"/>
                  <a:pt x="318655" y="6636327"/>
                </a:cubicBezTo>
                <a:lnTo>
                  <a:pt x="193964" y="6719454"/>
                </a:lnTo>
                <a:lnTo>
                  <a:pt x="152400" y="6747163"/>
                </a:lnTo>
                <a:cubicBezTo>
                  <a:pt x="117371" y="6770516"/>
                  <a:pt x="110245" y="6780532"/>
                  <a:pt x="69273" y="6788727"/>
                </a:cubicBezTo>
                <a:cubicBezTo>
                  <a:pt x="60216" y="6790538"/>
                  <a:pt x="50800" y="6788727"/>
                  <a:pt x="41564" y="67887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63237" y="748145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38546" y="2299855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304800" y="3851564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0" y="5638800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1236037" y="2036619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499273" y="581892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1485418" y="3574474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1333018" y="4849092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11499273" y="6026728"/>
            <a:ext cx="595745" cy="623455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83280" y="136542"/>
            <a:ext cx="452323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পাঠ পরিচিতি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35936" y="1572768"/>
            <a:ext cx="6217920" cy="36933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বিষয়ঃ ইসলামও নৈতিক শিক্ষা</a:t>
            </a:r>
          </a:p>
          <a:p>
            <a:r>
              <a:rPr lang="bn-BD" sz="3600" dirty="0" smtClean="0"/>
              <a:t>শ্রেণিঃ</a:t>
            </a:r>
            <a:r>
              <a:rPr lang="en-US" sz="3600" dirty="0" smtClean="0"/>
              <a:t> ৬ষ্ঠ</a:t>
            </a:r>
            <a:endParaRPr lang="bn-BD" sz="3600" dirty="0" smtClean="0"/>
          </a:p>
          <a:p>
            <a:r>
              <a:rPr lang="bn-BD" sz="3600" dirty="0" smtClean="0"/>
              <a:t>অধ্যায়ঃ তৃতীয়</a:t>
            </a:r>
          </a:p>
          <a:p>
            <a:r>
              <a:rPr lang="bn-BD" sz="3600" dirty="0" smtClean="0"/>
              <a:t>পাঠঃ ২ (সালাত)</a:t>
            </a:r>
          </a:p>
          <a:p>
            <a:r>
              <a:rPr lang="bn-BD" sz="3600" dirty="0" smtClean="0"/>
              <a:t>সময়ঃ ৫</a:t>
            </a:r>
            <a:r>
              <a:rPr lang="en-US" sz="3600" dirty="0" smtClean="0"/>
              <a:t>০</a:t>
            </a:r>
            <a:r>
              <a:rPr lang="bn-BD" sz="3600" dirty="0" smtClean="0"/>
              <a:t> মিনিট</a:t>
            </a:r>
          </a:p>
          <a:p>
            <a:r>
              <a:rPr lang="bn-BD" sz="3600" dirty="0" smtClean="0"/>
              <a:t>তাং </a:t>
            </a:r>
            <a:r>
              <a:rPr lang="en-US" sz="3600" dirty="0" smtClean="0"/>
              <a:t>০১/০৪/২০২১</a:t>
            </a:r>
            <a:r>
              <a:rPr lang="bn-BD" sz="3600" dirty="0" smtClean="0"/>
              <a:t>খ্রিঃ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10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8157428">
            <a:off x="-347037" y="3049291"/>
            <a:ext cx="5275029" cy="1382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bg1"/>
                </a:solidFill>
              </a:rPr>
              <a:t>সবাইকে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622977">
            <a:off x="5751943" y="2243737"/>
            <a:ext cx="560121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>
                <a:solidFill>
                  <a:schemeClr val="bg1"/>
                </a:solidFill>
              </a:rPr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xmlns="" val="93271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2421 0.06776 L 0.00833 -0.16374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586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4518 0.07894 L -0.00039 -0.14838 " pathEditMode="relative" rAng="0" ptsTypes="AA">
                                      <p:cBhvr>
                                        <p:cTn id="2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11366"/>
                                    </p:animMotion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017" y="1651019"/>
            <a:ext cx="4256395" cy="351863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1479178" y="134471"/>
            <a:ext cx="9359152" cy="873457"/>
          </a:xfrm>
          <a:prstGeom prst="wedgeRoundRectCallout">
            <a:avLst>
              <a:gd name="adj1" fmla="val 33337"/>
              <a:gd name="adj2" fmla="val 86156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+mj-lt"/>
              </a:rPr>
              <a:t>নিচের ছবিগুলো দেখ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+mj-lt"/>
              </a:rPr>
              <a:t>এবং বল এগুলো কিসের ছবি?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599" y="1490095"/>
            <a:ext cx="4690989" cy="384048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053298" y="5489993"/>
            <a:ext cx="659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জামাআতে সালাত আদায় এর ছবি 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43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283024" y="0"/>
            <a:ext cx="9661641" cy="2100262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547" y="1953034"/>
            <a:ext cx="7931353" cy="4810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3240741" y="2634376"/>
            <a:ext cx="5672311" cy="2834491"/>
            <a:chOff x="3240741" y="2634376"/>
            <a:chExt cx="5672311" cy="2834491"/>
          </a:xfrm>
        </p:grpSpPr>
        <p:sp>
          <p:nvSpPr>
            <p:cNvPr id="6" name="TextBox 5"/>
            <p:cNvSpPr txBox="1"/>
            <p:nvPr/>
          </p:nvSpPr>
          <p:spPr>
            <a:xfrm>
              <a:off x="3240741" y="2634376"/>
              <a:ext cx="5672311" cy="2834491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87971" y="3482788"/>
              <a:ext cx="4084203" cy="1109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99638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74" y="2142309"/>
            <a:ext cx="11521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জামাআতে সালাত 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পরিচয়  লিখতে পারবে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074" y="2978331"/>
            <a:ext cx="11547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জামাআতে সালাত 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আদায়ের গুরুত্ব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endParaRPr lang="bn-BD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1233" y="0"/>
            <a:ext cx="3166281" cy="98263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011" y="4406802"/>
            <a:ext cx="11351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ও মুক্তাদির দায়িত্ব ও কর্তব্য বর্ণনা করতে 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650" y="1254034"/>
            <a:ext cx="6349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</p:txBody>
      </p:sp>
    </p:spTree>
    <p:extLst>
      <p:ext uri="{BB962C8B-B14F-4D97-AF65-F5344CB8AC3E}">
        <p14:creationId xmlns:p14="http://schemas.microsoft.com/office/powerpoint/2010/main" xmlns="" val="322188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301827" y="146237"/>
            <a:ext cx="7615237" cy="1158128"/>
          </a:xfrm>
          <a:prstGeom prst="ribbon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সমাধান</a:t>
            </a:r>
            <a:r>
              <a:rPr lang="bn-BD" sz="8000" dirty="0" smtClean="0">
                <a:solidFill>
                  <a:schemeClr val="tx1"/>
                </a:solidFill>
              </a:rPr>
              <a:t> 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59487"/>
            <a:ext cx="3597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অর্থ- দোয়া</a:t>
            </a:r>
            <a:endParaRPr lang="bn-BD" sz="28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15691"/>
            <a:ext cx="10751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সময়ে নির্দিষ্ট জায়গায় মুসলিম সম্প্রদায় ইমামের সঙ্গে একত্রিত হয়ে সালাত আদায় করাকে জামাআতে সালাত 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918" y="1462117"/>
            <a:ext cx="4034117" cy="696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জামাআত শব্দের অর্থ-সমবেত হওয়া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bn-BD" sz="3200" dirty="0" smtClean="0">
                <a:solidFill>
                  <a:srgbClr val="FF0000"/>
                </a:solidFill>
              </a:rPr>
              <a:t> একত্রিত হওয়া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436" y="2894712"/>
            <a:ext cx="761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5732929" y="6758165"/>
            <a:ext cx="2850776" cy="1075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জামাআতে সালাত আদায়ের দৃশ্য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640389" y="3422468"/>
            <a:ext cx="2551610" cy="1920241"/>
            <a:chOff x="6284735" y="2534165"/>
            <a:chExt cx="4098432" cy="32489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84735" y="2534165"/>
              <a:ext cx="4098432" cy="32480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7339282" y="4952111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/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82785" y="1685110"/>
            <a:ext cx="7620644" cy="2168434"/>
            <a:chOff x="5073839" y="1314289"/>
            <a:chExt cx="5253317" cy="420892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73839" y="1314289"/>
              <a:ext cx="5253317" cy="42089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Rectangle 24"/>
            <p:cNvSpPr/>
            <p:nvPr/>
          </p:nvSpPr>
          <p:spPr>
            <a:xfrm>
              <a:off x="6236520" y="4225389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00846" y="1397725"/>
            <a:ext cx="7929154" cy="3056709"/>
            <a:chOff x="3176765" y="1537854"/>
            <a:chExt cx="5253317" cy="42089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76765" y="1537854"/>
              <a:ext cx="5253317" cy="42089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4502386" y="4281184"/>
              <a:ext cx="169852" cy="483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73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4" y="1682391"/>
            <a:ext cx="5230906" cy="400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63192" y="0"/>
            <a:ext cx="4589916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ও ভিডিও দেখ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115" y="1761564"/>
            <a:ext cx="5881435" cy="389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874059" y="5661212"/>
            <a:ext cx="2904565" cy="6723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সিজদারত নামাজি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30353" y="5647765"/>
            <a:ext cx="3146612" cy="699247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কাতার বদ্ধ মুসল্লিগণ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607424"/>
            <a:ext cx="12192000" cy="102197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FF0000"/>
                </a:solidFill>
              </a:rPr>
              <a:t>এখানে কি ধনী-গরীবের ভেদাভেদ আছে?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37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3610" y="134470"/>
            <a:ext cx="7516907" cy="847165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বিভিন্ন শ্রেণি পেশার মানুষের নামাজ আদায়ের দৃশ্য </a:t>
            </a:r>
            <a:endParaRPr lang="en-US" sz="2800" dirty="0"/>
          </a:p>
        </p:txBody>
      </p:sp>
      <p:pic>
        <p:nvPicPr>
          <p:cNvPr id="7" name="Khulna Eid Jamat 29 07 20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5282" y="1233544"/>
            <a:ext cx="6450666" cy="5160533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8902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20" t="9151" r="10025" b="28480"/>
          <a:stretch/>
        </p:blipFill>
        <p:spPr>
          <a:xfrm>
            <a:off x="3629464" y="1308296"/>
            <a:ext cx="5166479" cy="104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26942"/>
          <a:stretch/>
        </p:blipFill>
        <p:spPr>
          <a:xfrm>
            <a:off x="3448135" y="2409130"/>
            <a:ext cx="5836543" cy="97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140677" y="3643530"/>
            <a:ext cx="11338560" cy="8862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</a:rPr>
              <a:t>জামাআতে সালাত আদায়ের গুরুত্ব সম্পর্কে রাসুল (সঃ) বলেন-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09" y="239148"/>
            <a:ext cx="11338560" cy="8862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</a:rPr>
              <a:t>জামাআতে সালাত আদায়ের গুরুত্ব সম্পর্কে আল্লাহ তাআলা বলেন-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5083" y="4909625"/>
            <a:ext cx="11338560" cy="10691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0000"/>
                </a:solidFill>
              </a:rPr>
              <a:t>‘একাকী সালাত আদায় অপেক্ষা জামাআতে সালাত আদায় করলে সাতাশগুন বেশি সাওয়াব পাওয়া যায়।’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11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357</Words>
  <Application>Microsoft Office PowerPoint</Application>
  <PresentationFormat>Custom</PresentationFormat>
  <Paragraphs>76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ROSAFI</cp:lastModifiedBy>
  <cp:revision>616</cp:revision>
  <dcterms:created xsi:type="dcterms:W3CDTF">2013-12-11T08:24:29Z</dcterms:created>
  <dcterms:modified xsi:type="dcterms:W3CDTF">2021-04-01T04:16:53Z</dcterms:modified>
</cp:coreProperties>
</file>