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2" r:id="rId2"/>
    <p:sldId id="283" r:id="rId3"/>
    <p:sldId id="259" r:id="rId4"/>
    <p:sldId id="288" r:id="rId5"/>
    <p:sldId id="261" r:id="rId6"/>
    <p:sldId id="276" r:id="rId7"/>
    <p:sldId id="269" r:id="rId8"/>
    <p:sldId id="273" r:id="rId9"/>
    <p:sldId id="289" r:id="rId10"/>
    <p:sldId id="275" r:id="rId11"/>
    <p:sldId id="271" r:id="rId12"/>
    <p:sldId id="279" r:id="rId13"/>
    <p:sldId id="280" r:id="rId14"/>
    <p:sldId id="281" r:id="rId15"/>
    <p:sldId id="291" r:id="rId16"/>
    <p:sldId id="266" r:id="rId17"/>
    <p:sldId id="277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1AF7-27CE-44B3-A08B-8611E933447F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DC54-8BE3-4DDB-8316-378817E9F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1AF7-27CE-44B3-A08B-8611E933447F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DC54-8BE3-4DDB-8316-378817E9F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2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1AF7-27CE-44B3-A08B-8611E933447F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DC54-8BE3-4DDB-8316-378817E9F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8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1AF7-27CE-44B3-A08B-8611E933447F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DC54-8BE3-4DDB-8316-378817E9F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1AF7-27CE-44B3-A08B-8611E933447F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DC54-8BE3-4DDB-8316-378817E9F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8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1AF7-27CE-44B3-A08B-8611E933447F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DC54-8BE3-4DDB-8316-378817E9F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7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1AF7-27CE-44B3-A08B-8611E933447F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DC54-8BE3-4DDB-8316-378817E9F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5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1AF7-27CE-44B3-A08B-8611E933447F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DC54-8BE3-4DDB-8316-378817E9F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5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1AF7-27CE-44B3-A08B-8611E933447F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DC54-8BE3-4DDB-8316-378817E9F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0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1AF7-27CE-44B3-A08B-8611E933447F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DC54-8BE3-4DDB-8316-378817E9F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5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1AF7-27CE-44B3-A08B-8611E933447F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DC54-8BE3-4DDB-8316-378817E9F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7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E1AF7-27CE-44B3-A08B-8611E933447F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4DC54-8BE3-4DDB-8316-378817E9F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5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   </a:t>
            </a:r>
            <a:r>
              <a:rPr lang="en-US" b="1" dirty="0" smtClean="0">
                <a:solidFill>
                  <a:srgbClr val="0070C0"/>
                </a:solidFill>
              </a:rPr>
              <a:t>সবাইকে </a:t>
            </a:r>
            <a:r>
              <a:rPr lang="en-US" b="1" dirty="0" err="1" smtClean="0">
                <a:solidFill>
                  <a:srgbClr val="0070C0"/>
                </a:solidFill>
              </a:rPr>
              <a:t>শুভেচ্ছা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341" y="2157211"/>
            <a:ext cx="11449318" cy="470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03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67000"/>
            <a:ext cx="6701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kvnRvjvj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I cÖhyw³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wek¦we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`¨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vj‡qi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MÖvgxY‡dvb-AvBwUi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D‡`¨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v‡M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GKgvÎ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mvP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BwÄb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ÔwccxwjKvÕ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Zix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Bnv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Bs‡iwR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yB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fvlv‡ZB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mÿg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I‡qe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A¨v‡W«m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www.pipilika.com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4240124" y="-52251"/>
            <a:ext cx="2792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I‡qe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mvP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BwÄb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31834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wek¦e¨vcx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Qwo‡q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vKv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I‡qe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mvf©vi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‡_‡K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mn‡R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Ly‡R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ei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B›Uvi‡bU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e¨enviKvixi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Uzj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mvP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BwÄb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566" y="2129136"/>
            <a:ext cx="12074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Google, yahoo,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Altavista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Lycos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cÖf„wZ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RbwcÖq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mvP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BwÄb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I‡qe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mvBU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12" name="Picture 2" descr="C:\Users\Motiar\Desktop\search engine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092" y="2920828"/>
            <a:ext cx="4371304" cy="3505200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21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5936"/>
            <a:ext cx="12017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40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sz="40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40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40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eªvDwRs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t="3887" r="4271" b="29008"/>
          <a:stretch/>
        </p:blipFill>
        <p:spPr bwMode="auto">
          <a:xfrm>
            <a:off x="5841275" y="843137"/>
            <a:ext cx="5181601" cy="3886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0" y="1447800"/>
            <a:ext cx="561702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e¨envKvix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wel‡qi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I‡qe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mvB‡Ui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Mgb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Pvb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wel‡qi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wVKvbv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Rvbv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e¨enviKvix‡K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mvwP©s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I‡qe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mvB‡Ui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welqwUi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msµvšÍ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AvKv‡i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wj‡L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Enter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w`‡j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Kvw•LZ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wel‡qi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I‡qe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mvwPs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I‡qemvBU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AmsL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I‡qe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mvBU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A¨v‡Wªm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cÖ`k©b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250746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¨ †_‡K Dchy³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mvBUwU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evQvB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e¨enviKvix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Kvw•LZ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mvBU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eªvDwRs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cv‡ib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53703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2790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28789"/>
            <a:ext cx="12192000" cy="4943474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l"/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১.স্ট্যাটিক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ডায়নামিক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32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28863"/>
          </a:xfrm>
        </p:spPr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১.স্ট্যাটিক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28789"/>
            <a:ext cx="12192000" cy="51292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স্ট্যাটিক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অপরিবর্তি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তৈরিকৃত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প্রতিবারই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আপডেট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ডেটাবেজ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আপলোড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8" y="0"/>
            <a:ext cx="12063412" cy="1343025"/>
          </a:xfrm>
        </p:spPr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২.ডায়নামিক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14500"/>
            <a:ext cx="12192000" cy="5143500"/>
          </a:xfrm>
        </p:spPr>
        <p:txBody>
          <a:bodyPr>
            <a:norm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ডায়নামিক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ডায়নামিক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ওয়েবপেইজ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ল্যাংগুয়েজ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PHP, ASP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CSS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XML,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ডেটবেজের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 Access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SQL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Gogle.com, Pasport.gov.bd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257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          </a:t>
            </a:r>
            <a:r>
              <a:rPr lang="en-US" b="1" dirty="0" err="1" smtClean="0"/>
              <a:t>দলীয়</a:t>
            </a:r>
            <a:r>
              <a:rPr lang="en-US" b="1" dirty="0" smtClean="0"/>
              <a:t> কাজ 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sz="4000" dirty="0" smtClean="0">
                <a:latin typeface="+mj-lt"/>
              </a:rPr>
              <a:t>“ক” </a:t>
            </a:r>
            <a:r>
              <a:rPr lang="en-US" sz="4000" dirty="0" err="1" smtClean="0">
                <a:latin typeface="+mj-lt"/>
              </a:rPr>
              <a:t>দল</a:t>
            </a:r>
            <a:r>
              <a:rPr lang="en-US" sz="4000" dirty="0" smtClean="0">
                <a:latin typeface="+mj-lt"/>
              </a:rPr>
              <a:t> </a:t>
            </a:r>
            <a:endParaRPr lang="en-US" sz="4000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ওয়েব </a:t>
            </a:r>
            <a:r>
              <a:rPr lang="en-US" sz="4000" b="1" dirty="0" err="1" smtClean="0">
                <a:solidFill>
                  <a:srgbClr val="7030A0"/>
                </a:solidFill>
                <a:latin typeface="+mj-lt"/>
              </a:rPr>
              <a:t>সাইট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 ও ওয়েব </a:t>
            </a:r>
            <a:r>
              <a:rPr lang="en-US" sz="4000" b="1" dirty="0" err="1" smtClean="0">
                <a:solidFill>
                  <a:srgbClr val="7030A0"/>
                </a:solidFill>
                <a:latin typeface="+mj-lt"/>
              </a:rPr>
              <a:t>পেইজ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+mj-lt"/>
              </a:rPr>
              <a:t>এক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+mj-lt"/>
              </a:rPr>
              <a:t>নয়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- </a:t>
            </a:r>
            <a:r>
              <a:rPr lang="en-US" sz="4000" b="1" dirty="0" err="1" smtClean="0">
                <a:solidFill>
                  <a:srgbClr val="7030A0"/>
                </a:solidFill>
                <a:latin typeface="+mj-lt"/>
              </a:rPr>
              <a:t>ব্যাখ্যা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 কর। </a:t>
            </a:r>
            <a:endParaRPr lang="en-US" sz="4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j-lt"/>
              </a:rPr>
              <a:t>  “খ” </a:t>
            </a:r>
            <a:r>
              <a:rPr lang="en-US" sz="4000" dirty="0" err="1" smtClean="0">
                <a:latin typeface="+mj-lt"/>
              </a:rPr>
              <a:t>দল</a:t>
            </a:r>
            <a:r>
              <a:rPr lang="en-US" sz="4000" dirty="0" smtClean="0">
                <a:latin typeface="+mj-lt"/>
              </a:rPr>
              <a:t> </a:t>
            </a:r>
            <a:endParaRPr lang="en-US" sz="40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ওয়েব </a:t>
            </a:r>
            <a:r>
              <a:rPr lang="en-US" sz="4000" b="1" dirty="0" err="1" smtClean="0">
                <a:solidFill>
                  <a:srgbClr val="002060"/>
                </a:solidFill>
                <a:latin typeface="+mj-lt"/>
              </a:rPr>
              <a:t>ব্রাউজার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+mj-lt"/>
              </a:rPr>
              <a:t>সার্চ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+mj-lt"/>
              </a:rPr>
              <a:t>ইঞ্জিন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+mj-lt"/>
              </a:rPr>
              <a:t>এক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+mj-lt"/>
              </a:rPr>
              <a:t>নয়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en-US" sz="4000" b="1" dirty="0" err="1" smtClean="0">
                <a:solidFill>
                  <a:srgbClr val="002060"/>
                </a:solidFill>
                <a:latin typeface="+mj-lt"/>
              </a:rPr>
              <a:t>ব্যাখ্যা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 কর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90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8075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54035"/>
            <a:ext cx="12096205" cy="560396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l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ক) ১৯৮১ 		খ) ১৯৯০ 		গ) ১৯৯১ 	       ঘ) ১৯৯২</a:t>
            </a:r>
          </a:p>
          <a:p>
            <a:pPr algn="l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‍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স্ট্যাটিক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l"/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অনির্দিষ্ট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algn="l"/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ডেটাবেজ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	</a:t>
            </a:r>
          </a:p>
          <a:p>
            <a:pPr algn="l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l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ক)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খ)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পিপীলিকা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  গ)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গুগল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ঘ)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গুগল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প্লাস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2200" y="1828801"/>
            <a:ext cx="2143125" cy="5857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32331" y="3702424"/>
            <a:ext cx="4285128" cy="585787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662082" y="6190133"/>
            <a:ext cx="2321859" cy="5857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3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14438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28" y="1959429"/>
            <a:ext cx="11965577" cy="185271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শিক্ষাপ্রতিষ্ঠানের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812146"/>
            <a:ext cx="8229599" cy="293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8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2398"/>
            <a:ext cx="11977352" cy="1325563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/>
              <a:t>     </a:t>
            </a:r>
            <a:r>
              <a:rPr lang="en-US" sz="5400" b="1" dirty="0" err="1" smtClean="0"/>
              <a:t>ধন্যবাদ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06662"/>
            <a:ext cx="121919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5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লোকমান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সিকদার </a:t>
            </a:r>
          </a:p>
          <a:p>
            <a:pPr marL="0" indent="0"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প্রভাষক</a:t>
            </a:r>
          </a:p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</a:p>
          <a:p>
            <a:pPr marL="0" indent="0"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এয়াছিন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শাহ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684134" y="1681163"/>
            <a:ext cx="4671253" cy="82391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পাঠ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877318" y="2505075"/>
            <a:ext cx="4478070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শ্রেণিঃ-একাদশ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বিষয়ঃ-আইসিটি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অধ্যায়ঃ-৪র্থ 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সময়ঃ-৪৫মিঃ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তারিখঃ-২৯/০৩/২০২১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57" y="2266984"/>
            <a:ext cx="1485498" cy="147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0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816" y="26126"/>
            <a:ext cx="3892730" cy="1946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2491"/>
            <a:ext cx="12192000" cy="59320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03546" y="339633"/>
            <a:ext cx="381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 Berners  Lee</a:t>
            </a:r>
            <a:endParaRPr lang="en-US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3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       </a:t>
            </a:r>
            <a:r>
              <a:rPr lang="en-US" b="1" dirty="0" smtClean="0">
                <a:solidFill>
                  <a:srgbClr val="002060"/>
                </a:solidFill>
              </a:rPr>
              <a:t>পাঠ </a:t>
            </a:r>
            <a:r>
              <a:rPr lang="en-US" b="1" dirty="0" err="1" smtClean="0">
                <a:solidFill>
                  <a:srgbClr val="002060"/>
                </a:solidFill>
              </a:rPr>
              <a:t>ঘোষনা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9103"/>
            <a:ext cx="10515600" cy="416785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400" b="1" dirty="0" err="1" smtClean="0">
                <a:latin typeface="+mj-lt"/>
              </a:rPr>
              <a:t>আমাদের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আজকের</a:t>
            </a:r>
            <a:r>
              <a:rPr lang="en-US" sz="4400" b="1" dirty="0" smtClean="0">
                <a:latin typeface="+mj-lt"/>
              </a:rPr>
              <a:t> পাঠ---</a:t>
            </a:r>
          </a:p>
          <a:p>
            <a:pPr marL="0" indent="0">
              <a:buNone/>
            </a:pPr>
            <a:endParaRPr lang="en-US" sz="44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+mj-lt"/>
              </a:rPr>
              <a:t>          ওয়েব </a:t>
            </a:r>
            <a:r>
              <a:rPr lang="en-US" sz="4800" b="1" dirty="0" err="1" smtClean="0">
                <a:solidFill>
                  <a:srgbClr val="002060"/>
                </a:solidFill>
                <a:latin typeface="+mj-lt"/>
              </a:rPr>
              <a:t>ডিজাইন</a:t>
            </a:r>
            <a:r>
              <a:rPr lang="en-US" sz="48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endParaRPr lang="en-US" sz="4800" b="1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en-US" sz="4800" b="1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en-US" sz="4800" b="1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en-US" sz="4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401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33241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0423"/>
            <a:ext cx="12192000" cy="510757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ডিজাইনের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19089"/>
            <a:ext cx="54602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Ab¨fv‡e,B›Uvi‡b‡U</a:t>
            </a:r>
            <a:r>
              <a:rPr lang="en-US" sz="40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e¨envi‡hvM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WKz‡g›U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I‡qe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cR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¨ †UK÷,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AwWI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, w¯’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Gwb‡gkb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` Z_¨ _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8046" y="1"/>
            <a:ext cx="3056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I‡qe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cR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226404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B›Uvi‡b‡Ui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mv‡_ mshy³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†`‡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ivLv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mvf©vi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Kw¤úDUv‡i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iw¶Z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dvBj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e¨enviKvix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Lvi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Dc‡hvMx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I‡qe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cR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94" y="2663278"/>
            <a:ext cx="6324600" cy="414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20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95889" y="5835134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¸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†µvg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0480"/>
            <a:ext cx="2573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I‡qe eªvDRvi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3383" y="113912"/>
            <a:ext cx="96186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eªvDRvi kãwUi A_© n‡”Q m¤ú~Y© fv‡e †Kvb wKQz cov ev †`Lv| I‡qe mvBU¸‡jv Ny‡i †`Lvi Rb¨ e¨envKvix †h we‡kl mdUIq¨vi e¨envi K‡i _v‡Kb, Zv‡K I‡qe eªvDRvi e‡j|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951672"/>
            <a:ext cx="1219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Ab¨fv‡e,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I‡qe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e«vDRvi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mdUIq¨vi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GKRb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e¨enviKvix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‡h ‡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I‡qe‡cBR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Iqvì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IqvBW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I‡q‡e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jvKvj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Gwiqv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bUIqv‡K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Aew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¯’Z ‡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I‡qemvB‡Ui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h‡Kv‡bv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jLv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Z‡_¨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AbymÜvb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WvDb‡jvW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wKsev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‡`L‡Z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cv‡ib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6" name="Picture 3" descr="C:\Documents and Settings\ConnectingClassRoom\Desktop\Personal Presentation\mozilla_firefox_logo.jpg"/>
          <p:cNvPicPr>
            <a:picLocks noChangeAspect="1" noChangeArrowheads="1"/>
          </p:cNvPicPr>
          <p:nvPr/>
        </p:nvPicPr>
        <p:blipFill>
          <a:blip r:embed="rId2" cstate="print"/>
          <a:srcRect l="23741" t="3311" r="20144" b="7285"/>
          <a:stretch>
            <a:fillRect/>
          </a:stretch>
        </p:blipFill>
        <p:spPr bwMode="auto">
          <a:xfrm>
            <a:off x="7582739" y="4784888"/>
            <a:ext cx="1295400" cy="1343378"/>
          </a:xfrm>
          <a:prstGeom prst="rect">
            <a:avLst/>
          </a:prstGeom>
          <a:noFill/>
        </p:spPr>
      </p:pic>
      <p:pic>
        <p:nvPicPr>
          <p:cNvPr id="8" name="Picture 4" descr="C:\Documents and Settings\ConnectingClassRoom\Desktop\Personal Presentation\opera_logo_256x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0462" y="4997573"/>
            <a:ext cx="1196662" cy="1196662"/>
          </a:xfrm>
          <a:prstGeom prst="rect">
            <a:avLst/>
          </a:prstGeom>
          <a:noFill/>
        </p:spPr>
      </p:pic>
      <p:pic>
        <p:nvPicPr>
          <p:cNvPr id="9" name="Picture 6" descr="C:\Documents and Settings\ConnectingClassRoom\Desktop\Personal Presentation\Browsers_0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9797" y="3424500"/>
            <a:ext cx="1407622" cy="1223701"/>
          </a:xfrm>
          <a:prstGeom prst="rect">
            <a:avLst/>
          </a:prstGeom>
          <a:noFill/>
        </p:spPr>
      </p:pic>
      <p:pic>
        <p:nvPicPr>
          <p:cNvPr id="10" name="Picture 7" descr="C:\Documents and Settings\ConnectingClassRoom\Desktop\Personal Presentation\256-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2362" y="3521333"/>
            <a:ext cx="1272862" cy="1192733"/>
          </a:xfrm>
          <a:prstGeom prst="rect">
            <a:avLst/>
          </a:prstGeom>
          <a:noFill/>
        </p:spPr>
      </p:pic>
      <p:pic>
        <p:nvPicPr>
          <p:cNvPr id="11" name="Picture 8" descr="C:\Documents and Settings\ConnectingClassRoom\Desktop\Personal Presentation\Google_Chrome_ic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7057" y="4648200"/>
            <a:ext cx="1328033" cy="118693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58052" y="3687546"/>
            <a:ext cx="2719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‡µ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vmdU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Explorer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96216" y="5319889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060099" y="5319889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gwhjv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dvqvid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·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60100" y="3933032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A¨v‡cj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mvdvwi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4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  <p:bldP spid="4" grpId="0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07887"/>
            <a:ext cx="12191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I‡qemvB‡U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Aew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¯’Z ‡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jLv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wfbœ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I‡qemvB‡Ui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mv‡_ AvšÍmshy³ (nvBcviwj¼W) _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I‡qe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e«vDRvi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GKRb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e¨enviKvix‡K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`«~Z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mn‡R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wj‡¼i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I‡qemvB‡U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Aew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¯’Z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AmsL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I‡qe‡cB‡Ri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mv‡_ Z_¨ Av`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-c«`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mvnvh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pt-BR" sz="36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Gi KvRmgyn nj - </a:t>
            </a:r>
            <a:endParaRPr lang="en-US" sz="36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5738" y="1"/>
            <a:ext cx="3899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I‡qe eªvDRvi Gi KvR </a:t>
            </a:r>
            <a:endParaRPr lang="en-US" sz="40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3048000"/>
            <a:ext cx="12191999" cy="3696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b="1" dirty="0">
                <a:latin typeface="SutonnyMJ" pitchFamily="2" charset="0"/>
                <a:cs typeface="SutonnyMJ" pitchFamily="2" charset="0"/>
              </a:rPr>
              <a:t>B›Uvi‡cÖUv‡ii b¨vq I‡qe †c‡R wjwLZ †KvW¸‡jv Abyev` K‡i djvdj cÖ`k©b K‡i, 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b="1" dirty="0">
                <a:latin typeface="SutonnyMJ" pitchFamily="2" charset="0"/>
                <a:cs typeface="SutonnyMJ" pitchFamily="2" charset="0"/>
              </a:rPr>
              <a:t>eªvDRvi mdUIq¨vi w`‡q mn‡R B›Uvi‡bU †_‡K †Kvb Z_¨ Lyu‡R †ei Kiv hvq, 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b="1" dirty="0">
                <a:latin typeface="SutonnyMJ" pitchFamily="2" charset="0"/>
                <a:cs typeface="SutonnyMJ" pitchFamily="2" charset="0"/>
              </a:rPr>
              <a:t>I‡qe mvB‡Ui wVKvbv Rvbv bv _vK‡jI mvP© BwÄ‡bi gva¨‡g Z_¨ Lyu‡R cvIqv hvq, 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b="1" dirty="0">
                <a:latin typeface="SutonnyMJ" pitchFamily="2" charset="0"/>
                <a:cs typeface="SutonnyMJ" pitchFamily="2" charset="0"/>
              </a:rPr>
              <a:t>I‡qe mvBU †_‡K Z_¨ WvDb‡jvW Kiv hvq, 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b="1" dirty="0">
                <a:latin typeface="SutonnyMJ" pitchFamily="2" charset="0"/>
                <a:cs typeface="SutonnyMJ" pitchFamily="2" charset="0"/>
              </a:rPr>
              <a:t>wbR †_‡K I‡qe mvB‡U wewfbœ Z_¨ Avc‡jvW Kiv hvq|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14170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         </a:t>
            </a:r>
            <a:r>
              <a:rPr lang="en-US" b="1" dirty="0" err="1" smtClean="0">
                <a:solidFill>
                  <a:srgbClr val="002060"/>
                </a:solidFill>
              </a:rPr>
              <a:t>একক</a:t>
            </a:r>
            <a:r>
              <a:rPr lang="en-US" b="1" dirty="0" smtClean="0">
                <a:solidFill>
                  <a:srgbClr val="002060"/>
                </a:solidFill>
              </a:rPr>
              <a:t> কাজ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ওয়েব </a:t>
            </a:r>
            <a:r>
              <a:rPr lang="en-US" sz="4400" b="1" dirty="0" err="1" smtClean="0">
                <a:solidFill>
                  <a:srgbClr val="002060"/>
                </a:solidFill>
                <a:latin typeface="+mj-lt"/>
              </a:rPr>
              <a:t>পেজ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 কী? </a:t>
            </a:r>
            <a:endParaRPr lang="en-US" sz="4400" b="1" strike="sngStrike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3090103"/>
            <a:ext cx="9620250" cy="32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65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845</Words>
  <Application>Microsoft Office PowerPoint</Application>
  <PresentationFormat>Widescreen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NikoshBAN</vt:lpstr>
      <vt:lpstr>SutonnyMJ</vt:lpstr>
      <vt:lpstr>Times New Roman</vt:lpstr>
      <vt:lpstr>Wingdings</vt:lpstr>
      <vt:lpstr>Office Theme</vt:lpstr>
      <vt:lpstr>   সবাইকে শুভেচ্ছা </vt:lpstr>
      <vt:lpstr>     পরিচিতি </vt:lpstr>
      <vt:lpstr>PowerPoint Presentation</vt:lpstr>
      <vt:lpstr>       পাঠ ঘোষনা </vt:lpstr>
      <vt:lpstr>এই পাঠ শেষে শিক্ষার্থীরা –</vt:lpstr>
      <vt:lpstr>PowerPoint Presentation</vt:lpstr>
      <vt:lpstr>PowerPoint Presentation</vt:lpstr>
      <vt:lpstr>PowerPoint Presentation</vt:lpstr>
      <vt:lpstr>         একক কাজ </vt:lpstr>
      <vt:lpstr>PowerPoint Presentation</vt:lpstr>
      <vt:lpstr>PowerPoint Presentation</vt:lpstr>
      <vt:lpstr>ওয়েবসাইটের প্রকারভেদ</vt:lpstr>
      <vt:lpstr>১.স্ট্যাটিক ওয়েবসাইট </vt:lpstr>
      <vt:lpstr>২.ডায়নামিক ওয়েবসাইট</vt:lpstr>
      <vt:lpstr>          দলীয় কাজ </vt:lpstr>
      <vt:lpstr>মূল্যায়ন</vt:lpstr>
      <vt:lpstr>বাড়ির কাজ</vt:lpstr>
      <vt:lpstr>     ধন্যবাদ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Rasel</dc:creator>
  <cp:lastModifiedBy>User</cp:lastModifiedBy>
  <cp:revision>105</cp:revision>
  <dcterms:created xsi:type="dcterms:W3CDTF">2021-01-18T12:10:53Z</dcterms:created>
  <dcterms:modified xsi:type="dcterms:W3CDTF">2021-03-31T18:04:12Z</dcterms:modified>
</cp:coreProperties>
</file>