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83" r:id="rId13"/>
    <p:sldId id="281" r:id="rId14"/>
    <p:sldId id="266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sultana540@gmail.com" userId="518b15ff63f395e6" providerId="LiveId" clId="{B7162B05-1483-CC43-9ED3-57C3ECF0FCE0}"/>
    <pc:docChg chg="undo custSel mod addSld delSld modSld addMainMaster delMainMaster">
      <pc:chgData name="rsultana540@gmail.com" userId="518b15ff63f395e6" providerId="LiveId" clId="{B7162B05-1483-CC43-9ED3-57C3ECF0FCE0}" dt="2021-03-10T10:36:24.723" v="3507" actId="27704"/>
      <pc:docMkLst>
        <pc:docMk/>
      </pc:docMkLst>
      <pc:sldChg chg="addSp delSp modSp mod setBg modClrScheme addAnim chgLayout">
        <pc:chgData name="rsultana540@gmail.com" userId="518b15ff63f395e6" providerId="LiveId" clId="{B7162B05-1483-CC43-9ED3-57C3ECF0FCE0}" dt="2021-03-10T10:11:11.424" v="3404" actId="27696"/>
        <pc:sldMkLst>
          <pc:docMk/>
          <pc:sldMk cId="2837058631" sldId="256"/>
        </pc:sldMkLst>
        <pc:spChg chg="add del mo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2" creationId="{00000000-0000-0000-0000-000000000000}"/>
          </ac:spMkLst>
        </pc:spChg>
        <pc:spChg chg="add">
          <ac:chgData name="rsultana540@gmail.com" userId="518b15ff63f395e6" providerId="LiveId" clId="{B7162B05-1483-CC43-9ED3-57C3ECF0FCE0}" dt="2021-03-08T04:24:49.387" v="3039" actId="139"/>
          <ac:spMkLst>
            <pc:docMk/>
            <pc:sldMk cId="2837058631" sldId="256"/>
            <ac:spMk id="2" creationId="{01CB3A6E-7E2C-8942-83D1-88F954A7D06B}"/>
          </ac:spMkLst>
        </pc:spChg>
        <pc:spChg chg="add del mod replId">
          <ac:chgData name="rsultana540@gmail.com" userId="518b15ff63f395e6" providerId="LiveId" clId="{B7162B05-1483-CC43-9ED3-57C3ECF0FCE0}" dt="2021-02-08T09:57:50.815" v="34" actId="21"/>
          <ac:spMkLst>
            <pc:docMk/>
            <pc:sldMk cId="2837058631" sldId="256"/>
            <ac:spMk id="2" creationId="{12D52CB9-ED5B-0742-A1E8-9D6068A5AAA2}"/>
          </ac:spMkLst>
        </pc:spChg>
        <pc:spChg chg="add del">
          <ac:chgData name="rsultana540@gmail.com" userId="518b15ff63f395e6" providerId="LiveId" clId="{B7162B05-1483-CC43-9ED3-57C3ECF0FCE0}" dt="2021-03-01T05:26:20.282" v="368" actId="21"/>
          <ac:spMkLst>
            <pc:docMk/>
            <pc:sldMk cId="2837058631" sldId="256"/>
            <ac:spMk id="2" creationId="{A10D65B1-7F87-6F4E-AF67-143DEAC56ACB}"/>
          </ac:spMkLst>
        </pc:spChg>
        <pc:spChg chg="add del mo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3" creationId="{00000000-0000-0000-0000-000000000000}"/>
          </ac:spMkLst>
        </pc:spChg>
        <pc:spChg chg="add del mod replId">
          <ac:chgData name="rsultana540@gmail.com" userId="518b15ff63f395e6" providerId="LiveId" clId="{B7162B05-1483-CC43-9ED3-57C3ECF0FCE0}" dt="2021-02-08T09:57:52.818" v="35" actId="21"/>
          <ac:spMkLst>
            <pc:docMk/>
            <pc:sldMk cId="2837058631" sldId="256"/>
            <ac:spMk id="3" creationId="{638ACD20-D9CE-8244-9AB3-0FA7DF861DCE}"/>
          </ac:spMkLst>
        </pc:spChg>
        <pc:spChg chg="add mod">
          <ac:chgData name="rsultana540@gmail.com" userId="518b15ff63f395e6" providerId="LiveId" clId="{B7162B05-1483-CC43-9ED3-57C3ECF0FCE0}" dt="2021-03-08T04:26:51.723" v="3063" actId="1076"/>
          <ac:spMkLst>
            <pc:docMk/>
            <pc:sldMk cId="2837058631" sldId="256"/>
            <ac:spMk id="3" creationId="{B779CA02-9017-6648-AE14-3144B12DD79A}"/>
          </ac:spMkLst>
        </pc:spChg>
        <pc:spChg chg="add del mod">
          <ac:chgData name="rsultana540@gmail.com" userId="518b15ff63f395e6" providerId="LiveId" clId="{B7162B05-1483-CC43-9ED3-57C3ECF0FCE0}" dt="2021-02-13T07:15:42.864" v="316" actId="21"/>
          <ac:spMkLst>
            <pc:docMk/>
            <pc:sldMk cId="2837058631" sldId="256"/>
            <ac:spMk id="4" creationId="{A7B7A191-D361-C747-B54A-772B93BA2925}"/>
          </ac:spMkLst>
        </pc:spChg>
        <pc:spChg chg="add del mod">
          <ac:chgData name="rsultana540@gmail.com" userId="518b15ff63f395e6" providerId="LiveId" clId="{B7162B05-1483-CC43-9ED3-57C3ECF0FCE0}" dt="2021-02-08T10:08:38.875" v="127" actId="21"/>
          <ac:spMkLst>
            <pc:docMk/>
            <pc:sldMk cId="2837058631" sldId="256"/>
            <ac:spMk id="5" creationId="{D6C09A19-8CE1-B148-A519-F70330137B6B}"/>
          </ac:spMkLst>
        </pc:spChg>
        <pc:spChg chg="add del mod">
          <ac:chgData name="rsultana540@gmail.com" userId="518b15ff63f395e6" providerId="LiveId" clId="{B7162B05-1483-CC43-9ED3-57C3ECF0FCE0}" dt="2021-03-01T05:26:25.075" v="370" actId="21"/>
          <ac:spMkLst>
            <pc:docMk/>
            <pc:sldMk cId="2837058631" sldId="256"/>
            <ac:spMk id="6" creationId="{639BCECC-4CDD-9542-86D2-046130B4EF77}"/>
          </ac:spMkLst>
        </pc:spChg>
        <pc:spChg chg="add mod">
          <ac:chgData name="rsultana540@gmail.com" userId="518b15ff63f395e6" providerId="LiveId" clId="{B7162B05-1483-CC43-9ED3-57C3ECF0FCE0}" dt="2021-03-01T05:38:33.059" v="429" actId="207"/>
          <ac:spMkLst>
            <pc:docMk/>
            <pc:sldMk cId="2837058631" sldId="256"/>
            <ac:spMk id="8" creationId="{6C875F44-C4A2-B24E-BE84-6F36BBB7889A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10" creationId="{0DBF1ABE-8590-450D-BB49-BDDCCF3EEA9E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10" creationId="{8C37C960-91F5-4F61-B2CD-8A037920720B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12" creationId="{391F8D69-709A-4575-A393-B4C26481AF3B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12" creationId="{A5C31099-1BBD-40CE-BC60-FCE50741940D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14" creationId="{32BCBDFC-4ADF-4297-B113-3B3F524F285E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14" creationId="{C87A50C4-1191-461A-9E09-C8057F2AF01F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16" creationId="{BC87DA9F-8DB2-4D48-8716-A928FBB8A5D2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16" creationId="{CD1FC1EF-ABB9-4B80-9582-E47C76BD0670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18" creationId="{1088ED32-3423-429F-96E6-C5BF1A957DB8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18" creationId="{195EA065-AC5D-431D-927E-87FF05884866}"/>
          </ac:spMkLst>
        </pc:spChg>
        <pc:spChg chg="add">
          <ac:chgData name="rsultana540@gmail.com" userId="518b15ff63f395e6" providerId="LiveId" clId="{B7162B05-1483-CC43-9ED3-57C3ECF0FCE0}" dt="2021-02-08T09:56:41.783" v="6" actId="26606"/>
          <ac:spMkLst>
            <pc:docMk/>
            <pc:sldMk cId="2837058631" sldId="256"/>
            <ac:spMk id="20" creationId="{46934B3C-D73F-4CD0-95B1-0244D662D1C7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20" creationId="{C7C788C1-07E3-4AC3-B8E7-37A0856A0D24}"/>
          </ac:spMkLst>
        </pc:spChg>
        <pc:spChg chg="add del">
          <ac:chgData name="rsultana540@gmail.com" userId="518b15ff63f395e6" providerId="LiveId" clId="{B7162B05-1483-CC43-9ED3-57C3ECF0FCE0}" dt="2021-02-08T09:56:41.344" v="3" actId="26606"/>
          <ac:spMkLst>
            <pc:docMk/>
            <pc:sldMk cId="2837058631" sldId="256"/>
            <ac:spMk id="22" creationId="{BBB1F149-105F-4CE9-A59E-12133DCF58F9}"/>
          </ac:spMkLst>
        </pc:spChg>
        <pc:picChg chg="add del mod">
          <ac:chgData name="rsultana540@gmail.com" userId="518b15ff63f395e6" providerId="LiveId" clId="{B7162B05-1483-CC43-9ED3-57C3ECF0FCE0}" dt="2021-03-01T05:26:17.597" v="367" actId="21"/>
          <ac:picMkLst>
            <pc:docMk/>
            <pc:sldMk cId="2837058631" sldId="256"/>
            <ac:picMk id="3" creationId="{B9B1DA16-13F2-7848-8101-6FFC7630BE50}"/>
          </ac:picMkLst>
        </pc:picChg>
        <pc:picChg chg="add del mod">
          <ac:chgData name="rsultana540@gmail.com" userId="518b15ff63f395e6" providerId="LiveId" clId="{B7162B05-1483-CC43-9ED3-57C3ECF0FCE0}" dt="2021-02-08T10:08:09.538" v="123" actId="21"/>
          <ac:picMkLst>
            <pc:docMk/>
            <pc:sldMk cId="2837058631" sldId="256"/>
            <ac:picMk id="4" creationId="{63BA670F-6609-FD42-A53F-C5CDCA869419}"/>
          </ac:picMkLst>
        </pc:picChg>
        <pc:picChg chg="add">
          <ac:chgData name="rsultana540@gmail.com" userId="518b15ff63f395e6" providerId="LiveId" clId="{B7162B05-1483-CC43-9ED3-57C3ECF0FCE0}" dt="2021-02-08T09:56:41.783" v="6" actId="26606"/>
          <ac:picMkLst>
            <pc:docMk/>
            <pc:sldMk cId="2837058631" sldId="256"/>
            <ac:picMk id="4" creationId="{C7689DF2-F472-4FF0-AF72-04F182760C19}"/>
          </ac:picMkLst>
        </pc:picChg>
        <pc:picChg chg="add del mod">
          <ac:chgData name="rsultana540@gmail.com" userId="518b15ff63f395e6" providerId="LiveId" clId="{B7162B05-1483-CC43-9ED3-57C3ECF0FCE0}" dt="2021-03-01T05:29:20.037" v="376" actId="21"/>
          <ac:picMkLst>
            <pc:docMk/>
            <pc:sldMk cId="2837058631" sldId="256"/>
            <ac:picMk id="4" creationId="{CEC3BFBE-975D-F940-9B4E-4BB78F80F448}"/>
          </ac:picMkLst>
        </pc:picChg>
        <pc:picChg chg="add del">
          <ac:chgData name="rsultana540@gmail.com" userId="518b15ff63f395e6" providerId="LiveId" clId="{B7162B05-1483-CC43-9ED3-57C3ECF0FCE0}" dt="2021-02-08T09:56:41.344" v="3" actId="26606"/>
          <ac:picMkLst>
            <pc:docMk/>
            <pc:sldMk cId="2837058631" sldId="256"/>
            <ac:picMk id="4" creationId="{D030184E-4AB7-4237-B3FB-81E84E2C6466}"/>
          </ac:picMkLst>
        </pc:picChg>
        <pc:picChg chg="add mod">
          <ac:chgData name="rsultana540@gmail.com" userId="518b15ff63f395e6" providerId="LiveId" clId="{B7162B05-1483-CC43-9ED3-57C3ECF0FCE0}" dt="2021-03-01T05:37:05.563" v="415" actId="14100"/>
          <ac:picMkLst>
            <pc:docMk/>
            <pc:sldMk cId="2837058631" sldId="256"/>
            <ac:picMk id="5" creationId="{B13B3322-954D-E448-9BD9-F3D0D59A295B}"/>
          </ac:picMkLst>
        </pc:picChg>
        <pc:picChg chg="add del mod">
          <ac:chgData name="rsultana540@gmail.com" userId="518b15ff63f395e6" providerId="LiveId" clId="{B7162B05-1483-CC43-9ED3-57C3ECF0FCE0}" dt="2021-03-01T05:26:22.667" v="369" actId="21"/>
          <ac:picMkLst>
            <pc:docMk/>
            <pc:sldMk cId="2837058631" sldId="256"/>
            <ac:picMk id="7" creationId="{268445FB-E5CB-F549-98B5-210AB15AF1F3}"/>
          </ac:picMkLst>
        </pc:picChg>
      </pc:sldChg>
      <pc:sldChg chg="addSp delSp modSp new modTransition">
        <pc:chgData name="rsultana540@gmail.com" userId="518b15ff63f395e6" providerId="LiveId" clId="{B7162B05-1483-CC43-9ED3-57C3ECF0FCE0}" dt="2021-03-10T10:30:01.356" v="3486" actId="12563"/>
        <pc:sldMkLst>
          <pc:docMk/>
          <pc:sldMk cId="1793285036" sldId="257"/>
        </pc:sldMkLst>
        <pc:spChg chg="del">
          <ac:chgData name="rsultana540@gmail.com" userId="518b15ff63f395e6" providerId="LiveId" clId="{B7162B05-1483-CC43-9ED3-57C3ECF0FCE0}" dt="2021-02-08T09:57:56.864" v="36" actId="21"/>
          <ac:spMkLst>
            <pc:docMk/>
            <pc:sldMk cId="1793285036" sldId="257"/>
            <ac:spMk id="2" creationId="{1E1267C0-F01D-BB43-946A-BA781E401F93}"/>
          </ac:spMkLst>
        </pc:spChg>
        <pc:spChg chg="del">
          <ac:chgData name="rsultana540@gmail.com" userId="518b15ff63f395e6" providerId="LiveId" clId="{B7162B05-1483-CC43-9ED3-57C3ECF0FCE0}" dt="2021-02-08T09:57:58.714" v="37" actId="21"/>
          <ac:spMkLst>
            <pc:docMk/>
            <pc:sldMk cId="1793285036" sldId="257"/>
            <ac:spMk id="3" creationId="{4A24F13F-3D58-0841-8D1F-59E4EBF7A9FD}"/>
          </ac:spMkLst>
        </pc:spChg>
        <pc:spChg chg="add mod">
          <ac:chgData name="rsultana540@gmail.com" userId="518b15ff63f395e6" providerId="LiveId" clId="{B7162B05-1483-CC43-9ED3-57C3ECF0FCE0}" dt="2021-03-01T05:42:03.726" v="455" actId="1076"/>
          <ac:spMkLst>
            <pc:docMk/>
            <pc:sldMk cId="1793285036" sldId="257"/>
            <ac:spMk id="5" creationId="{5052EC6F-065A-5F45-8562-DF953F3F7E47}"/>
          </ac:spMkLst>
        </pc:spChg>
        <pc:spChg chg="add">
          <ac:chgData name="rsultana540@gmail.com" userId="518b15ff63f395e6" providerId="LiveId" clId="{B7162B05-1483-CC43-9ED3-57C3ECF0FCE0}" dt="2021-03-01T05:42:26.180" v="456" actId="139"/>
          <ac:spMkLst>
            <pc:docMk/>
            <pc:sldMk cId="1793285036" sldId="257"/>
            <ac:spMk id="6" creationId="{660D3AA2-6DAD-5A4C-9FA6-A57F5BDFB636}"/>
          </ac:spMkLst>
        </pc:spChg>
        <pc:spChg chg="add">
          <ac:chgData name="rsultana540@gmail.com" userId="518b15ff63f395e6" providerId="LiveId" clId="{B7162B05-1483-CC43-9ED3-57C3ECF0FCE0}" dt="2021-03-01T05:42:31.385" v="457" actId="139"/>
          <ac:spMkLst>
            <pc:docMk/>
            <pc:sldMk cId="1793285036" sldId="257"/>
            <ac:spMk id="7" creationId="{A30BC218-3A49-144D-B6F2-AECFBF0D40D5}"/>
          </ac:spMkLst>
        </pc:spChg>
        <pc:spChg chg="add mod">
          <ac:chgData name="rsultana540@gmail.com" userId="518b15ff63f395e6" providerId="LiveId" clId="{B7162B05-1483-CC43-9ED3-57C3ECF0FCE0}" dt="2021-03-01T05:43:10.161" v="461" actId="1076"/>
          <ac:spMkLst>
            <pc:docMk/>
            <pc:sldMk cId="1793285036" sldId="257"/>
            <ac:spMk id="8" creationId="{93943585-53BB-A549-BAE9-4299BFCF781D}"/>
          </ac:spMkLst>
        </pc:spChg>
        <pc:spChg chg="add mod">
          <ac:chgData name="rsultana540@gmail.com" userId="518b15ff63f395e6" providerId="LiveId" clId="{B7162B05-1483-CC43-9ED3-57C3ECF0FCE0}" dt="2021-03-08T04:28:00.386" v="3075" actId="1076"/>
          <ac:spMkLst>
            <pc:docMk/>
            <pc:sldMk cId="1793285036" sldId="257"/>
            <ac:spMk id="9" creationId="{EF49187E-C5F0-2645-940C-7C3ADA401257}"/>
          </ac:spMkLst>
        </pc:spChg>
        <pc:spChg chg="add mod">
          <ac:chgData name="rsultana540@gmail.com" userId="518b15ff63f395e6" providerId="LiveId" clId="{B7162B05-1483-CC43-9ED3-57C3ECF0FCE0}" dt="2021-02-17T06:39:45.726" v="365" actId="113"/>
          <ac:spMkLst>
            <pc:docMk/>
            <pc:sldMk cId="1793285036" sldId="257"/>
            <ac:spMk id="21" creationId="{D1A35AF5-BD82-B541-BC5B-573904D79395}"/>
          </ac:spMkLst>
        </pc:spChg>
        <pc:spChg chg="add mod">
          <ac:chgData name="rsultana540@gmail.com" userId="518b15ff63f395e6" providerId="LiveId" clId="{B7162B05-1483-CC43-9ED3-57C3ECF0FCE0}" dt="2021-02-17T06:39:42.159" v="364" actId="14100"/>
          <ac:spMkLst>
            <pc:docMk/>
            <pc:sldMk cId="1793285036" sldId="257"/>
            <ac:spMk id="22" creationId="{8C72DF36-7AF2-A447-ACAF-3F5C05E18EA6}"/>
          </ac:spMkLst>
        </pc:spChg>
        <pc:spChg chg="add mod">
          <ac:chgData name="rsultana540@gmail.com" userId="518b15ff63f395e6" providerId="LiveId" clId="{B7162B05-1483-CC43-9ED3-57C3ECF0FCE0}" dt="2021-02-17T06:38:49.420" v="352" actId="1076"/>
          <ac:spMkLst>
            <pc:docMk/>
            <pc:sldMk cId="1793285036" sldId="257"/>
            <ac:spMk id="23" creationId="{99599332-5F17-DD4C-8896-D30E7E688943}"/>
          </ac:spMkLst>
        </pc:spChg>
        <pc:picChg chg="add mod">
          <ac:chgData name="rsultana540@gmail.com" userId="518b15ff63f395e6" providerId="LiveId" clId="{B7162B05-1483-CC43-9ED3-57C3ECF0FCE0}" dt="2021-02-08T10:16:44.727" v="167" actId="1076"/>
          <ac:picMkLst>
            <pc:docMk/>
            <pc:sldMk cId="1793285036" sldId="257"/>
            <ac:picMk id="3" creationId="{A35FD6EF-34F7-CE49-9E74-20F2BB5C9FF7}"/>
          </ac:picMkLst>
        </pc:picChg>
        <pc:picChg chg="add mod">
          <ac:chgData name="rsultana540@gmail.com" userId="518b15ff63f395e6" providerId="LiveId" clId="{B7162B05-1483-CC43-9ED3-57C3ECF0FCE0}" dt="2021-02-08T10:12:40.466" v="147" actId="1076"/>
          <ac:picMkLst>
            <pc:docMk/>
            <pc:sldMk cId="1793285036" sldId="257"/>
            <ac:picMk id="4" creationId="{C53AD857-58D6-094D-BD09-57C97373F968}"/>
          </ac:picMkLst>
        </pc:picChg>
        <pc:picChg chg="add mod">
          <ac:chgData name="rsultana540@gmail.com" userId="518b15ff63f395e6" providerId="LiveId" clId="{B7162B05-1483-CC43-9ED3-57C3ECF0FCE0}" dt="2021-02-08T10:22:38.946" v="179" actId="1076"/>
          <ac:picMkLst>
            <pc:docMk/>
            <pc:sldMk cId="1793285036" sldId="257"/>
            <ac:picMk id="20" creationId="{F7B916BF-3C02-AC46-A471-E7BA82CDC07C}"/>
          </ac:picMkLst>
        </pc:picChg>
        <pc:cxnChg chg="add mod">
          <ac:chgData name="rsultana540@gmail.com" userId="518b15ff63f395e6" providerId="LiveId" clId="{B7162B05-1483-CC43-9ED3-57C3ECF0FCE0}" dt="2021-02-08T10:16:49.860" v="168" actId="14100"/>
          <ac:cxnSpMkLst>
            <pc:docMk/>
            <pc:sldMk cId="1793285036" sldId="257"/>
            <ac:cxnSpMk id="2" creationId="{94B408A0-5193-2C40-A8C8-E163ED0E260A}"/>
          </ac:cxnSpMkLst>
        </pc:cxnChg>
      </pc:sldChg>
      <pc:sldChg chg="addSp delSp modSp new modTransition addAnim delAnim">
        <pc:chgData name="rsultana540@gmail.com" userId="518b15ff63f395e6" providerId="LiveId" clId="{B7162B05-1483-CC43-9ED3-57C3ECF0FCE0}" dt="2021-03-10T10:36:24.723" v="3507" actId="27704"/>
        <pc:sldMkLst>
          <pc:docMk/>
          <pc:sldMk cId="326132252" sldId="258"/>
        </pc:sldMkLst>
        <pc:spChg chg="add">
          <ac:chgData name="rsultana540@gmail.com" userId="518b15ff63f395e6" providerId="LiveId" clId="{B7162B05-1483-CC43-9ED3-57C3ECF0FCE0}" dt="2021-02-13T07:02:11.412" v="236" actId="139"/>
          <ac:spMkLst>
            <pc:docMk/>
            <pc:sldMk cId="326132252" sldId="258"/>
            <ac:spMk id="2" creationId="{05AE604B-94F0-F64A-ADA4-D9C90915ECE8}"/>
          </ac:spMkLst>
        </pc:spChg>
        <pc:spChg chg="del">
          <ac:chgData name="rsultana540@gmail.com" userId="518b15ff63f395e6" providerId="LiveId" clId="{B7162B05-1483-CC43-9ED3-57C3ECF0FCE0}" dt="2021-02-08T09:58:09.863" v="40" actId="21"/>
          <ac:spMkLst>
            <pc:docMk/>
            <pc:sldMk cId="326132252" sldId="258"/>
            <ac:spMk id="2" creationId="{50BA7314-F27B-6F47-8582-E6570CCD892F}"/>
          </ac:spMkLst>
        </pc:spChg>
        <pc:spChg chg="add">
          <ac:chgData name="rsultana540@gmail.com" userId="518b15ff63f395e6" providerId="LiveId" clId="{B7162B05-1483-CC43-9ED3-57C3ECF0FCE0}" dt="2021-02-13T07:02:41.198" v="237" actId="139"/>
          <ac:spMkLst>
            <pc:docMk/>
            <pc:sldMk cId="326132252" sldId="258"/>
            <ac:spMk id="3" creationId="{1AAF3B6C-2FAA-7B41-93FE-632AB63A6AFB}"/>
          </ac:spMkLst>
        </pc:spChg>
        <pc:spChg chg="del">
          <ac:chgData name="rsultana540@gmail.com" userId="518b15ff63f395e6" providerId="LiveId" clId="{B7162B05-1483-CC43-9ED3-57C3ECF0FCE0}" dt="2021-02-08T09:58:11.573" v="41" actId="21"/>
          <ac:spMkLst>
            <pc:docMk/>
            <pc:sldMk cId="326132252" sldId="258"/>
            <ac:spMk id="3" creationId="{9C1F7341-48D2-2B47-B8CB-3EB51F88C340}"/>
          </ac:spMkLst>
        </pc:spChg>
        <pc:spChg chg="add">
          <ac:chgData name="rsultana540@gmail.com" userId="518b15ff63f395e6" providerId="LiveId" clId="{B7162B05-1483-CC43-9ED3-57C3ECF0FCE0}" dt="2021-02-13T07:02:48.047" v="238" actId="139"/>
          <ac:spMkLst>
            <pc:docMk/>
            <pc:sldMk cId="326132252" sldId="258"/>
            <ac:spMk id="5" creationId="{795F73B1-5A7B-B24C-9E61-6956DB1C19D4}"/>
          </ac:spMkLst>
        </pc:spChg>
        <pc:spChg chg="add">
          <ac:chgData name="rsultana540@gmail.com" userId="518b15ff63f395e6" providerId="LiveId" clId="{B7162B05-1483-CC43-9ED3-57C3ECF0FCE0}" dt="2021-02-13T07:03:01.543" v="239" actId="139"/>
          <ac:spMkLst>
            <pc:docMk/>
            <pc:sldMk cId="326132252" sldId="258"/>
            <ac:spMk id="6" creationId="{6A45A243-C9ED-0B4B-A392-FE8D8D4BC57F}"/>
          </ac:spMkLst>
        </pc:spChg>
        <pc:spChg chg="add">
          <ac:chgData name="rsultana540@gmail.com" userId="518b15ff63f395e6" providerId="LiveId" clId="{B7162B05-1483-CC43-9ED3-57C3ECF0FCE0}" dt="2021-02-13T07:03:16.106" v="240" actId="139"/>
          <ac:spMkLst>
            <pc:docMk/>
            <pc:sldMk cId="326132252" sldId="258"/>
            <ac:spMk id="7" creationId="{D14D19D2-E330-9F4C-B755-AECAD3D34C1B}"/>
          </ac:spMkLst>
        </pc:spChg>
        <pc:spChg chg="add mod">
          <ac:chgData name="rsultana540@gmail.com" userId="518b15ff63f395e6" providerId="LiveId" clId="{B7162B05-1483-CC43-9ED3-57C3ECF0FCE0}" dt="2021-03-01T06:37:12.551" v="480" actId="1076"/>
          <ac:spMkLst>
            <pc:docMk/>
            <pc:sldMk cId="326132252" sldId="258"/>
            <ac:spMk id="8" creationId="{388A2511-8781-7E42-8A23-E348AF2606FA}"/>
          </ac:spMkLst>
        </pc:spChg>
        <pc:spChg chg="add del mod">
          <ac:chgData name="rsultana540@gmail.com" userId="518b15ff63f395e6" providerId="LiveId" clId="{B7162B05-1483-CC43-9ED3-57C3ECF0FCE0}" dt="2021-02-13T07:08:04.998" v="278" actId="478"/>
          <ac:spMkLst>
            <pc:docMk/>
            <pc:sldMk cId="326132252" sldId="258"/>
            <ac:spMk id="8" creationId="{461E2D27-9EDD-8D4B-A12D-F1CCBC4C7DDD}"/>
          </ac:spMkLst>
        </pc:spChg>
        <pc:spChg chg="add del mod">
          <ac:chgData name="rsultana540@gmail.com" userId="518b15ff63f395e6" providerId="LiveId" clId="{B7162B05-1483-CC43-9ED3-57C3ECF0FCE0}" dt="2021-02-13T07:19:37.377" v="340" actId="478"/>
          <ac:spMkLst>
            <pc:docMk/>
            <pc:sldMk cId="326132252" sldId="258"/>
            <ac:spMk id="8" creationId="{9B92C99E-81DF-DF4E-9C5C-44753880CF4E}"/>
          </ac:spMkLst>
        </pc:spChg>
        <pc:spChg chg="add">
          <ac:chgData name="rsultana540@gmail.com" userId="518b15ff63f395e6" providerId="LiveId" clId="{B7162B05-1483-CC43-9ED3-57C3ECF0FCE0}" dt="2021-02-13T07:04:33.295" v="251" actId="139"/>
          <ac:spMkLst>
            <pc:docMk/>
            <pc:sldMk cId="326132252" sldId="258"/>
            <ac:spMk id="9" creationId="{253C6448-FEC5-F64A-B322-E1C24A4D5398}"/>
          </ac:spMkLst>
        </pc:spChg>
        <pc:spChg chg="add del mod">
          <ac:chgData name="rsultana540@gmail.com" userId="518b15ff63f395e6" providerId="LiveId" clId="{B7162B05-1483-CC43-9ED3-57C3ECF0FCE0}" dt="2021-02-17T06:37:56.994" v="341" actId="21"/>
          <ac:spMkLst>
            <pc:docMk/>
            <pc:sldMk cId="326132252" sldId="258"/>
            <ac:spMk id="10" creationId="{41BD6225-D3D5-B849-A769-830EA99F2EB8}"/>
          </ac:spMkLst>
        </pc:spChg>
        <pc:spChg chg="add del mod">
          <ac:chgData name="rsultana540@gmail.com" userId="518b15ff63f395e6" providerId="LiveId" clId="{B7162B05-1483-CC43-9ED3-57C3ECF0FCE0}" dt="2021-02-13T07:17:23.765" v="324" actId="21"/>
          <ac:spMkLst>
            <pc:docMk/>
            <pc:sldMk cId="326132252" sldId="258"/>
            <ac:spMk id="11" creationId="{DB449B8C-05AE-1D47-82E1-C3FA60635431}"/>
          </ac:spMkLst>
        </pc:spChg>
        <pc:spChg chg="add del mod">
          <ac:chgData name="rsultana540@gmail.com" userId="518b15ff63f395e6" providerId="LiveId" clId="{B7162B05-1483-CC43-9ED3-57C3ECF0FCE0}" dt="2021-02-13T07:15:36.996" v="315" actId="21"/>
          <ac:spMkLst>
            <pc:docMk/>
            <pc:sldMk cId="326132252" sldId="258"/>
            <ac:spMk id="12" creationId="{36111BD8-AF10-1D46-B12B-A2F18A4A588A}"/>
          </ac:spMkLst>
        </pc:spChg>
        <pc:spChg chg="add del mod">
          <ac:chgData name="rsultana540@gmail.com" userId="518b15ff63f395e6" providerId="LiveId" clId="{B7162B05-1483-CC43-9ED3-57C3ECF0FCE0}" dt="2021-02-13T07:08:04.988" v="277" actId="21"/>
          <ac:spMkLst>
            <pc:docMk/>
            <pc:sldMk cId="326132252" sldId="258"/>
            <ac:spMk id="13" creationId="{B8675BD9-4008-6C49-88E0-F0E4B63EB8A9}"/>
          </ac:spMkLst>
        </pc:spChg>
        <pc:spChg chg="add del mod">
          <ac:chgData name="rsultana540@gmail.com" userId="518b15ff63f395e6" providerId="LiveId" clId="{B7162B05-1483-CC43-9ED3-57C3ECF0FCE0}" dt="2021-02-17T06:37:59.570" v="342" actId="21"/>
          <ac:spMkLst>
            <pc:docMk/>
            <pc:sldMk cId="326132252" sldId="258"/>
            <ac:spMk id="14" creationId="{7202DA15-F404-7746-A0B3-717ED763D564}"/>
          </ac:spMkLst>
        </pc:spChg>
        <pc:spChg chg="add del">
          <ac:chgData name="rsultana540@gmail.com" userId="518b15ff63f395e6" providerId="LiveId" clId="{B7162B05-1483-CC43-9ED3-57C3ECF0FCE0}" dt="2021-02-13T07:17:29.569" v="325" actId="21"/>
          <ac:spMkLst>
            <pc:docMk/>
            <pc:sldMk cId="326132252" sldId="258"/>
            <ac:spMk id="15" creationId="{1494EB16-437D-704C-BC95-07CF49BEDBA7}"/>
          </ac:spMkLst>
        </pc:spChg>
        <pc:spChg chg="add mod">
          <ac:chgData name="rsultana540@gmail.com" userId="518b15ff63f395e6" providerId="LiveId" clId="{B7162B05-1483-CC43-9ED3-57C3ECF0FCE0}" dt="2021-03-08T04:29:03.500" v="3085" actId="1076"/>
          <ac:spMkLst>
            <pc:docMk/>
            <pc:sldMk cId="326132252" sldId="258"/>
            <ac:spMk id="20" creationId="{E38DDD4C-2D85-BB45-A69A-71D9035B8317}"/>
          </ac:spMkLst>
        </pc:spChg>
        <pc:spChg chg="add del mod">
          <ac:chgData name="rsultana540@gmail.com" userId="518b15ff63f395e6" providerId="LiveId" clId="{B7162B05-1483-CC43-9ED3-57C3ECF0FCE0}" dt="2021-03-01T11:36:20.171" v="762" actId="21"/>
          <ac:spMkLst>
            <pc:docMk/>
            <pc:sldMk cId="326132252" sldId="258"/>
            <ac:spMk id="22" creationId="{C6257536-EFE5-1D4F-9727-07D1F66A90DF}"/>
          </ac:spMkLst>
        </pc:spChg>
        <pc:spChg chg="add mod">
          <ac:chgData name="rsultana540@gmail.com" userId="518b15ff63f395e6" providerId="LiveId" clId="{B7162B05-1483-CC43-9ED3-57C3ECF0FCE0}" dt="2021-03-01T11:36:16.018" v="761" actId="1076"/>
          <ac:spMkLst>
            <pc:docMk/>
            <pc:sldMk cId="326132252" sldId="258"/>
            <ac:spMk id="23" creationId="{2D33DC95-B7F0-EF43-840E-153085CBA2BB}"/>
          </ac:spMkLst>
        </pc:spChg>
        <pc:spChg chg="add mod">
          <ac:chgData name="rsultana540@gmail.com" userId="518b15ff63f395e6" providerId="LiveId" clId="{B7162B05-1483-CC43-9ED3-57C3ECF0FCE0}" dt="2021-03-03T03:12:27.266" v="858" actId="1076"/>
          <ac:spMkLst>
            <pc:docMk/>
            <pc:sldMk cId="326132252" sldId="258"/>
            <ac:spMk id="24" creationId="{030358A5-9043-4B4C-B841-45BDB2A7DD38}"/>
          </ac:spMkLst>
        </pc:spChg>
        <pc:spChg chg="add mod">
          <ac:chgData name="rsultana540@gmail.com" userId="518b15ff63f395e6" providerId="LiveId" clId="{B7162B05-1483-CC43-9ED3-57C3ECF0FCE0}" dt="2021-03-03T03:12:32.837" v="859" actId="1076"/>
          <ac:spMkLst>
            <pc:docMk/>
            <pc:sldMk cId="326132252" sldId="258"/>
            <ac:spMk id="25" creationId="{61A61CC8-7A8C-F743-B66F-E6CA6CF9BF78}"/>
          </ac:spMkLst>
        </pc:spChg>
        <pc:picChg chg="add del">
          <ac:chgData name="rsultana540@gmail.com" userId="518b15ff63f395e6" providerId="LiveId" clId="{B7162B05-1483-CC43-9ED3-57C3ECF0FCE0}" dt="2021-02-08T10:02:00.489" v="48" actId="21"/>
          <ac:picMkLst>
            <pc:docMk/>
            <pc:sldMk cId="326132252" sldId="258"/>
            <ac:picMk id="2" creationId="{87102CD2-6528-964D-8C8E-2DB36D4ACF5D}"/>
          </ac:picMkLst>
        </pc:picChg>
        <pc:picChg chg="add mod">
          <ac:chgData name="rsultana540@gmail.com" userId="518b15ff63f395e6" providerId="LiveId" clId="{B7162B05-1483-CC43-9ED3-57C3ECF0FCE0}" dt="2021-03-01T10:15:46.778" v="574" actId="1076"/>
          <ac:picMkLst>
            <pc:docMk/>
            <pc:sldMk cId="326132252" sldId="258"/>
            <ac:picMk id="4" creationId="{ED4640B5-7DD1-3F48-A2BF-0B2DDBE39C83}"/>
          </ac:picMkLst>
        </pc:picChg>
        <pc:picChg chg="add mod">
          <ac:chgData name="rsultana540@gmail.com" userId="518b15ff63f395e6" providerId="LiveId" clId="{B7162B05-1483-CC43-9ED3-57C3ECF0FCE0}" dt="2021-03-01T11:30:57.859" v="718" actId="1076"/>
          <ac:picMkLst>
            <pc:docMk/>
            <pc:sldMk cId="326132252" sldId="258"/>
            <ac:picMk id="10" creationId="{EAFD8D74-6F7B-604C-935A-281D23DE8919}"/>
          </ac:picMkLst>
        </pc:picChg>
        <pc:picChg chg="add mod">
          <ac:chgData name="rsultana540@gmail.com" userId="518b15ff63f395e6" providerId="LiveId" clId="{B7162B05-1483-CC43-9ED3-57C3ECF0FCE0}" dt="2021-03-01T11:27:34.285" v="683" actId="14100"/>
          <ac:picMkLst>
            <pc:docMk/>
            <pc:sldMk cId="326132252" sldId="258"/>
            <ac:picMk id="11" creationId="{8B11F043-2F7B-684E-9FD5-44F3EC0E3AD7}"/>
          </ac:picMkLst>
        </pc:picChg>
        <pc:picChg chg="add del mod">
          <ac:chgData name="rsultana540@gmail.com" userId="518b15ff63f395e6" providerId="LiveId" clId="{B7162B05-1483-CC43-9ED3-57C3ECF0FCE0}" dt="2021-03-01T06:47:51.757" v="552" actId="21"/>
          <ac:picMkLst>
            <pc:docMk/>
            <pc:sldMk cId="326132252" sldId="258"/>
            <ac:picMk id="11" creationId="{9677F3A7-6242-7244-AE78-98CC90CE9DA8}"/>
          </ac:picMkLst>
        </pc:picChg>
        <pc:picChg chg="add mod">
          <ac:chgData name="rsultana540@gmail.com" userId="518b15ff63f395e6" providerId="LiveId" clId="{B7162B05-1483-CC43-9ED3-57C3ECF0FCE0}" dt="2021-03-01T11:31:56.968" v="723" actId="1076"/>
          <ac:picMkLst>
            <pc:docMk/>
            <pc:sldMk cId="326132252" sldId="258"/>
            <ac:picMk id="12" creationId="{EBB2AB8D-2235-154E-AC87-83AF02350712}"/>
          </ac:picMkLst>
        </pc:picChg>
        <pc:picChg chg="add mod">
          <ac:chgData name="rsultana540@gmail.com" userId="518b15ff63f395e6" providerId="LiveId" clId="{B7162B05-1483-CC43-9ED3-57C3ECF0FCE0}" dt="2021-03-01T11:27:46.793" v="684" actId="1076"/>
          <ac:picMkLst>
            <pc:docMk/>
            <pc:sldMk cId="326132252" sldId="258"/>
            <ac:picMk id="13" creationId="{B3EA09D7-BCC6-B74A-A5E1-DC310DA7286C}"/>
          </ac:picMkLst>
        </pc:picChg>
        <pc:picChg chg="add mod">
          <ac:chgData name="rsultana540@gmail.com" userId="518b15ff63f395e6" providerId="LiveId" clId="{B7162B05-1483-CC43-9ED3-57C3ECF0FCE0}" dt="2021-03-01T11:27:53.922" v="687" actId="1076"/>
          <ac:picMkLst>
            <pc:docMk/>
            <pc:sldMk cId="326132252" sldId="258"/>
            <ac:picMk id="14" creationId="{FB047036-7129-5146-97B6-5E10AA942211}"/>
          </ac:picMkLst>
        </pc:picChg>
        <pc:picChg chg="add mod">
          <ac:chgData name="rsultana540@gmail.com" userId="518b15ff63f395e6" providerId="LiveId" clId="{B7162B05-1483-CC43-9ED3-57C3ECF0FCE0}" dt="2021-03-01T11:33:23.586" v="739" actId="14100"/>
          <ac:picMkLst>
            <pc:docMk/>
            <pc:sldMk cId="326132252" sldId="258"/>
            <ac:picMk id="15" creationId="{D37CA745-94D4-B24F-B8C5-DA6B1A0EA33A}"/>
          </ac:picMkLst>
        </pc:picChg>
        <pc:picChg chg="add mod">
          <ac:chgData name="rsultana540@gmail.com" userId="518b15ff63f395e6" providerId="LiveId" clId="{B7162B05-1483-CC43-9ED3-57C3ECF0FCE0}" dt="2021-03-01T11:40:13.488" v="802" actId="1076"/>
          <ac:picMkLst>
            <pc:docMk/>
            <pc:sldMk cId="326132252" sldId="258"/>
            <ac:picMk id="16" creationId="{7F19F8EA-957C-904F-A095-D9AE16D65BBC}"/>
          </ac:picMkLst>
        </pc:picChg>
        <pc:picChg chg="add mod">
          <ac:chgData name="rsultana540@gmail.com" userId="518b15ff63f395e6" providerId="LiveId" clId="{B7162B05-1483-CC43-9ED3-57C3ECF0FCE0}" dt="2021-03-01T11:33:38.099" v="742" actId="1076"/>
          <ac:picMkLst>
            <pc:docMk/>
            <pc:sldMk cId="326132252" sldId="258"/>
            <ac:picMk id="17" creationId="{5B9CC77D-5080-A84E-9B7E-175DE37CD339}"/>
          </ac:picMkLst>
        </pc:picChg>
        <pc:picChg chg="add mod">
          <ac:chgData name="rsultana540@gmail.com" userId="518b15ff63f395e6" providerId="LiveId" clId="{B7162B05-1483-CC43-9ED3-57C3ECF0FCE0}" dt="2021-03-01T10:13:37.759" v="565" actId="14100"/>
          <ac:picMkLst>
            <pc:docMk/>
            <pc:sldMk cId="326132252" sldId="258"/>
            <ac:picMk id="18" creationId="{84A0FB3F-DAC0-9640-86E6-6416D2D73569}"/>
          </ac:picMkLst>
        </pc:picChg>
        <pc:picChg chg="add mod">
          <ac:chgData name="rsultana540@gmail.com" userId="518b15ff63f395e6" providerId="LiveId" clId="{B7162B05-1483-CC43-9ED3-57C3ECF0FCE0}" dt="2021-03-01T11:32:01.543" v="724" actId="1076"/>
          <ac:picMkLst>
            <pc:docMk/>
            <pc:sldMk cId="326132252" sldId="258"/>
            <ac:picMk id="19" creationId="{EEB38D63-0CC0-C444-ABD7-E10F6A15A5C1}"/>
          </ac:picMkLst>
        </pc:picChg>
        <pc:picChg chg="add del mod">
          <ac:chgData name="rsultana540@gmail.com" userId="518b15ff63f395e6" providerId="LiveId" clId="{B7162B05-1483-CC43-9ED3-57C3ECF0FCE0}" dt="2021-03-01T11:31:06.394" v="719" actId="21"/>
          <ac:picMkLst>
            <pc:docMk/>
            <pc:sldMk cId="326132252" sldId="258"/>
            <ac:picMk id="20" creationId="{CBD095E8-C000-924E-BA99-2E1CBFF8ED5E}"/>
          </ac:picMkLst>
        </pc:picChg>
        <pc:picChg chg="add mod">
          <ac:chgData name="rsultana540@gmail.com" userId="518b15ff63f395e6" providerId="LiveId" clId="{B7162B05-1483-CC43-9ED3-57C3ECF0FCE0}" dt="2021-03-01T11:33:13.860" v="736" actId="1076"/>
          <ac:picMkLst>
            <pc:docMk/>
            <pc:sldMk cId="326132252" sldId="258"/>
            <ac:picMk id="21" creationId="{ABFE6A71-C554-3442-956B-8F7961D002B7}"/>
          </ac:picMkLst>
        </pc:picChg>
      </pc:sldChg>
      <pc:sldChg chg="addSp delSp modSp new modTransition">
        <pc:chgData name="rsultana540@gmail.com" userId="518b15ff63f395e6" providerId="LiveId" clId="{B7162B05-1483-CC43-9ED3-57C3ECF0FCE0}" dt="2021-03-10T10:30:30.456" v="3488" actId="12563"/>
        <pc:sldMkLst>
          <pc:docMk/>
          <pc:sldMk cId="1676816840" sldId="259"/>
        </pc:sldMkLst>
        <pc:spChg chg="add mod">
          <ac:chgData name="rsultana540@gmail.com" userId="518b15ff63f395e6" providerId="LiveId" clId="{B7162B05-1483-CC43-9ED3-57C3ECF0FCE0}" dt="2021-03-05T07:04:53.030" v="992" actId="113"/>
          <ac:spMkLst>
            <pc:docMk/>
            <pc:sldMk cId="1676816840" sldId="259"/>
            <ac:spMk id="2" creationId="{142AF7CB-786B-164E-AB13-1E4732460F84}"/>
          </ac:spMkLst>
        </pc:spChg>
        <pc:spChg chg="del">
          <ac:chgData name="rsultana540@gmail.com" userId="518b15ff63f395e6" providerId="LiveId" clId="{B7162B05-1483-CC43-9ED3-57C3ECF0FCE0}" dt="2021-02-08T09:58:03.127" v="38" actId="21"/>
          <ac:spMkLst>
            <pc:docMk/>
            <pc:sldMk cId="1676816840" sldId="259"/>
            <ac:spMk id="2" creationId="{4F870952-4C79-3A45-8609-BADBED4220C1}"/>
          </ac:spMkLst>
        </pc:spChg>
        <pc:spChg chg="del">
          <ac:chgData name="rsultana540@gmail.com" userId="518b15ff63f395e6" providerId="LiveId" clId="{B7162B05-1483-CC43-9ED3-57C3ECF0FCE0}" dt="2021-02-08T09:58:04.834" v="39" actId="21"/>
          <ac:spMkLst>
            <pc:docMk/>
            <pc:sldMk cId="1676816840" sldId="259"/>
            <ac:spMk id="3" creationId="{3DB4D5BE-0B16-BD42-A763-163C431203E0}"/>
          </ac:spMkLst>
        </pc:spChg>
        <pc:spChg chg="add mod">
          <ac:chgData name="rsultana540@gmail.com" userId="518b15ff63f395e6" providerId="LiveId" clId="{B7162B05-1483-CC43-9ED3-57C3ECF0FCE0}" dt="2021-03-05T07:04:49.440" v="991" actId="113"/>
          <ac:spMkLst>
            <pc:docMk/>
            <pc:sldMk cId="1676816840" sldId="259"/>
            <ac:spMk id="4" creationId="{E976CBA5-1889-364A-A4D7-55DD9885919C}"/>
          </ac:spMkLst>
        </pc:spChg>
        <pc:spChg chg="add mod">
          <ac:chgData name="rsultana540@gmail.com" userId="518b15ff63f395e6" providerId="LiveId" clId="{B7162B05-1483-CC43-9ED3-57C3ECF0FCE0}" dt="2021-03-08T04:29:50.099" v="3093" actId="113"/>
          <ac:spMkLst>
            <pc:docMk/>
            <pc:sldMk cId="1676816840" sldId="259"/>
            <ac:spMk id="5" creationId="{66A75E72-5861-D945-824F-017B95C8DB1E}"/>
          </ac:spMkLst>
        </pc:spChg>
        <pc:picChg chg="add mod">
          <ac:chgData name="rsultana540@gmail.com" userId="518b15ff63f395e6" providerId="LiveId" clId="{B7162B05-1483-CC43-9ED3-57C3ECF0FCE0}" dt="2021-03-05T07:02:03.976" v="981" actId="1076"/>
          <ac:picMkLst>
            <pc:docMk/>
            <pc:sldMk cId="1676816840" sldId="259"/>
            <ac:picMk id="3" creationId="{BC10C781-A349-6649-BCED-119C986BDA00}"/>
          </ac:picMkLst>
        </pc:picChg>
        <pc:picChg chg="add del">
          <ac:chgData name="rsultana540@gmail.com" userId="518b15ff63f395e6" providerId="LiveId" clId="{B7162B05-1483-CC43-9ED3-57C3ECF0FCE0}" dt="2021-02-08T10:04:21.495" v="93" actId="21"/>
          <ac:picMkLst>
            <pc:docMk/>
            <pc:sldMk cId="1676816840" sldId="259"/>
            <ac:picMk id="5" creationId="{480202DF-857F-CE4A-9A6C-58D5836F98F5}"/>
          </ac:picMkLst>
        </pc:picChg>
      </pc:sldChg>
      <pc:sldChg chg="addSp delSp modSp new modTransition">
        <pc:chgData name="rsultana540@gmail.com" userId="518b15ff63f395e6" providerId="LiveId" clId="{B7162B05-1483-CC43-9ED3-57C3ECF0FCE0}" dt="2021-03-10T10:30:41.246" v="3489" actId="12563"/>
        <pc:sldMkLst>
          <pc:docMk/>
          <pc:sldMk cId="2641102590" sldId="260"/>
        </pc:sldMkLst>
        <pc:spChg chg="del">
          <ac:chgData name="rsultana540@gmail.com" userId="518b15ff63f395e6" providerId="LiveId" clId="{B7162B05-1483-CC43-9ED3-57C3ECF0FCE0}" dt="2021-02-08T10:02:30.956" v="55" actId="21"/>
          <ac:spMkLst>
            <pc:docMk/>
            <pc:sldMk cId="2641102590" sldId="260"/>
            <ac:spMk id="2" creationId="{1429A3B0-EF21-0249-90A8-7962A99254A1}"/>
          </ac:spMkLst>
        </pc:spChg>
        <pc:spChg chg="add mod">
          <ac:chgData name="rsultana540@gmail.com" userId="518b15ff63f395e6" providerId="LiveId" clId="{B7162B05-1483-CC43-9ED3-57C3ECF0FCE0}" dt="2021-03-03T03:15:56.453" v="865" actId="1076"/>
          <ac:spMkLst>
            <pc:docMk/>
            <pc:sldMk cId="2641102590" sldId="260"/>
            <ac:spMk id="2" creationId="{8ADCA68B-37B2-8148-B518-223700433260}"/>
          </ac:spMkLst>
        </pc:spChg>
        <pc:spChg chg="del">
          <ac:chgData name="rsultana540@gmail.com" userId="518b15ff63f395e6" providerId="LiveId" clId="{B7162B05-1483-CC43-9ED3-57C3ECF0FCE0}" dt="2021-02-08T10:02:32.723" v="56" actId="21"/>
          <ac:spMkLst>
            <pc:docMk/>
            <pc:sldMk cId="2641102590" sldId="260"/>
            <ac:spMk id="3" creationId="{96E5BE0E-2537-7B4E-81CF-0EAE73134C19}"/>
          </ac:spMkLst>
        </pc:spChg>
        <pc:spChg chg="add mod">
          <ac:chgData name="rsultana540@gmail.com" userId="518b15ff63f395e6" providerId="LiveId" clId="{B7162B05-1483-CC43-9ED3-57C3ECF0FCE0}" dt="2021-03-05T07:05:45.001" v="1003" actId="20577"/>
          <ac:spMkLst>
            <pc:docMk/>
            <pc:sldMk cId="2641102590" sldId="260"/>
            <ac:spMk id="3" creationId="{B870D7EE-0BB2-7C47-9B7C-BE59DAC1FAB7}"/>
          </ac:spMkLst>
        </pc:spChg>
        <pc:spChg chg="add mod">
          <ac:chgData name="rsultana540@gmail.com" userId="518b15ff63f395e6" providerId="LiveId" clId="{B7162B05-1483-CC43-9ED3-57C3ECF0FCE0}" dt="2021-03-08T04:30:42.216" v="3103" actId="113"/>
          <ac:spMkLst>
            <pc:docMk/>
            <pc:sldMk cId="2641102590" sldId="260"/>
            <ac:spMk id="4" creationId="{1A7C7651-B5BC-1A48-98D5-BFAD8460090E}"/>
          </ac:spMkLst>
        </pc:spChg>
        <pc:picChg chg="add del mod">
          <ac:chgData name="rsultana540@gmail.com" userId="518b15ff63f395e6" providerId="LiveId" clId="{B7162B05-1483-CC43-9ED3-57C3ECF0FCE0}" dt="2021-03-05T06:32:07.023" v="872" actId="21"/>
          <ac:picMkLst>
            <pc:docMk/>
            <pc:sldMk cId="2641102590" sldId="260"/>
            <ac:picMk id="3" creationId="{39CF1C15-6F6F-084C-8A67-B960C34EC679}"/>
          </ac:picMkLst>
        </pc:picChg>
        <pc:picChg chg="add mod">
          <ac:chgData name="rsultana540@gmail.com" userId="518b15ff63f395e6" providerId="LiveId" clId="{B7162B05-1483-CC43-9ED3-57C3ECF0FCE0}" dt="2021-02-08T10:06:57.270" v="119" actId="1076"/>
          <ac:picMkLst>
            <pc:docMk/>
            <pc:sldMk cId="2641102590" sldId="260"/>
            <ac:picMk id="5" creationId="{A4C7CD79-6E27-8F48-A132-0D6003171F3E}"/>
          </ac:picMkLst>
        </pc:picChg>
      </pc:sldChg>
      <pc:sldChg chg="addSp delSp modSp new modTransition addAnim">
        <pc:chgData name="rsultana540@gmail.com" userId="518b15ff63f395e6" providerId="LiveId" clId="{B7162B05-1483-CC43-9ED3-57C3ECF0FCE0}" dt="2021-03-10T10:30:48.538" v="3490" actId="12563"/>
        <pc:sldMkLst>
          <pc:docMk/>
          <pc:sldMk cId="3762348459" sldId="261"/>
        </pc:sldMkLst>
        <pc:spChg chg="del">
          <ac:chgData name="rsultana540@gmail.com" userId="518b15ff63f395e6" providerId="LiveId" clId="{B7162B05-1483-CC43-9ED3-57C3ECF0FCE0}" dt="2021-02-08T10:02:36.184" v="57" actId="21"/>
          <ac:spMkLst>
            <pc:docMk/>
            <pc:sldMk cId="3762348459" sldId="261"/>
            <ac:spMk id="2" creationId="{E251A923-FEC8-FD45-90A2-C956979B9A2F}"/>
          </ac:spMkLst>
        </pc:spChg>
        <pc:spChg chg="del">
          <ac:chgData name="rsultana540@gmail.com" userId="518b15ff63f395e6" providerId="LiveId" clId="{B7162B05-1483-CC43-9ED3-57C3ECF0FCE0}" dt="2021-02-08T10:02:37.870" v="58" actId="21"/>
          <ac:spMkLst>
            <pc:docMk/>
            <pc:sldMk cId="3762348459" sldId="261"/>
            <ac:spMk id="3" creationId="{77E4CD32-D43E-6D41-B9CD-FEB8F5C4D165}"/>
          </ac:spMkLst>
        </pc:spChg>
        <pc:spChg chg="add mod">
          <ac:chgData name="rsultana540@gmail.com" userId="518b15ff63f395e6" providerId="LiveId" clId="{B7162B05-1483-CC43-9ED3-57C3ECF0FCE0}" dt="2021-03-08T03:04:59.432" v="2653" actId="207"/>
          <ac:spMkLst>
            <pc:docMk/>
            <pc:sldMk cId="3762348459" sldId="261"/>
            <ac:spMk id="4" creationId="{C641A208-272A-EA49-94C6-C98E086D51C3}"/>
          </ac:spMkLst>
        </pc:spChg>
        <pc:spChg chg="add mod">
          <ac:chgData name="rsultana540@gmail.com" userId="518b15ff63f395e6" providerId="LiveId" clId="{B7162B05-1483-CC43-9ED3-57C3ECF0FCE0}" dt="2021-03-08T03:04:53.013" v="2652" actId="207"/>
          <ac:spMkLst>
            <pc:docMk/>
            <pc:sldMk cId="3762348459" sldId="261"/>
            <ac:spMk id="6" creationId="{A493C252-D193-564E-BFA7-72333B81FAFF}"/>
          </ac:spMkLst>
        </pc:spChg>
        <pc:spChg chg="add mod">
          <ac:chgData name="rsultana540@gmail.com" userId="518b15ff63f395e6" providerId="LiveId" clId="{B7162B05-1483-CC43-9ED3-57C3ECF0FCE0}" dt="2021-03-08T03:05:23.660" v="2655" actId="1076"/>
          <ac:spMkLst>
            <pc:docMk/>
            <pc:sldMk cId="3762348459" sldId="261"/>
            <ac:spMk id="7" creationId="{17177B0D-28A1-494A-A359-41CA862F6E56}"/>
          </ac:spMkLst>
        </pc:spChg>
        <pc:spChg chg="add mod">
          <ac:chgData name="rsultana540@gmail.com" userId="518b15ff63f395e6" providerId="LiveId" clId="{B7162B05-1483-CC43-9ED3-57C3ECF0FCE0}" dt="2021-03-08T03:05:46.067" v="2657" actId="207"/>
          <ac:spMkLst>
            <pc:docMk/>
            <pc:sldMk cId="3762348459" sldId="261"/>
            <ac:spMk id="8" creationId="{37768B46-FDAC-1742-A785-90D122D6DB95}"/>
          </ac:spMkLst>
        </pc:spChg>
        <pc:spChg chg="add mod">
          <ac:chgData name="rsultana540@gmail.com" userId="518b15ff63f395e6" providerId="LiveId" clId="{B7162B05-1483-CC43-9ED3-57C3ECF0FCE0}" dt="2021-03-08T03:03:53.074" v="2638" actId="255"/>
          <ac:spMkLst>
            <pc:docMk/>
            <pc:sldMk cId="3762348459" sldId="261"/>
            <ac:spMk id="9" creationId="{DB020EBB-5E89-664C-8F44-F42EB1FA6496}"/>
          </ac:spMkLst>
        </pc:spChg>
        <pc:spChg chg="add mod">
          <ac:chgData name="rsultana540@gmail.com" userId="518b15ff63f395e6" providerId="LiveId" clId="{B7162B05-1483-CC43-9ED3-57C3ECF0FCE0}" dt="2021-03-08T04:31:32.512" v="3113" actId="14100"/>
          <ac:spMkLst>
            <pc:docMk/>
            <pc:sldMk cId="3762348459" sldId="261"/>
            <ac:spMk id="10" creationId="{B6685EF1-FD5C-6546-9D65-3AF9D9E7D439}"/>
          </ac:spMkLst>
        </pc:spChg>
        <pc:spChg chg="add del">
          <ac:chgData name="rsultana540@gmail.com" userId="518b15ff63f395e6" providerId="LiveId" clId="{B7162B05-1483-CC43-9ED3-57C3ECF0FCE0}" dt="2021-03-08T03:10:51.903" v="2668" actId="21"/>
          <ac:spMkLst>
            <pc:docMk/>
            <pc:sldMk cId="3762348459" sldId="261"/>
            <ac:spMk id="13" creationId="{91879872-24CE-264A-B304-1074C2A2DD5E}"/>
          </ac:spMkLst>
        </pc:spChg>
        <pc:graphicFrameChg chg="add mod modGraphic">
          <ac:chgData name="rsultana540@gmail.com" userId="518b15ff63f395e6" providerId="LiveId" clId="{B7162B05-1483-CC43-9ED3-57C3ECF0FCE0}" dt="2021-03-05T07:17:33.561" v="1077" actId="1076"/>
          <ac:graphicFrameMkLst>
            <pc:docMk/>
            <pc:sldMk cId="3762348459" sldId="261"/>
            <ac:graphicFrameMk id="3" creationId="{A9993B9B-9582-9D49-8C43-7F38BD4BDC28}"/>
          </ac:graphicFrameMkLst>
        </pc:graphicFrameChg>
        <pc:picChg chg="add mod">
          <ac:chgData name="rsultana540@gmail.com" userId="518b15ff63f395e6" providerId="LiveId" clId="{B7162B05-1483-CC43-9ED3-57C3ECF0FCE0}" dt="2021-03-05T07:15:12.364" v="1056" actId="1076"/>
          <ac:picMkLst>
            <pc:docMk/>
            <pc:sldMk cId="3762348459" sldId="261"/>
            <ac:picMk id="2" creationId="{53000941-1E64-4540-92C1-1FD32E3B0459}"/>
          </ac:picMkLst>
        </pc:picChg>
        <pc:picChg chg="add mod">
          <ac:chgData name="rsultana540@gmail.com" userId="518b15ff63f395e6" providerId="LiveId" clId="{B7162B05-1483-CC43-9ED3-57C3ECF0FCE0}" dt="2021-03-05T07:12:12.223" v="1037" actId="1076"/>
          <ac:picMkLst>
            <pc:docMk/>
            <pc:sldMk cId="3762348459" sldId="261"/>
            <ac:picMk id="5" creationId="{16E27A04-46F8-CB4F-8F1F-747A7DC31FA4}"/>
          </ac:picMkLst>
        </pc:picChg>
        <pc:picChg chg="add del">
          <ac:chgData name="rsultana540@gmail.com" userId="518b15ff63f395e6" providerId="LiveId" clId="{B7162B05-1483-CC43-9ED3-57C3ECF0FCE0}" dt="2021-03-08T03:08:45.661" v="2659" actId="21"/>
          <ac:picMkLst>
            <pc:docMk/>
            <pc:sldMk cId="3762348459" sldId="261"/>
            <ac:picMk id="11" creationId="{A208EA63-ED7D-F34C-8EA3-114FFF2A9B8A}"/>
          </ac:picMkLst>
        </pc:picChg>
      </pc:sldChg>
      <pc:sldChg chg="addSp delSp modSp new modTransition addAnim delAnim">
        <pc:chgData name="rsultana540@gmail.com" userId="518b15ff63f395e6" providerId="LiveId" clId="{B7162B05-1483-CC43-9ED3-57C3ECF0FCE0}" dt="2021-03-10T10:36:08.103" v="3506" actId="27704"/>
        <pc:sldMkLst>
          <pc:docMk/>
          <pc:sldMk cId="1179835774" sldId="262"/>
        </pc:sldMkLst>
        <pc:spChg chg="del">
          <ac:chgData name="rsultana540@gmail.com" userId="518b15ff63f395e6" providerId="LiveId" clId="{B7162B05-1483-CC43-9ED3-57C3ECF0FCE0}" dt="2021-02-08T10:02:41.179" v="59" actId="21"/>
          <ac:spMkLst>
            <pc:docMk/>
            <pc:sldMk cId="1179835774" sldId="262"/>
            <ac:spMk id="2" creationId="{BEE34D9B-8939-9D48-ADF6-100A3B6CCF37}"/>
          </ac:spMkLst>
        </pc:spChg>
        <pc:spChg chg="add mod">
          <ac:chgData name="rsultana540@gmail.com" userId="518b15ff63f395e6" providerId="LiveId" clId="{B7162B05-1483-CC43-9ED3-57C3ECF0FCE0}" dt="2021-03-08T02:48:22.510" v="2101" actId="20577"/>
          <ac:spMkLst>
            <pc:docMk/>
            <pc:sldMk cId="1179835774" sldId="262"/>
            <ac:spMk id="3" creationId="{216E7381-375C-6748-BB2C-E2F7943F653B}"/>
          </ac:spMkLst>
        </pc:spChg>
        <pc:spChg chg="del">
          <ac:chgData name="rsultana540@gmail.com" userId="518b15ff63f395e6" providerId="LiveId" clId="{B7162B05-1483-CC43-9ED3-57C3ECF0FCE0}" dt="2021-02-08T10:02:42.900" v="60" actId="21"/>
          <ac:spMkLst>
            <pc:docMk/>
            <pc:sldMk cId="1179835774" sldId="262"/>
            <ac:spMk id="3" creationId="{A2FC23AE-E9CE-3C46-946D-4AF8A819CBFF}"/>
          </ac:spMkLst>
        </pc:spChg>
        <pc:spChg chg="add mod">
          <ac:chgData name="rsultana540@gmail.com" userId="518b15ff63f395e6" providerId="LiveId" clId="{B7162B05-1483-CC43-9ED3-57C3ECF0FCE0}" dt="2021-03-10T10:26:39.328" v="3459" actId="1076"/>
          <ac:spMkLst>
            <pc:docMk/>
            <pc:sldMk cId="1179835774" sldId="262"/>
            <ac:spMk id="4" creationId="{4BE07D47-CFA5-0C41-8645-27897E1D9805}"/>
          </ac:spMkLst>
        </pc:spChg>
        <pc:spChg chg="add mod">
          <ac:chgData name="rsultana540@gmail.com" userId="518b15ff63f395e6" providerId="LiveId" clId="{B7162B05-1483-CC43-9ED3-57C3ECF0FCE0}" dt="2021-03-08T04:32:20.385" v="3129" actId="113"/>
          <ac:spMkLst>
            <pc:docMk/>
            <pc:sldMk cId="1179835774" sldId="262"/>
            <ac:spMk id="9" creationId="{F0407AA3-72AB-1146-B755-A6957445DC12}"/>
          </ac:spMkLst>
        </pc:spChg>
        <pc:picChg chg="add mod">
          <ac:chgData name="rsultana540@gmail.com" userId="518b15ff63f395e6" providerId="LiveId" clId="{B7162B05-1483-CC43-9ED3-57C3ECF0FCE0}" dt="2021-03-08T02:44:15.611" v="2076" actId="1076"/>
          <ac:picMkLst>
            <pc:docMk/>
            <pc:sldMk cId="1179835774" sldId="262"/>
            <ac:picMk id="2" creationId="{BAF91D35-48E1-8C4C-A391-96F3ACFD5EAA}"/>
          </ac:picMkLst>
        </pc:picChg>
        <pc:picChg chg="add del mod">
          <ac:chgData name="rsultana540@gmail.com" userId="518b15ff63f395e6" providerId="LiveId" clId="{B7162B05-1483-CC43-9ED3-57C3ECF0FCE0}" dt="2021-03-05T07:26:37.776" v="1120" actId="21"/>
          <ac:picMkLst>
            <pc:docMk/>
            <pc:sldMk cId="1179835774" sldId="262"/>
            <ac:picMk id="3" creationId="{559A58F0-FEBE-6E40-9A46-B0FA10103629}"/>
          </ac:picMkLst>
        </pc:picChg>
        <pc:picChg chg="add del mod">
          <ac:chgData name="rsultana540@gmail.com" userId="518b15ff63f395e6" providerId="LiveId" clId="{B7162B05-1483-CC43-9ED3-57C3ECF0FCE0}" dt="2021-03-05T07:26:04.150" v="1116" actId="21"/>
          <ac:picMkLst>
            <pc:docMk/>
            <pc:sldMk cId="1179835774" sldId="262"/>
            <ac:picMk id="4" creationId="{18860FB9-5644-4C41-8BE1-2556592E14B8}"/>
          </ac:picMkLst>
        </pc:picChg>
        <pc:picChg chg="add mod">
          <ac:chgData name="rsultana540@gmail.com" userId="518b15ff63f395e6" providerId="LiveId" clId="{B7162B05-1483-CC43-9ED3-57C3ECF0FCE0}" dt="2021-03-08T02:43:16.354" v="2064" actId="1076"/>
          <ac:picMkLst>
            <pc:docMk/>
            <pc:sldMk cId="1179835774" sldId="262"/>
            <ac:picMk id="5" creationId="{F9FC58F2-0456-5740-AD72-48633D02CF69}"/>
          </ac:picMkLst>
        </pc:picChg>
        <pc:picChg chg="add mod">
          <ac:chgData name="rsultana540@gmail.com" userId="518b15ff63f395e6" providerId="LiveId" clId="{B7162B05-1483-CC43-9ED3-57C3ECF0FCE0}" dt="2021-03-08T02:44:23.819" v="2077" actId="1076"/>
          <ac:picMkLst>
            <pc:docMk/>
            <pc:sldMk cId="1179835774" sldId="262"/>
            <ac:picMk id="6" creationId="{474B15D6-BBCC-9648-9ADE-40410CED77A7}"/>
          </ac:picMkLst>
        </pc:picChg>
        <pc:picChg chg="add mod">
          <ac:chgData name="rsultana540@gmail.com" userId="518b15ff63f395e6" providerId="LiveId" clId="{B7162B05-1483-CC43-9ED3-57C3ECF0FCE0}" dt="2021-03-08T02:44:57.440" v="2082" actId="1076"/>
          <ac:picMkLst>
            <pc:docMk/>
            <pc:sldMk cId="1179835774" sldId="262"/>
            <ac:picMk id="7" creationId="{64839434-7710-654F-B133-C9113A49A517}"/>
          </ac:picMkLst>
        </pc:picChg>
        <pc:picChg chg="add mod">
          <ac:chgData name="rsultana540@gmail.com" userId="518b15ff63f395e6" providerId="LiveId" clId="{B7162B05-1483-CC43-9ED3-57C3ECF0FCE0}" dt="2021-03-08T02:44:43.747" v="2079" actId="1076"/>
          <ac:picMkLst>
            <pc:docMk/>
            <pc:sldMk cId="1179835774" sldId="262"/>
            <ac:picMk id="8" creationId="{8F8D85D8-E752-3E44-ADD8-3153D46F9C8B}"/>
          </ac:picMkLst>
        </pc:picChg>
        <pc:picChg chg="add del mod">
          <ac:chgData name="rsultana540@gmail.com" userId="518b15ff63f395e6" providerId="LiveId" clId="{B7162B05-1483-CC43-9ED3-57C3ECF0FCE0}" dt="2021-03-05T07:26:53.247" v="1123" actId="21"/>
          <ac:picMkLst>
            <pc:docMk/>
            <pc:sldMk cId="1179835774" sldId="262"/>
            <ac:picMk id="9" creationId="{2C57CF51-996C-044E-98A8-91A834679A3E}"/>
          </ac:picMkLst>
        </pc:picChg>
        <pc:picChg chg="add mod">
          <ac:chgData name="rsultana540@gmail.com" userId="518b15ff63f395e6" providerId="LiveId" clId="{B7162B05-1483-CC43-9ED3-57C3ECF0FCE0}" dt="2021-03-08T02:45:53.104" v="2089" actId="14100"/>
          <ac:picMkLst>
            <pc:docMk/>
            <pc:sldMk cId="1179835774" sldId="262"/>
            <ac:picMk id="10" creationId="{CA1C1B4D-BCB6-8E40-B81E-A3F6A95EEA7E}"/>
          </ac:picMkLst>
        </pc:picChg>
        <pc:picChg chg="add mod">
          <ac:chgData name="rsultana540@gmail.com" userId="518b15ff63f395e6" providerId="LiveId" clId="{B7162B05-1483-CC43-9ED3-57C3ECF0FCE0}" dt="2021-03-08T02:45:03.034" v="2085" actId="1076"/>
          <ac:picMkLst>
            <pc:docMk/>
            <pc:sldMk cId="1179835774" sldId="262"/>
            <ac:picMk id="11" creationId="{1751FDD7-9B8A-F144-964A-FF97B0BB0750}"/>
          </ac:picMkLst>
        </pc:picChg>
      </pc:sldChg>
      <pc:sldChg chg="addSp delSp modSp new modTransition addAnim delAnim">
        <pc:chgData name="rsultana540@gmail.com" userId="518b15ff63f395e6" providerId="LiveId" clId="{B7162B05-1483-CC43-9ED3-57C3ECF0FCE0}" dt="2021-03-10T10:35:48.053" v="3505" actId="27704"/>
        <pc:sldMkLst>
          <pc:docMk/>
          <pc:sldMk cId="4144620456" sldId="263"/>
        </pc:sldMkLst>
        <pc:spChg chg="del">
          <ac:chgData name="rsultana540@gmail.com" userId="518b15ff63f395e6" providerId="LiveId" clId="{B7162B05-1483-CC43-9ED3-57C3ECF0FCE0}" dt="2021-02-08T10:02:46.045" v="61" actId="21"/>
          <ac:spMkLst>
            <pc:docMk/>
            <pc:sldMk cId="4144620456" sldId="263"/>
            <ac:spMk id="2" creationId="{03546560-0D54-FB4F-83CB-997B3CC100E0}"/>
          </ac:spMkLst>
        </pc:spChg>
        <pc:spChg chg="del">
          <ac:chgData name="rsultana540@gmail.com" userId="518b15ff63f395e6" providerId="LiveId" clId="{B7162B05-1483-CC43-9ED3-57C3ECF0FCE0}" dt="2021-02-08T10:02:47.769" v="62" actId="21"/>
          <ac:spMkLst>
            <pc:docMk/>
            <pc:sldMk cId="4144620456" sldId="263"/>
            <ac:spMk id="3" creationId="{66B3C0F3-FC6F-1346-8A23-0842903442EC}"/>
          </ac:spMkLst>
        </pc:spChg>
        <pc:spChg chg="add mod">
          <ac:chgData name="rsultana540@gmail.com" userId="518b15ff63f395e6" providerId="LiveId" clId="{B7162B05-1483-CC43-9ED3-57C3ECF0FCE0}" dt="2021-03-10T10:29:16.005" v="3484" actId="1076"/>
          <ac:spMkLst>
            <pc:docMk/>
            <pc:sldMk cId="4144620456" sldId="263"/>
            <ac:spMk id="6" creationId="{CD2BEE6A-2089-E848-A4F7-313F72284461}"/>
          </ac:spMkLst>
        </pc:spChg>
        <pc:picChg chg="add mod">
          <ac:chgData name="rsultana540@gmail.com" userId="518b15ff63f395e6" providerId="LiveId" clId="{B7162B05-1483-CC43-9ED3-57C3ECF0FCE0}" dt="2021-03-05T07:30:37.326" v="1149" actId="1076"/>
          <ac:picMkLst>
            <pc:docMk/>
            <pc:sldMk cId="4144620456" sldId="263"/>
            <ac:picMk id="2" creationId="{18C74BAC-E665-9241-BD9C-1CE1F2C7DB38}"/>
          </ac:picMkLst>
        </pc:picChg>
        <pc:picChg chg="add del">
          <ac:chgData name="rsultana540@gmail.com" userId="518b15ff63f395e6" providerId="LiveId" clId="{B7162B05-1483-CC43-9ED3-57C3ECF0FCE0}" dt="2021-03-08T02:49:50.513" v="2103" actId="21"/>
          <ac:picMkLst>
            <pc:docMk/>
            <pc:sldMk cId="4144620456" sldId="263"/>
            <ac:picMk id="3" creationId="{84B28C63-24D5-9348-833B-D3EE5199E63A}"/>
          </ac:picMkLst>
        </pc:picChg>
        <pc:picChg chg="add mod">
          <ac:chgData name="rsultana540@gmail.com" userId="518b15ff63f395e6" providerId="LiveId" clId="{B7162B05-1483-CC43-9ED3-57C3ECF0FCE0}" dt="2021-03-05T07:30:41.460" v="1151" actId="1076"/>
          <ac:picMkLst>
            <pc:docMk/>
            <pc:sldMk cId="4144620456" sldId="263"/>
            <ac:picMk id="4" creationId="{6874065E-4ABE-B84B-AC36-1391933F334D}"/>
          </ac:picMkLst>
        </pc:picChg>
        <pc:picChg chg="add mod">
          <ac:chgData name="rsultana540@gmail.com" userId="518b15ff63f395e6" providerId="LiveId" clId="{B7162B05-1483-CC43-9ED3-57C3ECF0FCE0}" dt="2021-03-05T07:26:18.834" v="1117" actId="1076"/>
          <ac:picMkLst>
            <pc:docMk/>
            <pc:sldMk cId="4144620456" sldId="263"/>
            <ac:picMk id="5" creationId="{1849D0D6-4B70-BF46-97CD-7DA7C19FB043}"/>
          </ac:picMkLst>
        </pc:picChg>
        <pc:picChg chg="add mod">
          <ac:chgData name="rsultana540@gmail.com" userId="518b15ff63f395e6" providerId="LiveId" clId="{B7162B05-1483-CC43-9ED3-57C3ECF0FCE0}" dt="2021-03-05T07:29:33.837" v="1146" actId="1076"/>
          <ac:picMkLst>
            <pc:docMk/>
            <pc:sldMk cId="4144620456" sldId="263"/>
            <ac:picMk id="8" creationId="{2C429600-DB29-494A-8C45-5B89FE7B81E0}"/>
          </ac:picMkLst>
        </pc:picChg>
        <pc:picChg chg="add mod">
          <ac:chgData name="rsultana540@gmail.com" userId="518b15ff63f395e6" providerId="LiveId" clId="{B7162B05-1483-CC43-9ED3-57C3ECF0FCE0}" dt="2021-03-05T07:32:59.121" v="1152" actId="14100"/>
          <ac:picMkLst>
            <pc:docMk/>
            <pc:sldMk cId="4144620456" sldId="263"/>
            <ac:picMk id="9" creationId="{F2051E54-153A-8F40-A3D4-74ECFFD9FD3A}"/>
          </ac:picMkLst>
        </pc:picChg>
        <pc:picChg chg="add mod">
          <ac:chgData name="rsultana540@gmail.com" userId="518b15ff63f395e6" providerId="LiveId" clId="{B7162B05-1483-CC43-9ED3-57C3ECF0FCE0}" dt="2021-03-05T07:29:30.364" v="1145" actId="1076"/>
          <ac:picMkLst>
            <pc:docMk/>
            <pc:sldMk cId="4144620456" sldId="263"/>
            <ac:picMk id="10" creationId="{5FA4093A-B546-BC43-8F36-DA09BA26BE45}"/>
          </ac:picMkLst>
        </pc:picChg>
        <pc:picChg chg="add mod">
          <ac:chgData name="rsultana540@gmail.com" userId="518b15ff63f395e6" providerId="LiveId" clId="{B7162B05-1483-CC43-9ED3-57C3ECF0FCE0}" dt="2021-03-08T03:01:32.346" v="2633" actId="14100"/>
          <ac:picMkLst>
            <pc:docMk/>
            <pc:sldMk cId="4144620456" sldId="263"/>
            <ac:picMk id="11" creationId="{25BF48FD-C041-2E4E-81A5-C935D980BB76}"/>
          </ac:picMkLst>
        </pc:picChg>
      </pc:sldChg>
      <pc:sldChg chg="addSp delSp modSp new modTransition addAnim delAnim">
        <pc:chgData name="rsultana540@gmail.com" userId="518b15ff63f395e6" providerId="LiveId" clId="{B7162B05-1483-CC43-9ED3-57C3ECF0FCE0}" dt="2021-03-10T10:31:13.101" v="3493" actId="12563"/>
        <pc:sldMkLst>
          <pc:docMk/>
          <pc:sldMk cId="3661281191" sldId="264"/>
        </pc:sldMkLst>
        <pc:spChg chg="del">
          <ac:chgData name="rsultana540@gmail.com" userId="518b15ff63f395e6" providerId="LiveId" clId="{B7162B05-1483-CC43-9ED3-57C3ECF0FCE0}" dt="2021-02-08T10:02:50.973" v="63" actId="21"/>
          <ac:spMkLst>
            <pc:docMk/>
            <pc:sldMk cId="3661281191" sldId="264"/>
            <ac:spMk id="2" creationId="{D8E29E8F-FA9D-DF42-AFEE-1C09BDF82873}"/>
          </ac:spMkLst>
        </pc:spChg>
        <pc:spChg chg="del">
          <ac:chgData name="rsultana540@gmail.com" userId="518b15ff63f395e6" providerId="LiveId" clId="{B7162B05-1483-CC43-9ED3-57C3ECF0FCE0}" dt="2021-02-08T10:02:52.669" v="64" actId="21"/>
          <ac:spMkLst>
            <pc:docMk/>
            <pc:sldMk cId="3661281191" sldId="264"/>
            <ac:spMk id="3" creationId="{0EA3A86F-CF6B-B34F-B7FB-3748530197C7}"/>
          </ac:spMkLst>
        </pc:spChg>
        <pc:spChg chg="add mod">
          <ac:chgData name="rsultana540@gmail.com" userId="518b15ff63f395e6" providerId="LiveId" clId="{B7162B05-1483-CC43-9ED3-57C3ECF0FCE0}" dt="2021-03-05T08:07:00.155" v="1463" actId="1076"/>
          <ac:spMkLst>
            <pc:docMk/>
            <pc:sldMk cId="3661281191" sldId="264"/>
            <ac:spMk id="3" creationId="{B4EA4689-3012-3647-B9E2-3C840752A9EB}"/>
          </ac:spMkLst>
        </pc:spChg>
        <pc:spChg chg="add">
          <ac:chgData name="rsultana540@gmail.com" userId="518b15ff63f395e6" providerId="LiveId" clId="{B7162B05-1483-CC43-9ED3-57C3ECF0FCE0}" dt="2021-03-05T07:43:02.315" v="1255" actId="139"/>
          <ac:spMkLst>
            <pc:docMk/>
            <pc:sldMk cId="3661281191" sldId="264"/>
            <ac:spMk id="4" creationId="{863384A4-0B1C-E747-B177-1EFFA7DC026C}"/>
          </ac:spMkLst>
        </pc:spChg>
        <pc:spChg chg="add mod">
          <ac:chgData name="rsultana540@gmail.com" userId="518b15ff63f395e6" providerId="LiveId" clId="{B7162B05-1483-CC43-9ED3-57C3ECF0FCE0}" dt="2021-03-05T08:20:51.688" v="1514" actId="1076"/>
          <ac:spMkLst>
            <pc:docMk/>
            <pc:sldMk cId="3661281191" sldId="264"/>
            <ac:spMk id="6" creationId="{54421B9D-B488-214C-982A-2C37B900BCE1}"/>
          </ac:spMkLst>
        </pc:spChg>
        <pc:spChg chg="add mod">
          <ac:chgData name="rsultana540@gmail.com" userId="518b15ff63f395e6" providerId="LiveId" clId="{B7162B05-1483-CC43-9ED3-57C3ECF0FCE0}" dt="2021-03-05T08:20:57.912" v="1515" actId="1076"/>
          <ac:spMkLst>
            <pc:docMk/>
            <pc:sldMk cId="3661281191" sldId="264"/>
            <ac:spMk id="7" creationId="{A7002C23-272A-044A-B12B-2A9C0A895D44}"/>
          </ac:spMkLst>
        </pc:spChg>
        <pc:spChg chg="add mod">
          <ac:chgData name="rsultana540@gmail.com" userId="518b15ff63f395e6" providerId="LiveId" clId="{B7162B05-1483-CC43-9ED3-57C3ECF0FCE0}" dt="2021-03-05T08:02:09.190" v="1430" actId="14100"/>
          <ac:spMkLst>
            <pc:docMk/>
            <pc:sldMk cId="3661281191" sldId="264"/>
            <ac:spMk id="8" creationId="{C8C6AB6F-F2BC-CB4C-A328-C65B8D453259}"/>
          </ac:spMkLst>
        </pc:spChg>
        <pc:spChg chg="add mod">
          <ac:chgData name="rsultana540@gmail.com" userId="518b15ff63f395e6" providerId="LiveId" clId="{B7162B05-1483-CC43-9ED3-57C3ECF0FCE0}" dt="2021-03-05T07:53:33.883" v="1316" actId="207"/>
          <ac:spMkLst>
            <pc:docMk/>
            <pc:sldMk cId="3661281191" sldId="264"/>
            <ac:spMk id="9" creationId="{FCAFD296-B52E-1141-BAC4-55BFF4300FE9}"/>
          </ac:spMkLst>
        </pc:spChg>
        <pc:spChg chg="add mod">
          <ac:chgData name="rsultana540@gmail.com" userId="518b15ff63f395e6" providerId="LiveId" clId="{B7162B05-1483-CC43-9ED3-57C3ECF0FCE0}" dt="2021-03-05T07:54:32.323" v="1329" actId="1076"/>
          <ac:spMkLst>
            <pc:docMk/>
            <pc:sldMk cId="3661281191" sldId="264"/>
            <ac:spMk id="10" creationId="{1274B822-B2AF-AC4F-B8EC-E43205EBC65A}"/>
          </ac:spMkLst>
        </pc:spChg>
        <pc:spChg chg="add mod">
          <ac:chgData name="rsultana540@gmail.com" userId="518b15ff63f395e6" providerId="LiveId" clId="{B7162B05-1483-CC43-9ED3-57C3ECF0FCE0}" dt="2021-03-05T07:55:20.606" v="1342" actId="14100"/>
          <ac:spMkLst>
            <pc:docMk/>
            <pc:sldMk cId="3661281191" sldId="264"/>
            <ac:spMk id="11" creationId="{D4D7B62D-061D-E143-B7F0-6CF8C1DF2EB8}"/>
          </ac:spMkLst>
        </pc:spChg>
        <pc:spChg chg="add mod">
          <ac:chgData name="rsultana540@gmail.com" userId="518b15ff63f395e6" providerId="LiveId" clId="{B7162B05-1483-CC43-9ED3-57C3ECF0FCE0}" dt="2021-03-05T07:56:50.949" v="1365" actId="1076"/>
          <ac:spMkLst>
            <pc:docMk/>
            <pc:sldMk cId="3661281191" sldId="264"/>
            <ac:spMk id="12" creationId="{CDFAD911-7378-EC42-B7D5-5467B5AC3C36}"/>
          </ac:spMkLst>
        </pc:spChg>
        <pc:spChg chg="add mod">
          <ac:chgData name="rsultana540@gmail.com" userId="518b15ff63f395e6" providerId="LiveId" clId="{B7162B05-1483-CC43-9ED3-57C3ECF0FCE0}" dt="2021-03-05T08:01:59.416" v="1427" actId="14100"/>
          <ac:spMkLst>
            <pc:docMk/>
            <pc:sldMk cId="3661281191" sldId="264"/>
            <ac:spMk id="13" creationId="{B365F08F-9193-F447-877E-8FFFD8B87E18}"/>
          </ac:spMkLst>
        </pc:spChg>
        <pc:spChg chg="add mod">
          <ac:chgData name="rsultana540@gmail.com" userId="518b15ff63f395e6" providerId="LiveId" clId="{B7162B05-1483-CC43-9ED3-57C3ECF0FCE0}" dt="2021-03-05T07:58:30.010" v="1384" actId="1076"/>
          <ac:spMkLst>
            <pc:docMk/>
            <pc:sldMk cId="3661281191" sldId="264"/>
            <ac:spMk id="14" creationId="{34538276-C5E0-E441-B14B-8456A6455BDD}"/>
          </ac:spMkLst>
        </pc:spChg>
        <pc:spChg chg="add mod">
          <ac:chgData name="rsultana540@gmail.com" userId="518b15ff63f395e6" providerId="LiveId" clId="{B7162B05-1483-CC43-9ED3-57C3ECF0FCE0}" dt="2021-03-05T07:59:24.068" v="1396" actId="1076"/>
          <ac:spMkLst>
            <pc:docMk/>
            <pc:sldMk cId="3661281191" sldId="264"/>
            <ac:spMk id="15" creationId="{8DD8E266-C784-A248-B260-8FDEF57BA608}"/>
          </ac:spMkLst>
        </pc:spChg>
        <pc:spChg chg="add mod">
          <ac:chgData name="rsultana540@gmail.com" userId="518b15ff63f395e6" providerId="LiveId" clId="{B7162B05-1483-CC43-9ED3-57C3ECF0FCE0}" dt="2021-03-05T08:00:11.822" v="1406" actId="1076"/>
          <ac:spMkLst>
            <pc:docMk/>
            <pc:sldMk cId="3661281191" sldId="264"/>
            <ac:spMk id="16" creationId="{991C444D-9515-6147-891E-2BD23E9AED3B}"/>
          </ac:spMkLst>
        </pc:spChg>
        <pc:spChg chg="add mod">
          <ac:chgData name="rsultana540@gmail.com" userId="518b15ff63f395e6" providerId="LiveId" clId="{B7162B05-1483-CC43-9ED3-57C3ECF0FCE0}" dt="2021-03-05T08:01:05.158" v="1414" actId="1076"/>
          <ac:spMkLst>
            <pc:docMk/>
            <pc:sldMk cId="3661281191" sldId="264"/>
            <ac:spMk id="17" creationId="{D4619C9C-D7C0-6943-88AE-7913016E2E20}"/>
          </ac:spMkLst>
        </pc:spChg>
        <pc:spChg chg="add mod">
          <ac:chgData name="rsultana540@gmail.com" userId="518b15ff63f395e6" providerId="LiveId" clId="{B7162B05-1483-CC43-9ED3-57C3ECF0FCE0}" dt="2021-03-05T08:06:11.031" v="1459" actId="1076"/>
          <ac:spMkLst>
            <pc:docMk/>
            <pc:sldMk cId="3661281191" sldId="264"/>
            <ac:spMk id="18" creationId="{6B7B8065-8DAC-E942-BB89-D322F586A4DD}"/>
          </ac:spMkLst>
        </pc:spChg>
        <pc:spChg chg="add mod">
          <ac:chgData name="rsultana540@gmail.com" userId="518b15ff63f395e6" providerId="LiveId" clId="{B7162B05-1483-CC43-9ED3-57C3ECF0FCE0}" dt="2021-03-08T04:33:02.649" v="3141" actId="1076"/>
          <ac:spMkLst>
            <pc:docMk/>
            <pc:sldMk cId="3661281191" sldId="264"/>
            <ac:spMk id="19" creationId="{591F19D2-D5BB-3F4A-BDBE-AA9E3FB69AF9}"/>
          </ac:spMkLst>
        </pc:spChg>
        <pc:picChg chg="add mod">
          <ac:chgData name="rsultana540@gmail.com" userId="518b15ff63f395e6" providerId="LiveId" clId="{B7162B05-1483-CC43-9ED3-57C3ECF0FCE0}" dt="2021-03-05T08:06:26.778" v="1461" actId="14100"/>
          <ac:picMkLst>
            <pc:docMk/>
            <pc:sldMk cId="3661281191" sldId="264"/>
            <ac:picMk id="2" creationId="{EECE1B17-C982-1947-AC4D-4FCE24000CCA}"/>
          </ac:picMkLst>
        </pc:picChg>
        <pc:picChg chg="add mod">
          <ac:chgData name="rsultana540@gmail.com" userId="518b15ff63f395e6" providerId="LiveId" clId="{B7162B05-1483-CC43-9ED3-57C3ECF0FCE0}" dt="2021-02-08T10:04:39.196" v="100" actId="1076"/>
          <ac:picMkLst>
            <pc:docMk/>
            <pc:sldMk cId="3661281191" sldId="264"/>
            <ac:picMk id="5" creationId="{8BF50AD4-8614-C24A-853C-14A3F706920D}"/>
          </ac:picMkLst>
        </pc:picChg>
      </pc:sldChg>
      <pc:sldChg chg="addSp delSp modSp new modTransition addAnim">
        <pc:chgData name="rsultana540@gmail.com" userId="518b15ff63f395e6" providerId="LiveId" clId="{B7162B05-1483-CC43-9ED3-57C3ECF0FCE0}" dt="2021-03-10T10:31:28.323" v="3495" actId="12563"/>
        <pc:sldMkLst>
          <pc:docMk/>
          <pc:sldMk cId="2555948044" sldId="265"/>
        </pc:sldMkLst>
        <pc:spChg chg="del">
          <ac:chgData name="rsultana540@gmail.com" userId="518b15ff63f395e6" providerId="LiveId" clId="{B7162B05-1483-CC43-9ED3-57C3ECF0FCE0}" dt="2021-02-08T10:02:56.024" v="65" actId="21"/>
          <ac:spMkLst>
            <pc:docMk/>
            <pc:sldMk cId="2555948044" sldId="265"/>
            <ac:spMk id="2" creationId="{41E644B7-4579-074B-B906-DD70D816F7DB}"/>
          </ac:spMkLst>
        </pc:spChg>
        <pc:spChg chg="add mod">
          <ac:chgData name="rsultana540@gmail.com" userId="518b15ff63f395e6" providerId="LiveId" clId="{B7162B05-1483-CC43-9ED3-57C3ECF0FCE0}" dt="2021-03-05T08:40:55.096" v="1573" actId="113"/>
          <ac:spMkLst>
            <pc:docMk/>
            <pc:sldMk cId="2555948044" sldId="265"/>
            <ac:spMk id="2" creationId="{D5C18308-E621-B74D-A468-2D6AD126460B}"/>
          </ac:spMkLst>
        </pc:spChg>
        <pc:spChg chg="add mod">
          <ac:chgData name="rsultana540@gmail.com" userId="518b15ff63f395e6" providerId="LiveId" clId="{B7162B05-1483-CC43-9ED3-57C3ECF0FCE0}" dt="2021-03-08T03:39:35.999" v="2788" actId="1076"/>
          <ac:spMkLst>
            <pc:docMk/>
            <pc:sldMk cId="2555948044" sldId="265"/>
            <ac:spMk id="3" creationId="{008B091E-EDD7-8F4B-AA27-2C574043D677}"/>
          </ac:spMkLst>
        </pc:spChg>
        <pc:spChg chg="del">
          <ac:chgData name="rsultana540@gmail.com" userId="518b15ff63f395e6" providerId="LiveId" clId="{B7162B05-1483-CC43-9ED3-57C3ECF0FCE0}" dt="2021-02-08T10:02:57.785" v="66" actId="21"/>
          <ac:spMkLst>
            <pc:docMk/>
            <pc:sldMk cId="2555948044" sldId="265"/>
            <ac:spMk id="3" creationId="{B87DFD42-3B4A-634A-A182-FD0C205CBB0C}"/>
          </ac:spMkLst>
        </pc:spChg>
        <pc:spChg chg="add mod">
          <ac:chgData name="rsultana540@gmail.com" userId="518b15ff63f395e6" providerId="LiveId" clId="{B7162B05-1483-CC43-9ED3-57C3ECF0FCE0}" dt="2021-03-05T08:42:41.522" v="1594" actId="1076"/>
          <ac:spMkLst>
            <pc:docMk/>
            <pc:sldMk cId="2555948044" sldId="265"/>
            <ac:spMk id="4" creationId="{0A743DB9-71C8-EA4A-A7B3-1B5D8B156E91}"/>
          </ac:spMkLst>
        </pc:spChg>
        <pc:spChg chg="add mod">
          <ac:chgData name="rsultana540@gmail.com" userId="518b15ff63f395e6" providerId="LiveId" clId="{B7162B05-1483-CC43-9ED3-57C3ECF0FCE0}" dt="2021-03-08T04:34:19.508" v="3160" actId="113"/>
          <ac:spMkLst>
            <pc:docMk/>
            <pc:sldMk cId="2555948044" sldId="265"/>
            <ac:spMk id="6" creationId="{B4FEA059-8B59-1E4F-A343-43185A8A50C3}"/>
          </ac:spMkLst>
        </pc:spChg>
        <pc:spChg chg="add mod">
          <ac:chgData name="rsultana540@gmail.com" userId="518b15ff63f395e6" providerId="LiveId" clId="{B7162B05-1483-CC43-9ED3-57C3ECF0FCE0}" dt="2021-03-08T03:38:36.603" v="2785" actId="14100"/>
          <ac:spMkLst>
            <pc:docMk/>
            <pc:sldMk cId="2555948044" sldId="265"/>
            <ac:spMk id="10" creationId="{DE723516-400D-5842-B192-4F0B615B51C7}"/>
          </ac:spMkLst>
        </pc:spChg>
        <pc:spChg chg="add">
          <ac:chgData name="rsultana540@gmail.com" userId="518b15ff63f395e6" providerId="LiveId" clId="{B7162B05-1483-CC43-9ED3-57C3ECF0FCE0}" dt="2021-03-08T03:39:46.053" v="2789" actId="139"/>
          <ac:spMkLst>
            <pc:docMk/>
            <pc:sldMk cId="2555948044" sldId="265"/>
            <ac:spMk id="11" creationId="{6FE3BF5B-29EE-4B4B-B14B-B84CDFAC9F71}"/>
          </ac:spMkLst>
        </pc:spChg>
        <pc:picChg chg="add mod">
          <ac:chgData name="rsultana540@gmail.com" userId="518b15ff63f395e6" providerId="LiveId" clId="{B7162B05-1483-CC43-9ED3-57C3ECF0FCE0}" dt="2021-03-08T03:39:29.862" v="2787" actId="1076"/>
          <ac:picMkLst>
            <pc:docMk/>
            <pc:sldMk cId="2555948044" sldId="265"/>
            <ac:picMk id="5" creationId="{D81751F2-D44D-BE46-A21F-296602BB9C68}"/>
          </ac:picMkLst>
        </pc:picChg>
        <pc:picChg chg="add del">
          <ac:chgData name="rsultana540@gmail.com" userId="518b15ff63f395e6" providerId="LiveId" clId="{B7162B05-1483-CC43-9ED3-57C3ECF0FCE0}" dt="2021-03-08T03:09:41.765" v="2664" actId="21"/>
          <ac:picMkLst>
            <pc:docMk/>
            <pc:sldMk cId="2555948044" sldId="265"/>
            <ac:picMk id="7" creationId="{AD9ED8F5-FD69-B040-BDFD-CEBB83B45D37}"/>
          </ac:picMkLst>
        </pc:picChg>
        <pc:picChg chg="add del">
          <ac:chgData name="rsultana540@gmail.com" userId="518b15ff63f395e6" providerId="LiveId" clId="{B7162B05-1483-CC43-9ED3-57C3ECF0FCE0}" dt="2021-03-08T03:24:36.847" v="2714" actId="21"/>
          <ac:picMkLst>
            <pc:docMk/>
            <pc:sldMk cId="2555948044" sldId="265"/>
            <ac:picMk id="9" creationId="{52895F20-471E-854A-B6A0-9FACC6E17484}"/>
          </ac:picMkLst>
        </pc:picChg>
        <pc:picChg chg="add del">
          <ac:chgData name="rsultana540@gmail.com" userId="518b15ff63f395e6" providerId="LiveId" clId="{B7162B05-1483-CC43-9ED3-57C3ECF0FCE0}" dt="2021-03-08T03:45:46.355" v="2829" actId="21"/>
          <ac:picMkLst>
            <pc:docMk/>
            <pc:sldMk cId="2555948044" sldId="265"/>
            <ac:picMk id="13" creationId="{2D4A4EDF-EA3D-704E-907F-8025E0840685}"/>
          </ac:picMkLst>
        </pc:picChg>
        <pc:picChg chg="add del">
          <ac:chgData name="rsultana540@gmail.com" userId="518b15ff63f395e6" providerId="LiveId" clId="{B7162B05-1483-CC43-9ED3-57C3ECF0FCE0}" dt="2021-03-08T03:51:39.863" v="2864" actId="21"/>
          <ac:picMkLst>
            <pc:docMk/>
            <pc:sldMk cId="2555948044" sldId="265"/>
            <ac:picMk id="15" creationId="{70CF9026-0002-4947-BE69-40BAE245C4E1}"/>
          </ac:picMkLst>
        </pc:picChg>
      </pc:sldChg>
      <pc:sldChg chg="addSp delSp modSp new modTransition addAnim">
        <pc:chgData name="rsultana540@gmail.com" userId="518b15ff63f395e6" providerId="LiveId" clId="{B7162B05-1483-CC43-9ED3-57C3ECF0FCE0}" dt="2021-03-10T10:32:05.554" v="3498" actId="12563"/>
        <pc:sldMkLst>
          <pc:docMk/>
          <pc:sldMk cId="427704503" sldId="266"/>
        </pc:sldMkLst>
        <pc:spChg chg="del">
          <ac:chgData name="rsultana540@gmail.com" userId="518b15ff63f395e6" providerId="LiveId" clId="{B7162B05-1483-CC43-9ED3-57C3ECF0FCE0}" dt="2021-02-08T10:03:00.665" v="67" actId="21"/>
          <ac:spMkLst>
            <pc:docMk/>
            <pc:sldMk cId="427704503" sldId="266"/>
            <ac:spMk id="2" creationId="{8D7298FC-10F1-AC4A-A842-D2A0ABCDF531}"/>
          </ac:spMkLst>
        </pc:spChg>
        <pc:spChg chg="add mod">
          <ac:chgData name="rsultana540@gmail.com" userId="518b15ff63f395e6" providerId="LiveId" clId="{B7162B05-1483-CC43-9ED3-57C3ECF0FCE0}" dt="2021-03-08T03:41:27.175" v="2795" actId="1076"/>
          <ac:spMkLst>
            <pc:docMk/>
            <pc:sldMk cId="427704503" sldId="266"/>
            <ac:spMk id="2" creationId="{BDE693A2-63D7-4F4B-A54B-E625E5D69171}"/>
          </ac:spMkLst>
        </pc:spChg>
        <pc:spChg chg="add mod">
          <ac:chgData name="rsultana540@gmail.com" userId="518b15ff63f395e6" providerId="LiveId" clId="{B7162B05-1483-CC43-9ED3-57C3ECF0FCE0}" dt="2021-03-08T03:41:25.075" v="2794" actId="1076"/>
          <ac:spMkLst>
            <pc:docMk/>
            <pc:sldMk cId="427704503" sldId="266"/>
            <ac:spMk id="3" creationId="{D1965605-4FEB-BF4F-9CF0-A6FC90703E18}"/>
          </ac:spMkLst>
        </pc:spChg>
        <pc:spChg chg="del">
          <ac:chgData name="rsultana540@gmail.com" userId="518b15ff63f395e6" providerId="LiveId" clId="{B7162B05-1483-CC43-9ED3-57C3ECF0FCE0}" dt="2021-02-08T10:03:02.421" v="68" actId="21"/>
          <ac:spMkLst>
            <pc:docMk/>
            <pc:sldMk cId="427704503" sldId="266"/>
            <ac:spMk id="3" creationId="{E4155417-0CBE-2C4C-AC36-2FA28532B32A}"/>
          </ac:spMkLst>
        </pc:spChg>
        <pc:spChg chg="add mod">
          <ac:chgData name="rsultana540@gmail.com" userId="518b15ff63f395e6" providerId="LiveId" clId="{B7162B05-1483-CC43-9ED3-57C3ECF0FCE0}" dt="2021-03-08T03:43:46.516" v="2817" actId="113"/>
          <ac:spMkLst>
            <pc:docMk/>
            <pc:sldMk cId="427704503" sldId="266"/>
            <ac:spMk id="4" creationId="{8F116ED1-7F72-4D4F-9016-C5A60066AC51}"/>
          </ac:spMkLst>
        </pc:spChg>
        <pc:spChg chg="add mod">
          <ac:chgData name="rsultana540@gmail.com" userId="518b15ff63f395e6" providerId="LiveId" clId="{B7162B05-1483-CC43-9ED3-57C3ECF0FCE0}" dt="2021-03-08T03:41:20.006" v="2793" actId="1076"/>
          <ac:spMkLst>
            <pc:docMk/>
            <pc:sldMk cId="427704503" sldId="266"/>
            <ac:spMk id="6" creationId="{2B59B955-E3ED-1740-B3EE-467BAFD7C4E0}"/>
          </ac:spMkLst>
        </pc:spChg>
        <pc:spChg chg="add mod">
          <ac:chgData name="rsultana540@gmail.com" userId="518b15ff63f395e6" providerId="LiveId" clId="{B7162B05-1483-CC43-9ED3-57C3ECF0FCE0}" dt="2021-03-08T03:41:17.794" v="2792" actId="1076"/>
          <ac:spMkLst>
            <pc:docMk/>
            <pc:sldMk cId="427704503" sldId="266"/>
            <ac:spMk id="7" creationId="{A8B576C1-749A-C34F-8C97-EAE467EB6910}"/>
          </ac:spMkLst>
        </pc:spChg>
        <pc:spChg chg="add del mod">
          <ac:chgData name="rsultana540@gmail.com" userId="518b15ff63f395e6" providerId="LiveId" clId="{B7162B05-1483-CC43-9ED3-57C3ECF0FCE0}" dt="2021-03-05T09:02:30.840" v="1817" actId="478"/>
          <ac:spMkLst>
            <pc:docMk/>
            <pc:sldMk cId="427704503" sldId="266"/>
            <ac:spMk id="8" creationId="{3F8961D9-B8A7-9348-AF13-2704DC1A9CA4}"/>
          </ac:spMkLst>
        </pc:spChg>
        <pc:spChg chg="add mod">
          <ac:chgData name="rsultana540@gmail.com" userId="518b15ff63f395e6" providerId="LiveId" clId="{B7162B05-1483-CC43-9ED3-57C3ECF0FCE0}" dt="2021-03-08T03:42:59.013" v="2812" actId="207"/>
          <ac:spMkLst>
            <pc:docMk/>
            <pc:sldMk cId="427704503" sldId="266"/>
            <ac:spMk id="8" creationId="{BC6FBFDC-C399-1B4C-B19E-2B2B65423E23}"/>
          </ac:spMkLst>
        </pc:spChg>
        <pc:spChg chg="add mod">
          <ac:chgData name="rsultana540@gmail.com" userId="518b15ff63f395e6" providerId="LiveId" clId="{B7162B05-1483-CC43-9ED3-57C3ECF0FCE0}" dt="2021-03-08T03:45:01.099" v="2824" actId="14100"/>
          <ac:spMkLst>
            <pc:docMk/>
            <pc:sldMk cId="427704503" sldId="266"/>
            <ac:spMk id="9" creationId="{B1E4CDF3-1449-7B4D-B3D6-E86ECA74F157}"/>
          </ac:spMkLst>
        </pc:spChg>
        <pc:spChg chg="add mod">
          <ac:chgData name="rsultana540@gmail.com" userId="518b15ff63f395e6" providerId="LiveId" clId="{B7162B05-1483-CC43-9ED3-57C3ECF0FCE0}" dt="2021-03-08T03:44:51.182" v="2823" actId="1076"/>
          <ac:spMkLst>
            <pc:docMk/>
            <pc:sldMk cId="427704503" sldId="266"/>
            <ac:spMk id="10" creationId="{3DA5AFDF-1A79-AB42-9DA1-AEEF9305E2BF}"/>
          </ac:spMkLst>
        </pc:spChg>
        <pc:spChg chg="add mod">
          <ac:chgData name="rsultana540@gmail.com" userId="518b15ff63f395e6" providerId="LiveId" clId="{B7162B05-1483-CC43-9ED3-57C3ECF0FCE0}" dt="2021-03-08T04:36:24.142" v="3198" actId="113"/>
          <ac:spMkLst>
            <pc:docMk/>
            <pc:sldMk cId="427704503" sldId="266"/>
            <ac:spMk id="11" creationId="{5F3C0F28-D3D4-A14C-B24F-C5C2900C9B95}"/>
          </ac:spMkLst>
        </pc:spChg>
        <pc:picChg chg="add mod">
          <ac:chgData name="rsultana540@gmail.com" userId="518b15ff63f395e6" providerId="LiveId" clId="{B7162B05-1483-CC43-9ED3-57C3ECF0FCE0}" dt="2021-03-08T03:41:06.884" v="2790" actId="1076"/>
          <ac:picMkLst>
            <pc:docMk/>
            <pc:sldMk cId="427704503" sldId="266"/>
            <ac:picMk id="5" creationId="{3C319F46-1461-774B-9FD9-62D218DA35A5}"/>
          </ac:picMkLst>
        </pc:picChg>
      </pc:sldChg>
      <pc:sldChg chg="addSp delSp modSp new del">
        <pc:chgData name="rsultana540@gmail.com" userId="518b15ff63f395e6" providerId="LiveId" clId="{B7162B05-1483-CC43-9ED3-57C3ECF0FCE0}" dt="2021-03-08T03:47:48.396" v="2841" actId="2696"/>
        <pc:sldMkLst>
          <pc:docMk/>
          <pc:sldMk cId="2538667123" sldId="267"/>
        </pc:sldMkLst>
        <pc:spChg chg="del">
          <ac:chgData name="rsultana540@gmail.com" userId="518b15ff63f395e6" providerId="LiveId" clId="{B7162B05-1483-CC43-9ED3-57C3ECF0FCE0}" dt="2021-02-08T10:03:05.266" v="69" actId="21"/>
          <ac:spMkLst>
            <pc:docMk/>
            <pc:sldMk cId="2538667123" sldId="267"/>
            <ac:spMk id="2" creationId="{5A60C40B-646A-0747-BBB1-7E355F39F33D}"/>
          </ac:spMkLst>
        </pc:spChg>
        <pc:spChg chg="add mod">
          <ac:chgData name="rsultana540@gmail.com" userId="518b15ff63f395e6" providerId="LiveId" clId="{B7162B05-1483-CC43-9ED3-57C3ECF0FCE0}" dt="2021-03-05T09:18:18.747" v="2015" actId="1076"/>
          <ac:spMkLst>
            <pc:docMk/>
            <pc:sldMk cId="2538667123" sldId="267"/>
            <ac:spMk id="2" creationId="{F9D3FAB2-49A2-EF41-876D-F4436AEF652E}"/>
          </ac:spMkLst>
        </pc:spChg>
        <pc:spChg chg="del">
          <ac:chgData name="rsultana540@gmail.com" userId="518b15ff63f395e6" providerId="LiveId" clId="{B7162B05-1483-CC43-9ED3-57C3ECF0FCE0}" dt="2021-02-08T10:03:07.103" v="70" actId="21"/>
          <ac:spMkLst>
            <pc:docMk/>
            <pc:sldMk cId="2538667123" sldId="267"/>
            <ac:spMk id="3" creationId="{090A9490-6913-F341-A0DD-6D4E163F99B9}"/>
          </ac:spMkLst>
        </pc:spChg>
        <pc:spChg chg="add mod">
          <ac:chgData name="rsultana540@gmail.com" userId="518b15ff63f395e6" providerId="LiveId" clId="{B7162B05-1483-CC43-9ED3-57C3ECF0FCE0}" dt="2021-03-05T09:18:16.690" v="2014" actId="1076"/>
          <ac:spMkLst>
            <pc:docMk/>
            <pc:sldMk cId="2538667123" sldId="267"/>
            <ac:spMk id="3" creationId="{DB847558-615E-054C-B804-3A6FDF98ECDD}"/>
          </ac:spMkLst>
        </pc:spChg>
        <pc:spChg chg="add del">
          <ac:chgData name="rsultana540@gmail.com" userId="518b15ff63f395e6" providerId="LiveId" clId="{B7162B05-1483-CC43-9ED3-57C3ECF0FCE0}" dt="2021-03-08T03:46:40.741" v="2836" actId="21"/>
          <ac:spMkLst>
            <pc:docMk/>
            <pc:sldMk cId="2538667123" sldId="267"/>
            <ac:spMk id="9" creationId="{FB88E1B4-250E-9648-ABCE-DA5F71BCB612}"/>
          </ac:spMkLst>
        </pc:spChg>
        <pc:spChg chg="add del">
          <ac:chgData name="rsultana540@gmail.com" userId="518b15ff63f395e6" providerId="LiveId" clId="{B7162B05-1483-CC43-9ED3-57C3ECF0FCE0}" dt="2021-03-08T03:47:21.173" v="2839" actId="21"/>
          <ac:spMkLst>
            <pc:docMk/>
            <pc:sldMk cId="2538667123" sldId="267"/>
            <ac:spMk id="11" creationId="{BDFD4AF9-6FE6-F144-8B5F-8B2011475A19}"/>
          </ac:spMkLst>
        </pc:spChg>
        <pc:picChg chg="add mod">
          <ac:chgData name="rsultana540@gmail.com" userId="518b15ff63f395e6" providerId="LiveId" clId="{B7162B05-1483-CC43-9ED3-57C3ECF0FCE0}" dt="2021-03-05T09:18:04.226" v="2009" actId="14100"/>
          <ac:picMkLst>
            <pc:docMk/>
            <pc:sldMk cId="2538667123" sldId="267"/>
            <ac:picMk id="4" creationId="{E17CED3E-3D99-8444-8576-09C350A83332}"/>
          </ac:picMkLst>
        </pc:picChg>
        <pc:picChg chg="add mod">
          <ac:chgData name="rsultana540@gmail.com" userId="518b15ff63f395e6" providerId="LiveId" clId="{B7162B05-1483-CC43-9ED3-57C3ECF0FCE0}" dt="2021-03-05T09:11:03.667" v="1927" actId="1076"/>
          <ac:picMkLst>
            <pc:docMk/>
            <pc:sldMk cId="2538667123" sldId="267"/>
            <ac:picMk id="5" creationId="{C019ACB9-4E0D-454E-91FC-79156C802659}"/>
          </ac:picMkLst>
        </pc:picChg>
        <pc:picChg chg="add del">
          <ac:chgData name="rsultana540@gmail.com" userId="518b15ff63f395e6" providerId="LiveId" clId="{B7162B05-1483-CC43-9ED3-57C3ECF0FCE0}" dt="2021-03-08T03:46:14.279" v="2833" actId="21"/>
          <ac:picMkLst>
            <pc:docMk/>
            <pc:sldMk cId="2538667123" sldId="267"/>
            <ac:picMk id="7" creationId="{D2CB09CF-90D4-214F-BB71-E167709B34C2}"/>
          </ac:picMkLst>
        </pc:picChg>
      </pc:sldChg>
      <pc:sldChg chg="addSp delSp modSp new del">
        <pc:chgData name="rsultana540@gmail.com" userId="518b15ff63f395e6" providerId="LiveId" clId="{B7162B05-1483-CC43-9ED3-57C3ECF0FCE0}" dt="2021-03-08T03:47:53.164" v="2842" actId="2696"/>
        <pc:sldMkLst>
          <pc:docMk/>
          <pc:sldMk cId="1991740195" sldId="268"/>
        </pc:sldMkLst>
        <pc:spChg chg="del">
          <ac:chgData name="rsultana540@gmail.com" userId="518b15ff63f395e6" providerId="LiveId" clId="{B7162B05-1483-CC43-9ED3-57C3ECF0FCE0}" dt="2021-02-08T10:03:10.432" v="71" actId="21"/>
          <ac:spMkLst>
            <pc:docMk/>
            <pc:sldMk cId="1991740195" sldId="268"/>
            <ac:spMk id="2" creationId="{368E83DE-1329-874D-AA3A-C1E8DD0E85E3}"/>
          </ac:spMkLst>
        </pc:spChg>
        <pc:spChg chg="add mod">
          <ac:chgData name="rsultana540@gmail.com" userId="518b15ff63f395e6" providerId="LiveId" clId="{B7162B05-1483-CC43-9ED3-57C3ECF0FCE0}" dt="2021-03-05T09:21:05.411" v="2037" actId="1076"/>
          <ac:spMkLst>
            <pc:docMk/>
            <pc:sldMk cId="1991740195" sldId="268"/>
            <ac:spMk id="2" creationId="{7A513F31-9BED-0C4D-9081-38210D0B4797}"/>
          </ac:spMkLst>
        </pc:spChg>
        <pc:spChg chg="del">
          <ac:chgData name="rsultana540@gmail.com" userId="518b15ff63f395e6" providerId="LiveId" clId="{B7162B05-1483-CC43-9ED3-57C3ECF0FCE0}" dt="2021-02-08T10:03:12.235" v="72" actId="21"/>
          <ac:spMkLst>
            <pc:docMk/>
            <pc:sldMk cId="1991740195" sldId="268"/>
            <ac:spMk id="3" creationId="{5A33E14C-7740-D649-BA60-32DC772C0842}"/>
          </ac:spMkLst>
        </pc:spChg>
        <pc:spChg chg="add mod">
          <ac:chgData name="rsultana540@gmail.com" userId="518b15ff63f395e6" providerId="LiveId" clId="{B7162B05-1483-CC43-9ED3-57C3ECF0FCE0}" dt="2021-03-05T09:21:23.112" v="2039" actId="20577"/>
          <ac:spMkLst>
            <pc:docMk/>
            <pc:sldMk cId="1991740195" sldId="268"/>
            <ac:spMk id="3" creationId="{E980A478-8DBA-3D48-BA83-C683F05BAA44}"/>
          </ac:spMkLst>
        </pc:spChg>
        <pc:picChg chg="add mod">
          <ac:chgData name="rsultana540@gmail.com" userId="518b15ff63f395e6" providerId="LiveId" clId="{B7162B05-1483-CC43-9ED3-57C3ECF0FCE0}" dt="2021-03-05T09:19:01.475" v="2016" actId="1076"/>
          <ac:picMkLst>
            <pc:docMk/>
            <pc:sldMk cId="1991740195" sldId="268"/>
            <ac:picMk id="5" creationId="{64935EB2-0661-1F4D-A8F5-126C331A2209}"/>
          </ac:picMkLst>
        </pc:picChg>
      </pc:sldChg>
      <pc:sldChg chg="addSp delSp modSp new modTransition addAnim">
        <pc:chgData name="rsultana540@gmail.com" userId="518b15ff63f395e6" providerId="LiveId" clId="{B7162B05-1483-CC43-9ED3-57C3ECF0FCE0}" dt="2021-03-10T10:32:13.697" v="3499" actId="12563"/>
        <pc:sldMkLst>
          <pc:docMk/>
          <pc:sldMk cId="1646941172" sldId="269"/>
        </pc:sldMkLst>
        <pc:spChg chg="del">
          <ac:chgData name="rsultana540@gmail.com" userId="518b15ff63f395e6" providerId="LiveId" clId="{B7162B05-1483-CC43-9ED3-57C3ECF0FCE0}" dt="2021-02-08T10:03:15.685" v="73" actId="21"/>
          <ac:spMkLst>
            <pc:docMk/>
            <pc:sldMk cId="1646941172" sldId="269"/>
            <ac:spMk id="2" creationId="{0BF9B0CD-4ACD-E349-8F7D-3904830BECF2}"/>
          </ac:spMkLst>
        </pc:spChg>
        <pc:spChg chg="add mod">
          <ac:chgData name="rsultana540@gmail.com" userId="518b15ff63f395e6" providerId="LiveId" clId="{B7162B05-1483-CC43-9ED3-57C3ECF0FCE0}" dt="2021-03-10T09:59:55.632" v="3357" actId="1076"/>
          <ac:spMkLst>
            <pc:docMk/>
            <pc:sldMk cId="1646941172" sldId="269"/>
            <ac:spMk id="2" creationId="{420E0CA0-C8F2-3340-91F4-19A4BCF6FA57}"/>
          </ac:spMkLst>
        </pc:spChg>
        <pc:spChg chg="del">
          <ac:chgData name="rsultana540@gmail.com" userId="518b15ff63f395e6" providerId="LiveId" clId="{B7162B05-1483-CC43-9ED3-57C3ECF0FCE0}" dt="2021-02-08T10:03:17.430" v="74" actId="21"/>
          <ac:spMkLst>
            <pc:docMk/>
            <pc:sldMk cId="1646941172" sldId="269"/>
            <ac:spMk id="3" creationId="{4C7840AA-8F60-C746-BAEC-98BED0F1818F}"/>
          </ac:spMkLst>
        </pc:spChg>
        <pc:spChg chg="add del mod">
          <ac:chgData name="rsultana540@gmail.com" userId="518b15ff63f395e6" providerId="LiveId" clId="{B7162B05-1483-CC43-9ED3-57C3ECF0FCE0}" dt="2021-03-10T09:59:30.433" v="3355" actId="21"/>
          <ac:spMkLst>
            <pc:docMk/>
            <pc:sldMk cId="1646941172" sldId="269"/>
            <ac:spMk id="3" creationId="{4CF32A40-B440-9545-8132-E181A060325E}"/>
          </ac:spMkLst>
        </pc:spChg>
        <pc:spChg chg="add mod">
          <ac:chgData name="rsultana540@gmail.com" userId="518b15ff63f395e6" providerId="LiveId" clId="{B7162B05-1483-CC43-9ED3-57C3ECF0FCE0}" dt="2021-03-10T09:57:23.470" v="3342" actId="1076"/>
          <ac:spMkLst>
            <pc:docMk/>
            <pc:sldMk cId="1646941172" sldId="269"/>
            <ac:spMk id="4" creationId="{1E854BEF-A14C-C545-A10C-545B3302B28E}"/>
          </ac:spMkLst>
        </pc:spChg>
        <pc:spChg chg="add del">
          <ac:chgData name="rsultana540@gmail.com" userId="518b15ff63f395e6" providerId="LiveId" clId="{B7162B05-1483-CC43-9ED3-57C3ECF0FCE0}" dt="2021-03-10T09:59:26.456" v="3354" actId="21"/>
          <ac:spMkLst>
            <pc:docMk/>
            <pc:sldMk cId="1646941172" sldId="269"/>
            <ac:spMk id="8" creationId="{34A3D718-95B2-5641-A5A2-4D63FF8C4E99}"/>
          </ac:spMkLst>
        </pc:spChg>
        <pc:spChg chg="add mod">
          <ac:chgData name="rsultana540@gmail.com" userId="518b15ff63f395e6" providerId="LiveId" clId="{B7162B05-1483-CC43-9ED3-57C3ECF0FCE0}" dt="2021-03-10T10:01:21.476" v="3365" actId="14100"/>
          <ac:spMkLst>
            <pc:docMk/>
            <pc:sldMk cId="1646941172" sldId="269"/>
            <ac:spMk id="10" creationId="{FB4232C7-D92F-094C-92B4-A0CB8CEEF37F}"/>
          </ac:spMkLst>
        </pc:spChg>
        <pc:picChg chg="add mod">
          <ac:chgData name="rsultana540@gmail.com" userId="518b15ff63f395e6" providerId="LiveId" clId="{B7162B05-1483-CC43-9ED3-57C3ECF0FCE0}" dt="2021-03-08T03:48:50.411" v="2852" actId="1076"/>
          <ac:picMkLst>
            <pc:docMk/>
            <pc:sldMk cId="1646941172" sldId="269"/>
            <ac:picMk id="5" creationId="{A6A466DF-DC21-4647-89D8-56AB09BCC1BB}"/>
          </ac:picMkLst>
        </pc:picChg>
        <pc:picChg chg="add mod">
          <ac:chgData name="rsultana540@gmail.com" userId="518b15ff63f395e6" providerId="LiveId" clId="{B7162B05-1483-CC43-9ED3-57C3ECF0FCE0}" dt="2021-03-10T10:01:15.714" v="3363" actId="14100"/>
          <ac:picMkLst>
            <pc:docMk/>
            <pc:sldMk cId="1646941172" sldId="269"/>
            <ac:picMk id="6" creationId="{88EA8CE3-6D3E-E344-AA40-95370039E2DC}"/>
          </ac:picMkLst>
        </pc:picChg>
      </pc:sldChg>
      <pc:sldChg chg="addSp delSp modSp new addAnim">
        <pc:chgData name="rsultana540@gmail.com" userId="518b15ff63f395e6" providerId="LiveId" clId="{B7162B05-1483-CC43-9ED3-57C3ECF0FCE0}" dt="2021-03-10T10:23:27.086" v="3444" actId="27696"/>
        <pc:sldMkLst>
          <pc:docMk/>
          <pc:sldMk cId="1725177827" sldId="270"/>
        </pc:sldMkLst>
        <pc:spChg chg="del">
          <ac:chgData name="rsultana540@gmail.com" userId="518b15ff63f395e6" providerId="LiveId" clId="{B7162B05-1483-CC43-9ED3-57C3ECF0FCE0}" dt="2021-02-08T10:03:20.366" v="75" actId="21"/>
          <ac:spMkLst>
            <pc:docMk/>
            <pc:sldMk cId="1725177827" sldId="270"/>
            <ac:spMk id="2" creationId="{BDAB7C1C-400E-704A-AF59-85FDB8DB778F}"/>
          </ac:spMkLst>
        </pc:spChg>
        <pc:spChg chg="del">
          <ac:chgData name="rsultana540@gmail.com" userId="518b15ff63f395e6" providerId="LiveId" clId="{B7162B05-1483-CC43-9ED3-57C3ECF0FCE0}" dt="2021-02-08T10:03:22.136" v="76" actId="21"/>
          <ac:spMkLst>
            <pc:docMk/>
            <pc:sldMk cId="1725177827" sldId="270"/>
            <ac:spMk id="3" creationId="{94EA9E1E-3F7A-B643-8FBB-FD066963BAA0}"/>
          </ac:spMkLst>
        </pc:spChg>
        <pc:spChg chg="add mod">
          <ac:chgData name="rsultana540@gmail.com" userId="518b15ff63f395e6" providerId="LiveId" clId="{B7162B05-1483-CC43-9ED3-57C3ECF0FCE0}" dt="2021-03-10T10:05:37.833" v="3402" actId="14100"/>
          <ac:spMkLst>
            <pc:docMk/>
            <pc:sldMk cId="1725177827" sldId="270"/>
            <ac:spMk id="3" creationId="{CC2AA132-6606-5A48-A7C8-BF8AE71CEC4D}"/>
          </ac:spMkLst>
        </pc:spChg>
        <pc:picChg chg="add mod">
          <ac:chgData name="rsultana540@gmail.com" userId="518b15ff63f395e6" providerId="LiveId" clId="{B7162B05-1483-CC43-9ED3-57C3ECF0FCE0}" dt="2021-03-10T10:03:48.511" v="3381" actId="14100"/>
          <ac:picMkLst>
            <pc:docMk/>
            <pc:sldMk cId="1725177827" sldId="270"/>
            <ac:picMk id="2" creationId="{A2D9B298-AC6C-0640-8B00-9D4C2023B534}"/>
          </ac:picMkLst>
        </pc:picChg>
        <pc:picChg chg="add del mod">
          <ac:chgData name="rsultana540@gmail.com" userId="518b15ff63f395e6" providerId="LiveId" clId="{B7162B05-1483-CC43-9ED3-57C3ECF0FCE0}" dt="2021-03-10T10:02:08.158" v="3367" actId="21"/>
          <ac:picMkLst>
            <pc:docMk/>
            <pc:sldMk cId="1725177827" sldId="270"/>
            <ac:picMk id="5" creationId="{28AF0F4B-6EE5-A449-A506-9D02E490C778}"/>
          </ac:picMkLst>
        </pc:picChg>
      </pc:sldChg>
      <pc:sldChg chg="addSp delSp new del">
        <pc:chgData name="rsultana540@gmail.com" userId="518b15ff63f395e6" providerId="LiveId" clId="{B7162B05-1483-CC43-9ED3-57C3ECF0FCE0}" dt="2021-03-10T10:02:20.102" v="3369" actId="2696"/>
        <pc:sldMkLst>
          <pc:docMk/>
          <pc:sldMk cId="3950089749" sldId="271"/>
        </pc:sldMkLst>
        <pc:spChg chg="del">
          <ac:chgData name="rsultana540@gmail.com" userId="518b15ff63f395e6" providerId="LiveId" clId="{B7162B05-1483-CC43-9ED3-57C3ECF0FCE0}" dt="2021-02-08T10:03:25.029" v="77" actId="21"/>
          <ac:spMkLst>
            <pc:docMk/>
            <pc:sldMk cId="3950089749" sldId="271"/>
            <ac:spMk id="2" creationId="{48D20038-B918-EC4C-8C8E-826BE81B54B5}"/>
          </ac:spMkLst>
        </pc:spChg>
        <pc:spChg chg="del">
          <ac:chgData name="rsultana540@gmail.com" userId="518b15ff63f395e6" providerId="LiveId" clId="{B7162B05-1483-CC43-9ED3-57C3ECF0FCE0}" dt="2021-02-08T10:03:26.703" v="78" actId="21"/>
          <ac:spMkLst>
            <pc:docMk/>
            <pc:sldMk cId="3950089749" sldId="271"/>
            <ac:spMk id="3" creationId="{2416C6B6-EAC2-EB4D-9809-0909E2D07B37}"/>
          </ac:spMkLst>
        </pc:spChg>
        <pc:picChg chg="add del">
          <ac:chgData name="rsultana540@gmail.com" userId="518b15ff63f395e6" providerId="LiveId" clId="{B7162B05-1483-CC43-9ED3-57C3ECF0FCE0}" dt="2021-03-10T10:02:16.501" v="3368" actId="21"/>
          <ac:picMkLst>
            <pc:docMk/>
            <pc:sldMk cId="3950089749" sldId="271"/>
            <ac:picMk id="5" creationId="{470AAD85-4B82-384B-B8B7-024463CA7B91}"/>
          </ac:picMkLst>
        </pc:picChg>
      </pc:sldChg>
      <pc:sldChg chg="addSp delSp new del">
        <pc:chgData name="rsultana540@gmail.com" userId="518b15ff63f395e6" providerId="LiveId" clId="{B7162B05-1483-CC43-9ED3-57C3ECF0FCE0}" dt="2021-03-10T10:02:22.890" v="3370" actId="2696"/>
        <pc:sldMkLst>
          <pc:docMk/>
          <pc:sldMk cId="4183052814" sldId="272"/>
        </pc:sldMkLst>
        <pc:spChg chg="del">
          <ac:chgData name="rsultana540@gmail.com" userId="518b15ff63f395e6" providerId="LiveId" clId="{B7162B05-1483-CC43-9ED3-57C3ECF0FCE0}" dt="2021-02-08T10:03:29.959" v="79" actId="21"/>
          <ac:spMkLst>
            <pc:docMk/>
            <pc:sldMk cId="4183052814" sldId="272"/>
            <ac:spMk id="2" creationId="{21E380FB-FD01-424D-A568-B9FE5B7AFA88}"/>
          </ac:spMkLst>
        </pc:spChg>
        <pc:spChg chg="del">
          <ac:chgData name="rsultana540@gmail.com" userId="518b15ff63f395e6" providerId="LiveId" clId="{B7162B05-1483-CC43-9ED3-57C3ECF0FCE0}" dt="2021-02-08T10:03:31.803" v="80" actId="21"/>
          <ac:spMkLst>
            <pc:docMk/>
            <pc:sldMk cId="4183052814" sldId="272"/>
            <ac:spMk id="3" creationId="{52308BF3-5825-0848-8DC4-6B9F7075CBF9}"/>
          </ac:spMkLst>
        </pc:spChg>
        <pc:picChg chg="add">
          <ac:chgData name="rsultana540@gmail.com" userId="518b15ff63f395e6" providerId="LiveId" clId="{B7162B05-1483-CC43-9ED3-57C3ECF0FCE0}" dt="2021-02-08T10:05:18.506" v="108" actId="22"/>
          <ac:picMkLst>
            <pc:docMk/>
            <pc:sldMk cId="4183052814" sldId="272"/>
            <ac:picMk id="5" creationId="{37C54D28-62D3-3343-9677-50B319499B61}"/>
          </ac:picMkLst>
        </pc:picChg>
      </pc:sldChg>
      <pc:sldChg chg="addSp delSp new del">
        <pc:chgData name="rsultana540@gmail.com" userId="518b15ff63f395e6" providerId="LiveId" clId="{B7162B05-1483-CC43-9ED3-57C3ECF0FCE0}" dt="2021-03-10T10:02:25.397" v="3371" actId="2696"/>
        <pc:sldMkLst>
          <pc:docMk/>
          <pc:sldMk cId="1331453466" sldId="273"/>
        </pc:sldMkLst>
        <pc:spChg chg="del">
          <ac:chgData name="rsultana540@gmail.com" userId="518b15ff63f395e6" providerId="LiveId" clId="{B7162B05-1483-CC43-9ED3-57C3ECF0FCE0}" dt="2021-02-08T10:03:34.794" v="81" actId="21"/>
          <ac:spMkLst>
            <pc:docMk/>
            <pc:sldMk cId="1331453466" sldId="273"/>
            <ac:spMk id="2" creationId="{7F09B4FD-505B-B544-BCE3-B85DF04CADC5}"/>
          </ac:spMkLst>
        </pc:spChg>
        <pc:spChg chg="del">
          <ac:chgData name="rsultana540@gmail.com" userId="518b15ff63f395e6" providerId="LiveId" clId="{B7162B05-1483-CC43-9ED3-57C3ECF0FCE0}" dt="2021-02-08T10:03:36.560" v="82" actId="21"/>
          <ac:spMkLst>
            <pc:docMk/>
            <pc:sldMk cId="1331453466" sldId="273"/>
            <ac:spMk id="3" creationId="{635987EF-E2F3-AA47-B641-9FA715782840}"/>
          </ac:spMkLst>
        </pc:spChg>
        <pc:picChg chg="add">
          <ac:chgData name="rsultana540@gmail.com" userId="518b15ff63f395e6" providerId="LiveId" clId="{B7162B05-1483-CC43-9ED3-57C3ECF0FCE0}" dt="2021-02-08T10:05:21.754" v="109" actId="22"/>
          <ac:picMkLst>
            <pc:docMk/>
            <pc:sldMk cId="1331453466" sldId="273"/>
            <ac:picMk id="5" creationId="{287B391F-FB48-2C4C-B485-232306AD542F}"/>
          </ac:picMkLst>
        </pc:picChg>
      </pc:sldChg>
      <pc:sldChg chg="addSp delSp new del">
        <pc:chgData name="rsultana540@gmail.com" userId="518b15ff63f395e6" providerId="LiveId" clId="{B7162B05-1483-CC43-9ED3-57C3ECF0FCE0}" dt="2021-03-10T10:02:27.670" v="3372" actId="2696"/>
        <pc:sldMkLst>
          <pc:docMk/>
          <pc:sldMk cId="213873159" sldId="274"/>
        </pc:sldMkLst>
        <pc:spChg chg="del">
          <ac:chgData name="rsultana540@gmail.com" userId="518b15ff63f395e6" providerId="LiveId" clId="{B7162B05-1483-CC43-9ED3-57C3ECF0FCE0}" dt="2021-02-08T10:03:40.976" v="84" actId="21"/>
          <ac:spMkLst>
            <pc:docMk/>
            <pc:sldMk cId="213873159" sldId="274"/>
            <ac:spMk id="2" creationId="{2026DFC8-F4AC-364D-B932-5F51368EFEBC}"/>
          </ac:spMkLst>
        </pc:spChg>
        <pc:spChg chg="del">
          <ac:chgData name="rsultana540@gmail.com" userId="518b15ff63f395e6" providerId="LiveId" clId="{B7162B05-1483-CC43-9ED3-57C3ECF0FCE0}" dt="2021-02-08T10:03:39.302" v="83" actId="21"/>
          <ac:spMkLst>
            <pc:docMk/>
            <pc:sldMk cId="213873159" sldId="274"/>
            <ac:spMk id="3" creationId="{8ADB6277-EB15-E74B-B8CC-4D6DA0AD4FD1}"/>
          </ac:spMkLst>
        </pc:spChg>
        <pc:picChg chg="add">
          <ac:chgData name="rsultana540@gmail.com" userId="518b15ff63f395e6" providerId="LiveId" clId="{B7162B05-1483-CC43-9ED3-57C3ECF0FCE0}" dt="2021-02-08T10:05:25.357" v="110" actId="22"/>
          <ac:picMkLst>
            <pc:docMk/>
            <pc:sldMk cId="213873159" sldId="274"/>
            <ac:picMk id="5" creationId="{7ECFE344-CE17-5C4A-9D9F-6CC1BE89F032}"/>
          </ac:picMkLst>
        </pc:picChg>
      </pc:sldChg>
      <pc:sldChg chg="addSp delSp new del">
        <pc:chgData name="rsultana540@gmail.com" userId="518b15ff63f395e6" providerId="LiveId" clId="{B7162B05-1483-CC43-9ED3-57C3ECF0FCE0}" dt="2021-03-10T10:02:29.676" v="3373" actId="2696"/>
        <pc:sldMkLst>
          <pc:docMk/>
          <pc:sldMk cId="2329435540" sldId="275"/>
        </pc:sldMkLst>
        <pc:spChg chg="del">
          <ac:chgData name="rsultana540@gmail.com" userId="518b15ff63f395e6" providerId="LiveId" clId="{B7162B05-1483-CC43-9ED3-57C3ECF0FCE0}" dt="2021-02-08T10:03:45.538" v="86" actId="21"/>
          <ac:spMkLst>
            <pc:docMk/>
            <pc:sldMk cId="2329435540" sldId="275"/>
            <ac:spMk id="2" creationId="{4C4F9F62-436F-424C-8056-7D294410D18A}"/>
          </ac:spMkLst>
        </pc:spChg>
        <pc:spChg chg="del">
          <ac:chgData name="rsultana540@gmail.com" userId="518b15ff63f395e6" providerId="LiveId" clId="{B7162B05-1483-CC43-9ED3-57C3ECF0FCE0}" dt="2021-02-08T10:03:43.830" v="85" actId="21"/>
          <ac:spMkLst>
            <pc:docMk/>
            <pc:sldMk cId="2329435540" sldId="275"/>
            <ac:spMk id="3" creationId="{809EBFED-8480-8542-A9E1-1B2AB9B8F974}"/>
          </ac:spMkLst>
        </pc:spChg>
        <pc:picChg chg="add">
          <ac:chgData name="rsultana540@gmail.com" userId="518b15ff63f395e6" providerId="LiveId" clId="{B7162B05-1483-CC43-9ED3-57C3ECF0FCE0}" dt="2021-02-08T10:05:32.126" v="111" actId="22"/>
          <ac:picMkLst>
            <pc:docMk/>
            <pc:sldMk cId="2329435540" sldId="275"/>
            <ac:picMk id="5" creationId="{5FAB36D7-BB7B-8041-8A56-46FFC5947E11}"/>
          </ac:picMkLst>
        </pc:picChg>
      </pc:sldChg>
      <pc:sldChg chg="addSp delSp new del">
        <pc:chgData name="rsultana540@gmail.com" userId="518b15ff63f395e6" providerId="LiveId" clId="{B7162B05-1483-CC43-9ED3-57C3ECF0FCE0}" dt="2021-03-10T10:02:31.730" v="3374" actId="2696"/>
        <pc:sldMkLst>
          <pc:docMk/>
          <pc:sldMk cId="1122287764" sldId="276"/>
        </pc:sldMkLst>
        <pc:spChg chg="del">
          <ac:chgData name="rsultana540@gmail.com" userId="518b15ff63f395e6" providerId="LiveId" clId="{B7162B05-1483-CC43-9ED3-57C3ECF0FCE0}" dt="2021-02-08T10:03:50.087" v="88" actId="21"/>
          <ac:spMkLst>
            <pc:docMk/>
            <pc:sldMk cId="1122287764" sldId="276"/>
            <ac:spMk id="2" creationId="{309F40B4-A756-814C-9430-3B83C015DBD2}"/>
          </ac:spMkLst>
        </pc:spChg>
        <pc:spChg chg="del">
          <ac:chgData name="rsultana540@gmail.com" userId="518b15ff63f395e6" providerId="LiveId" clId="{B7162B05-1483-CC43-9ED3-57C3ECF0FCE0}" dt="2021-02-08T10:03:48.291" v="87" actId="21"/>
          <ac:spMkLst>
            <pc:docMk/>
            <pc:sldMk cId="1122287764" sldId="276"/>
            <ac:spMk id="3" creationId="{79663F4D-3C21-DF4C-AAF0-F13973074F93}"/>
          </ac:spMkLst>
        </pc:spChg>
        <pc:picChg chg="add">
          <ac:chgData name="rsultana540@gmail.com" userId="518b15ff63f395e6" providerId="LiveId" clId="{B7162B05-1483-CC43-9ED3-57C3ECF0FCE0}" dt="2021-02-08T10:05:35.851" v="112" actId="22"/>
          <ac:picMkLst>
            <pc:docMk/>
            <pc:sldMk cId="1122287764" sldId="276"/>
            <ac:picMk id="5" creationId="{361412D7-D691-F746-A658-8ACBBD608A08}"/>
          </ac:picMkLst>
        </pc:picChg>
      </pc:sldChg>
      <pc:sldChg chg="addSp delSp new del">
        <pc:chgData name="rsultana540@gmail.com" userId="518b15ff63f395e6" providerId="LiveId" clId="{B7162B05-1483-CC43-9ED3-57C3ECF0FCE0}" dt="2021-03-10T10:02:33.836" v="3375" actId="2696"/>
        <pc:sldMkLst>
          <pc:docMk/>
          <pc:sldMk cId="718112869" sldId="277"/>
        </pc:sldMkLst>
        <pc:spChg chg="del">
          <ac:chgData name="rsultana540@gmail.com" userId="518b15ff63f395e6" providerId="LiveId" clId="{B7162B05-1483-CC43-9ED3-57C3ECF0FCE0}" dt="2021-02-08T10:03:54.659" v="90" actId="21"/>
          <ac:spMkLst>
            <pc:docMk/>
            <pc:sldMk cId="718112869" sldId="277"/>
            <ac:spMk id="2" creationId="{3712B6FE-75DB-0A40-97B3-A604C39B3F90}"/>
          </ac:spMkLst>
        </pc:spChg>
        <pc:spChg chg="del">
          <ac:chgData name="rsultana540@gmail.com" userId="518b15ff63f395e6" providerId="LiveId" clId="{B7162B05-1483-CC43-9ED3-57C3ECF0FCE0}" dt="2021-02-08T10:03:52.804" v="89" actId="21"/>
          <ac:spMkLst>
            <pc:docMk/>
            <pc:sldMk cId="718112869" sldId="277"/>
            <ac:spMk id="3" creationId="{31ED452A-BDF9-4349-9320-18EF86F4E983}"/>
          </ac:spMkLst>
        </pc:spChg>
        <pc:picChg chg="add">
          <ac:chgData name="rsultana540@gmail.com" userId="518b15ff63f395e6" providerId="LiveId" clId="{B7162B05-1483-CC43-9ED3-57C3ECF0FCE0}" dt="2021-02-08T10:05:39.312" v="113" actId="22"/>
          <ac:picMkLst>
            <pc:docMk/>
            <pc:sldMk cId="718112869" sldId="277"/>
            <ac:picMk id="5" creationId="{C7558252-8927-6F4E-AF23-AB168F99FF8A}"/>
          </ac:picMkLst>
        </pc:picChg>
      </pc:sldChg>
      <pc:sldChg chg="addSp delSp new del">
        <pc:chgData name="rsultana540@gmail.com" userId="518b15ff63f395e6" providerId="LiveId" clId="{B7162B05-1483-CC43-9ED3-57C3ECF0FCE0}" dt="2021-03-10T10:02:36.142" v="3376" actId="2696"/>
        <pc:sldMkLst>
          <pc:docMk/>
          <pc:sldMk cId="342952094" sldId="278"/>
        </pc:sldMkLst>
        <pc:spChg chg="del">
          <ac:chgData name="rsultana540@gmail.com" userId="518b15ff63f395e6" providerId="LiveId" clId="{B7162B05-1483-CC43-9ED3-57C3ECF0FCE0}" dt="2021-02-08T09:57:37.510" v="32" actId="21"/>
          <ac:spMkLst>
            <pc:docMk/>
            <pc:sldMk cId="342952094" sldId="278"/>
            <ac:spMk id="2" creationId="{A729250A-B9A1-1140-8AA3-E348A94572CA}"/>
          </ac:spMkLst>
        </pc:spChg>
        <pc:spChg chg="del">
          <ac:chgData name="rsultana540@gmail.com" userId="518b15ff63f395e6" providerId="LiveId" clId="{B7162B05-1483-CC43-9ED3-57C3ECF0FCE0}" dt="2021-02-08T09:57:39.210" v="33" actId="21"/>
          <ac:spMkLst>
            <pc:docMk/>
            <pc:sldMk cId="342952094" sldId="278"/>
            <ac:spMk id="3" creationId="{6A33AFFE-B05D-9D4C-BF7C-859BBE1999A5}"/>
          </ac:spMkLst>
        </pc:spChg>
        <pc:picChg chg="add">
          <ac:chgData name="rsultana540@gmail.com" userId="518b15ff63f395e6" providerId="LiveId" clId="{B7162B05-1483-CC43-9ED3-57C3ECF0FCE0}" dt="2021-02-08T10:05:42.591" v="114" actId="22"/>
          <ac:picMkLst>
            <pc:docMk/>
            <pc:sldMk cId="342952094" sldId="278"/>
            <ac:picMk id="3" creationId="{A8F228F7-967D-014C-BC20-9FE5182AD6F1}"/>
          </ac:picMkLst>
        </pc:picChg>
      </pc:sldChg>
      <pc:sldChg chg="addSp delSp new del">
        <pc:chgData name="rsultana540@gmail.com" userId="518b15ff63f395e6" providerId="LiveId" clId="{B7162B05-1483-CC43-9ED3-57C3ECF0FCE0}" dt="2021-03-10T10:06:20.665" v="3403" actId="2696"/>
        <pc:sldMkLst>
          <pc:docMk/>
          <pc:sldMk cId="1971938568" sldId="279"/>
        </pc:sldMkLst>
        <pc:spChg chg="del">
          <ac:chgData name="rsultana540@gmail.com" userId="518b15ff63f395e6" providerId="LiveId" clId="{B7162B05-1483-CC43-9ED3-57C3ECF0FCE0}" dt="2021-02-08T09:57:31.777" v="30" actId="21"/>
          <ac:spMkLst>
            <pc:docMk/>
            <pc:sldMk cId="1971938568" sldId="279"/>
            <ac:spMk id="2" creationId="{174FB644-EAF3-444C-BEC3-F4F1E698E45C}"/>
          </ac:spMkLst>
        </pc:spChg>
        <pc:spChg chg="del">
          <ac:chgData name="rsultana540@gmail.com" userId="518b15ff63f395e6" providerId="LiveId" clId="{B7162B05-1483-CC43-9ED3-57C3ECF0FCE0}" dt="2021-02-08T09:57:33.902" v="31" actId="21"/>
          <ac:spMkLst>
            <pc:docMk/>
            <pc:sldMk cId="1971938568" sldId="279"/>
            <ac:spMk id="3" creationId="{7296794D-498A-C643-8EE2-EFE50D4664E5}"/>
          </ac:spMkLst>
        </pc:spChg>
        <pc:picChg chg="add">
          <ac:chgData name="rsultana540@gmail.com" userId="518b15ff63f395e6" providerId="LiveId" clId="{B7162B05-1483-CC43-9ED3-57C3ECF0FCE0}" dt="2021-02-08T10:05:45.696" v="115" actId="22"/>
          <ac:picMkLst>
            <pc:docMk/>
            <pc:sldMk cId="1971938568" sldId="279"/>
            <ac:picMk id="3" creationId="{35C5D6A9-29F4-6B47-880E-8125BA7B5F69}"/>
          </ac:picMkLst>
        </pc:picChg>
      </pc:sldChg>
      <pc:sldChg chg="addSp delSp modSp new modTransition">
        <pc:chgData name="rsultana540@gmail.com" userId="518b15ff63f395e6" providerId="LiveId" clId="{B7162B05-1483-CC43-9ED3-57C3ECF0FCE0}" dt="2021-03-10T10:31:20.755" v="3494" actId="12563"/>
        <pc:sldMkLst>
          <pc:docMk/>
          <pc:sldMk cId="3572868824" sldId="280"/>
        </pc:sldMkLst>
        <pc:spChg chg="del">
          <ac:chgData name="rsultana540@gmail.com" userId="518b15ff63f395e6" providerId="LiveId" clId="{B7162B05-1483-CC43-9ED3-57C3ECF0FCE0}" dt="2021-03-08T03:09:23.045" v="2661" actId="21"/>
          <ac:spMkLst>
            <pc:docMk/>
            <pc:sldMk cId="3572868824" sldId="280"/>
            <ac:spMk id="2" creationId="{1E2085B3-BFA1-5F42-9366-1FE0B60759EF}"/>
          </ac:spMkLst>
        </pc:spChg>
        <pc:spChg chg="add mod">
          <ac:chgData name="rsultana540@gmail.com" userId="518b15ff63f395e6" providerId="LiveId" clId="{B7162B05-1483-CC43-9ED3-57C3ECF0FCE0}" dt="2021-03-08T04:33:35.876" v="3152" actId="113"/>
          <ac:spMkLst>
            <pc:docMk/>
            <pc:sldMk cId="3572868824" sldId="280"/>
            <ac:spMk id="2" creationId="{6989FFBC-532F-A54E-9A9C-962F3EF10950}"/>
          </ac:spMkLst>
        </pc:spChg>
        <pc:spChg chg="del">
          <ac:chgData name="rsultana540@gmail.com" userId="518b15ff63f395e6" providerId="LiveId" clId="{B7162B05-1483-CC43-9ED3-57C3ECF0FCE0}" dt="2021-03-08T03:09:28.554" v="2662" actId="21"/>
          <ac:spMkLst>
            <pc:docMk/>
            <pc:sldMk cId="3572868824" sldId="280"/>
            <ac:spMk id="3" creationId="{DA0AFF90-8F1E-A44F-A057-C41F1CC7CF55}"/>
          </ac:spMkLst>
        </pc:spChg>
        <pc:spChg chg="add del">
          <ac:chgData name="rsultana540@gmail.com" userId="518b15ff63f395e6" providerId="LiveId" clId="{B7162B05-1483-CC43-9ED3-57C3ECF0FCE0}" dt="2021-03-08T03:13:31.636" v="2670" actId="478"/>
          <ac:spMkLst>
            <pc:docMk/>
            <pc:sldMk cId="3572868824" sldId="280"/>
            <ac:spMk id="7" creationId="{0A2744CF-9C5E-1A4B-95AC-986E001B3959}"/>
          </ac:spMkLst>
        </pc:spChg>
        <pc:spChg chg="add">
          <ac:chgData name="rsultana540@gmail.com" userId="518b15ff63f395e6" providerId="LiveId" clId="{B7162B05-1483-CC43-9ED3-57C3ECF0FCE0}" dt="2021-03-08T03:15:01.968" v="2671" actId="139"/>
          <ac:spMkLst>
            <pc:docMk/>
            <pc:sldMk cId="3572868824" sldId="280"/>
            <ac:spMk id="8" creationId="{FC3A46CD-10AF-0742-BBB8-5806F97FFCA1}"/>
          </ac:spMkLst>
        </pc:spChg>
        <pc:spChg chg="add del mod">
          <ac:chgData name="rsultana540@gmail.com" userId="518b15ff63f395e6" providerId="LiveId" clId="{B7162B05-1483-CC43-9ED3-57C3ECF0FCE0}" dt="2021-03-08T03:25:27.356" v="2721" actId="21"/>
          <ac:spMkLst>
            <pc:docMk/>
            <pc:sldMk cId="3572868824" sldId="280"/>
            <ac:spMk id="9" creationId="{83BF702D-909A-F542-87EA-215DA499119A}"/>
          </ac:spMkLst>
        </pc:spChg>
        <pc:spChg chg="add">
          <ac:chgData name="rsultana540@gmail.com" userId="518b15ff63f395e6" providerId="LiveId" clId="{B7162B05-1483-CC43-9ED3-57C3ECF0FCE0}" dt="2021-03-08T03:18:39.290" v="2683" actId="139"/>
          <ac:spMkLst>
            <pc:docMk/>
            <pc:sldMk cId="3572868824" sldId="280"/>
            <ac:spMk id="10" creationId="{84E349E6-8BB3-D549-A0EE-762A91DA571B}"/>
          </ac:spMkLst>
        </pc:spChg>
        <pc:spChg chg="add del mod">
          <ac:chgData name="rsultana540@gmail.com" userId="518b15ff63f395e6" providerId="LiveId" clId="{B7162B05-1483-CC43-9ED3-57C3ECF0FCE0}" dt="2021-03-08T03:25:47.585" v="2725" actId="21"/>
          <ac:spMkLst>
            <pc:docMk/>
            <pc:sldMk cId="3572868824" sldId="280"/>
            <ac:spMk id="11" creationId="{1C8838A2-2F4A-484A-BDA4-373D4048744D}"/>
          </ac:spMkLst>
        </pc:spChg>
        <pc:spChg chg="add del">
          <ac:chgData name="rsultana540@gmail.com" userId="518b15ff63f395e6" providerId="LiveId" clId="{B7162B05-1483-CC43-9ED3-57C3ECF0FCE0}" dt="2021-03-08T03:25:20.463" v="2720" actId="21"/>
          <ac:spMkLst>
            <pc:docMk/>
            <pc:sldMk cId="3572868824" sldId="280"/>
            <ac:spMk id="15" creationId="{81811C7E-A65F-9D4C-A259-B9C518558A78}"/>
          </ac:spMkLst>
        </pc:spChg>
        <pc:spChg chg="add mod">
          <ac:chgData name="rsultana540@gmail.com" userId="518b15ff63f395e6" providerId="LiveId" clId="{B7162B05-1483-CC43-9ED3-57C3ECF0FCE0}" dt="2021-03-08T03:37:11.773" v="2769" actId="1076"/>
          <ac:spMkLst>
            <pc:docMk/>
            <pc:sldMk cId="3572868824" sldId="280"/>
            <ac:spMk id="17" creationId="{E5C0252F-17E3-2B44-A43E-B795E1E87FDE}"/>
          </ac:spMkLst>
        </pc:spChg>
        <pc:spChg chg="add mod">
          <ac:chgData name="rsultana540@gmail.com" userId="518b15ff63f395e6" providerId="LiveId" clId="{B7162B05-1483-CC43-9ED3-57C3ECF0FCE0}" dt="2021-03-08T03:37:14.803" v="2770" actId="1076"/>
          <ac:spMkLst>
            <pc:docMk/>
            <pc:sldMk cId="3572868824" sldId="280"/>
            <ac:spMk id="19" creationId="{13ED32B8-9C1E-1D41-9612-FE3B2B9AB86B}"/>
          </ac:spMkLst>
        </pc:spChg>
        <pc:spChg chg="add del mod">
          <ac:chgData name="rsultana540@gmail.com" userId="518b15ff63f395e6" providerId="LiveId" clId="{B7162B05-1483-CC43-9ED3-57C3ECF0FCE0}" dt="2021-03-08T10:40:20.420" v="3199" actId="21"/>
          <ac:spMkLst>
            <pc:docMk/>
            <pc:sldMk cId="3572868824" sldId="280"/>
            <ac:spMk id="20" creationId="{48CDEAA5-93E5-304C-94EA-446B2E8BF126}"/>
          </ac:spMkLst>
        </pc:spChg>
        <pc:spChg chg="add mod">
          <ac:chgData name="rsultana540@gmail.com" userId="518b15ff63f395e6" providerId="LiveId" clId="{B7162B05-1483-CC43-9ED3-57C3ECF0FCE0}" dt="2021-03-08T03:37:07.038" v="2768" actId="1076"/>
          <ac:spMkLst>
            <pc:docMk/>
            <pc:sldMk cId="3572868824" sldId="280"/>
            <ac:spMk id="21" creationId="{8468C965-074D-E047-963B-DC1930A6FEFB}"/>
          </ac:spMkLst>
        </pc:spChg>
        <pc:picChg chg="add del mod">
          <ac:chgData name="rsultana540@gmail.com" userId="518b15ff63f395e6" providerId="LiveId" clId="{B7162B05-1483-CC43-9ED3-57C3ECF0FCE0}" dt="2021-03-08T03:19:44.975" v="2690" actId="478"/>
          <ac:picMkLst>
            <pc:docMk/>
            <pc:sldMk cId="3572868824" sldId="280"/>
            <ac:picMk id="5" creationId="{64DFA936-9F8B-674A-B021-BCCB4E372074}"/>
          </ac:picMkLst>
        </pc:picChg>
        <pc:picChg chg="add mod">
          <ac:chgData name="rsultana540@gmail.com" userId="518b15ff63f395e6" providerId="LiveId" clId="{B7162B05-1483-CC43-9ED3-57C3ECF0FCE0}" dt="2021-03-08T03:25:31.998" v="2722" actId="1076"/>
          <ac:picMkLst>
            <pc:docMk/>
            <pc:sldMk cId="3572868824" sldId="280"/>
            <ac:picMk id="13" creationId="{73CEF908-A424-B84A-8E4F-2EB696B001F0}"/>
          </ac:picMkLst>
        </pc:picChg>
      </pc:sldChg>
      <pc:sldChg chg="addSp delSp modSp new modTransition">
        <pc:chgData name="rsultana540@gmail.com" userId="518b15ff63f395e6" providerId="LiveId" clId="{B7162B05-1483-CC43-9ED3-57C3ECF0FCE0}" dt="2021-03-10T10:31:57.754" v="3497" actId="12563"/>
        <pc:sldMkLst>
          <pc:docMk/>
          <pc:sldMk cId="1171940636" sldId="281"/>
        </pc:sldMkLst>
        <pc:spChg chg="add mod">
          <ac:chgData name="rsultana540@gmail.com" userId="518b15ff63f395e6" providerId="LiveId" clId="{B7162B05-1483-CC43-9ED3-57C3ECF0FCE0}" dt="2021-03-08T04:35:40.155" v="3182" actId="1076"/>
          <ac:spMkLst>
            <pc:docMk/>
            <pc:sldMk cId="1171940636" sldId="281"/>
            <ac:spMk id="2" creationId="{82ECBD77-CD1F-3945-B216-C8D254D24958}"/>
          </ac:spMkLst>
        </pc:spChg>
        <pc:spChg chg="del">
          <ac:chgData name="rsultana540@gmail.com" userId="518b15ff63f395e6" providerId="LiveId" clId="{B7162B05-1483-CC43-9ED3-57C3ECF0FCE0}" dt="2021-03-08T03:45:35.847" v="2827" actId="21"/>
          <ac:spMkLst>
            <pc:docMk/>
            <pc:sldMk cId="1171940636" sldId="281"/>
            <ac:spMk id="2" creationId="{E7488ACF-5D1C-BD4E-A6CA-A2E71BB6CFEF}"/>
          </ac:spMkLst>
        </pc:spChg>
        <pc:spChg chg="del">
          <ac:chgData name="rsultana540@gmail.com" userId="518b15ff63f395e6" providerId="LiveId" clId="{B7162B05-1483-CC43-9ED3-57C3ECF0FCE0}" dt="2021-03-08T03:45:32.375" v="2826" actId="21"/>
          <ac:spMkLst>
            <pc:docMk/>
            <pc:sldMk cId="1171940636" sldId="281"/>
            <ac:spMk id="3" creationId="{4BCC29C4-6A94-2048-B373-06E6B3657482}"/>
          </ac:spMkLst>
        </pc:spChg>
        <pc:spChg chg="add mod">
          <ac:chgData name="rsultana540@gmail.com" userId="518b15ff63f395e6" providerId="LiveId" clId="{B7162B05-1483-CC43-9ED3-57C3ECF0FCE0}" dt="2021-03-08T03:48:17.886" v="2846" actId="1076"/>
          <ac:spMkLst>
            <pc:docMk/>
            <pc:sldMk cId="1171940636" sldId="281"/>
            <ac:spMk id="9" creationId="{22CF875C-4661-B34C-A305-704F18D4CDB2}"/>
          </ac:spMkLst>
        </pc:spChg>
        <pc:spChg chg="add mod">
          <ac:chgData name="rsultana540@gmail.com" userId="518b15ff63f395e6" providerId="LiveId" clId="{B7162B05-1483-CC43-9ED3-57C3ECF0FCE0}" dt="2021-03-08T03:48:29.622" v="2850" actId="1076"/>
          <ac:spMkLst>
            <pc:docMk/>
            <pc:sldMk cId="1171940636" sldId="281"/>
            <ac:spMk id="11" creationId="{3F104A70-2E8F-3746-B198-BF46B283A5F9}"/>
          </ac:spMkLst>
        </pc:spChg>
        <pc:picChg chg="add mod">
          <ac:chgData name="rsultana540@gmail.com" userId="518b15ff63f395e6" providerId="LiveId" clId="{B7162B05-1483-CC43-9ED3-57C3ECF0FCE0}" dt="2021-03-08T03:45:55.400" v="2831" actId="1076"/>
          <ac:picMkLst>
            <pc:docMk/>
            <pc:sldMk cId="1171940636" sldId="281"/>
            <ac:picMk id="5" creationId="{9FBCED30-9962-3E41-B97E-B062B6134BF1}"/>
          </ac:picMkLst>
        </pc:picChg>
        <pc:picChg chg="add">
          <ac:chgData name="rsultana540@gmail.com" userId="518b15ff63f395e6" providerId="LiveId" clId="{B7162B05-1483-CC43-9ED3-57C3ECF0FCE0}" dt="2021-03-08T03:46:24.935" v="2834" actId="22"/>
          <ac:picMkLst>
            <pc:docMk/>
            <pc:sldMk cId="1171940636" sldId="281"/>
            <ac:picMk id="7" creationId="{5F9573A4-BE03-DA41-8B8E-9912EC8C3DA8}"/>
          </ac:picMkLst>
        </pc:picChg>
        <pc:picChg chg="add del">
          <ac:chgData name="rsultana540@gmail.com" userId="518b15ff63f395e6" providerId="LiveId" clId="{B7162B05-1483-CC43-9ED3-57C3ECF0FCE0}" dt="2021-03-08T03:50:40.371" v="2857" actId="21"/>
          <ac:picMkLst>
            <pc:docMk/>
            <pc:sldMk cId="1171940636" sldId="281"/>
            <ac:picMk id="13" creationId="{2A78C82E-9E64-DB4F-987B-4CA8B3FC5966}"/>
          </ac:picMkLst>
        </pc:picChg>
      </pc:sldChg>
      <pc:sldChg chg="addSp delSp modSp new del">
        <pc:chgData name="rsultana540@gmail.com" userId="518b15ff63f395e6" providerId="LiveId" clId="{B7162B05-1483-CC43-9ED3-57C3ECF0FCE0}" dt="2021-03-08T04:14:10.999" v="3038" actId="2696"/>
        <pc:sldMkLst>
          <pc:docMk/>
          <pc:sldMk cId="1530125537" sldId="282"/>
        </pc:sldMkLst>
        <pc:spChg chg="del">
          <ac:chgData name="rsultana540@gmail.com" userId="518b15ff63f395e6" providerId="LiveId" clId="{B7162B05-1483-CC43-9ED3-57C3ECF0FCE0}" dt="2021-03-08T03:49:59.300" v="2855" actId="21"/>
          <ac:spMkLst>
            <pc:docMk/>
            <pc:sldMk cId="1530125537" sldId="282"/>
            <ac:spMk id="2" creationId="{01E3BDE7-E972-0746-A42F-E0C457CCA026}"/>
          </ac:spMkLst>
        </pc:spChg>
        <pc:spChg chg="del">
          <ac:chgData name="rsultana540@gmail.com" userId="518b15ff63f395e6" providerId="LiveId" clId="{B7162B05-1483-CC43-9ED3-57C3ECF0FCE0}" dt="2021-03-08T03:49:55.795" v="2854" actId="21"/>
          <ac:spMkLst>
            <pc:docMk/>
            <pc:sldMk cId="1530125537" sldId="282"/>
            <ac:spMk id="3" creationId="{14969774-807F-8741-9645-0B4DC5BAFD07}"/>
          </ac:spMkLst>
        </pc:spChg>
        <pc:picChg chg="add mod">
          <ac:chgData name="rsultana540@gmail.com" userId="518b15ff63f395e6" providerId="LiveId" clId="{B7162B05-1483-CC43-9ED3-57C3ECF0FCE0}" dt="2021-03-08T03:50:50.982" v="2859" actId="1076"/>
          <ac:picMkLst>
            <pc:docMk/>
            <pc:sldMk cId="1530125537" sldId="282"/>
            <ac:picMk id="5" creationId="{28E43BE3-1E7F-9446-9C83-FA9DCA946A13}"/>
          </ac:picMkLst>
        </pc:picChg>
      </pc:sldChg>
      <pc:sldChg chg="addSp delSp modSp new modTransition addAnim">
        <pc:chgData name="rsultana540@gmail.com" userId="518b15ff63f395e6" providerId="LiveId" clId="{B7162B05-1483-CC43-9ED3-57C3ECF0FCE0}" dt="2021-03-10T10:31:51.039" v="3496" actId="12563"/>
        <pc:sldMkLst>
          <pc:docMk/>
          <pc:sldMk cId="3341859218" sldId="283"/>
        </pc:sldMkLst>
        <pc:spChg chg="del">
          <ac:chgData name="rsultana540@gmail.com" userId="518b15ff63f395e6" providerId="LiveId" clId="{B7162B05-1483-CC43-9ED3-57C3ECF0FCE0}" dt="2021-03-08T03:51:26.382" v="2861" actId="21"/>
          <ac:spMkLst>
            <pc:docMk/>
            <pc:sldMk cId="3341859218" sldId="283"/>
            <ac:spMk id="2" creationId="{4221C2E0-B8B3-A646-B854-7CD8EED7B209}"/>
          </ac:spMkLst>
        </pc:spChg>
        <pc:spChg chg="add mod">
          <ac:chgData name="rsultana540@gmail.com" userId="518b15ff63f395e6" providerId="LiveId" clId="{B7162B05-1483-CC43-9ED3-57C3ECF0FCE0}" dt="2021-03-08T04:12:42.531" v="3032" actId="1076"/>
          <ac:spMkLst>
            <pc:docMk/>
            <pc:sldMk cId="3341859218" sldId="283"/>
            <ac:spMk id="2" creationId="{B0C40416-C761-1143-A172-E091DA34E8B4}"/>
          </ac:spMkLst>
        </pc:spChg>
        <pc:spChg chg="add mod">
          <ac:chgData name="rsultana540@gmail.com" userId="518b15ff63f395e6" providerId="LiveId" clId="{B7162B05-1483-CC43-9ED3-57C3ECF0FCE0}" dt="2021-03-08T04:13:27.556" v="3037" actId="20577"/>
          <ac:spMkLst>
            <pc:docMk/>
            <pc:sldMk cId="3341859218" sldId="283"/>
            <ac:spMk id="3" creationId="{3DA5B595-30B3-6442-88D3-3EA70E9A9F69}"/>
          </ac:spMkLst>
        </pc:spChg>
        <pc:spChg chg="del">
          <ac:chgData name="rsultana540@gmail.com" userId="518b15ff63f395e6" providerId="LiveId" clId="{B7162B05-1483-CC43-9ED3-57C3ECF0FCE0}" dt="2021-03-08T03:51:30.233" v="2862" actId="21"/>
          <ac:spMkLst>
            <pc:docMk/>
            <pc:sldMk cId="3341859218" sldId="283"/>
            <ac:spMk id="3" creationId="{BEC00D23-7901-BD45-81E1-2CD750C5B9B4}"/>
          </ac:spMkLst>
        </pc:spChg>
        <pc:spChg chg="add mod">
          <ac:chgData name="rsultana540@gmail.com" userId="518b15ff63f395e6" providerId="LiveId" clId="{B7162B05-1483-CC43-9ED3-57C3ECF0FCE0}" dt="2021-03-08T04:35:00.518" v="3171" actId="113"/>
          <ac:spMkLst>
            <pc:docMk/>
            <pc:sldMk cId="3341859218" sldId="283"/>
            <ac:spMk id="4" creationId="{F3A23584-0520-DD45-B6C3-9CB0896B3FFE}"/>
          </ac:spMkLst>
        </pc:spChg>
        <pc:spChg chg="add mod">
          <ac:chgData name="rsultana540@gmail.com" userId="518b15ff63f395e6" providerId="LiveId" clId="{B7162B05-1483-CC43-9ED3-57C3ECF0FCE0}" dt="2021-03-08T04:05:07.727" v="2939" actId="14100"/>
          <ac:spMkLst>
            <pc:docMk/>
            <pc:sldMk cId="3341859218" sldId="283"/>
            <ac:spMk id="6" creationId="{6197B4B2-C5C8-8645-94FE-92C35D8E5121}"/>
          </ac:spMkLst>
        </pc:spChg>
        <pc:picChg chg="add mod">
          <ac:chgData name="rsultana540@gmail.com" userId="518b15ff63f395e6" providerId="LiveId" clId="{B7162B05-1483-CC43-9ED3-57C3ECF0FCE0}" dt="2021-03-08T04:04:51.743" v="2933" actId="1076"/>
          <ac:picMkLst>
            <pc:docMk/>
            <pc:sldMk cId="3341859218" sldId="283"/>
            <ac:picMk id="5" creationId="{FC97154D-4B6F-0D4E-8C2D-15A7EC89C46D}"/>
          </ac:picMkLst>
        </pc:picChg>
      </pc:sldChg>
      <pc:sldMasterChg chg="add del addSldLayout delSldLayout">
        <pc:chgData name="rsultana540@gmail.com" userId="518b15ff63f395e6" providerId="LiveId" clId="{B7162B05-1483-CC43-9ED3-57C3ECF0FCE0}" dt="2021-02-08T09:56:41.783" v="6" actId="26606"/>
        <pc:sldMasterMkLst>
          <pc:docMk/>
          <pc:sldMasterMk cId="2780380950" sldId="2147483648"/>
        </pc:sldMasterMkLst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3174311361" sldId="2147483649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1656872875" sldId="2147483650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955167135" sldId="2147483651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1894566920" sldId="2147483652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1711986391" sldId="2147483653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1447299408" sldId="2147483654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274731173" sldId="2147483655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2389222070" sldId="2147483656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1507020853" sldId="2147483657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4119693851" sldId="2147483658"/>
          </pc:sldLayoutMkLst>
        </pc:sldLayoutChg>
        <pc:sldLayoutChg chg="add del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2780380950" sldId="2147483648"/>
            <pc:sldLayoutMk cId="425049913" sldId="2147483659"/>
          </pc:sldLayoutMkLst>
        </pc:sldLayoutChg>
      </pc:sldMasterChg>
      <pc:sldMasterChg chg="add del addSldLayout delSldLayout">
        <pc:chgData name="rsultana540@gmail.com" userId="518b15ff63f395e6" providerId="LiveId" clId="{B7162B05-1483-CC43-9ED3-57C3ECF0FCE0}" dt="2021-02-08T09:56:41.344" v="3" actId="26606"/>
        <pc:sldMasterMkLst>
          <pc:docMk/>
          <pc:sldMasterMk cId="682067207" sldId="2147483660"/>
        </pc:sldMasterMkLst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2443443658" sldId="2147483661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3310928240" sldId="2147483662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1713197755" sldId="2147483663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4175017453" sldId="2147483664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1151642804" sldId="2147483665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2672588370" sldId="2147483666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2848616810" sldId="2147483667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2608094790" sldId="2147483668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279448925" sldId="2147483669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3840525091" sldId="2147483670"/>
          </pc:sldLayoutMkLst>
        </pc:sldLayoutChg>
        <pc:sldLayoutChg chg="add del">
          <pc:chgData name="rsultana540@gmail.com" userId="518b15ff63f395e6" providerId="LiveId" clId="{B7162B05-1483-CC43-9ED3-57C3ECF0FCE0}" dt="2021-02-08T09:56:41.344" v="3" actId="26606"/>
          <pc:sldLayoutMkLst>
            <pc:docMk/>
            <pc:sldMasterMk cId="682067207" sldId="2147483660"/>
            <pc:sldLayoutMk cId="525086452" sldId="2147483671"/>
          </pc:sldLayoutMkLst>
        </pc:sldLayoutChg>
      </pc:sldMasterChg>
      <pc:sldMasterChg chg="add addSldLayout">
        <pc:chgData name="rsultana540@gmail.com" userId="518b15ff63f395e6" providerId="LiveId" clId="{B7162B05-1483-CC43-9ED3-57C3ECF0FCE0}" dt="2021-02-08T09:56:41.783" v="6" actId="26606"/>
        <pc:sldMasterMkLst>
          <pc:docMk/>
          <pc:sldMasterMk cId="3910888426" sldId="2147483660"/>
        </pc:sldMasterMkLst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4249721452" sldId="2147483661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962347655" sldId="2147483662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1789282395" sldId="2147483663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759403232" sldId="2147483664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3451777384" sldId="2147483665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262687584" sldId="2147483666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3179726476" sldId="2147483667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1323146845" sldId="2147483668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4029127168" sldId="2147483669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4286316007" sldId="2147483670"/>
          </pc:sldLayoutMkLst>
        </pc:sldLayoutChg>
        <pc:sldLayoutChg chg="add">
          <pc:chgData name="rsultana540@gmail.com" userId="518b15ff63f395e6" providerId="LiveId" clId="{B7162B05-1483-CC43-9ED3-57C3ECF0FCE0}" dt="2021-02-08T09:56:41.783" v="6" actId="26606"/>
          <pc:sldLayoutMkLst>
            <pc:docMk/>
            <pc:sldMasterMk cId="3910888426" sldId="2147483660"/>
            <pc:sldLayoutMk cId="3236953615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D71B-D6C8-744D-B47F-F67A9D92A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D937-81AC-E14D-A893-D27E52DD3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F342-E6D7-054D-87EF-6F9D1171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0F1DC-B8A6-D14F-B796-F9AA8420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BD54-4292-CF41-8925-DD8AF729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B9FF-2094-2140-97A4-110E7E20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D1C58-4F2A-BB4D-AEFF-FA9D8A4AE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5E72-3024-8646-A556-EFB7C27B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8112-74DA-144A-839C-151EE7FA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CF38-DCF0-1B47-BB37-2529FC92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EADDC-B2BA-A248-92C9-EB77893AA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79B0C-A103-1E41-83FC-20616469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9A82-4DF6-3443-A76A-D74A747C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C273B-B1BF-5F4C-AE56-0F45569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E27D6-005E-F948-8294-A2EEE732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B370-B57C-B744-93A2-2BA6C69D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6D33-914B-C34F-BDCB-9F8B7C01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2C5F-E156-9A40-8D82-0B31B10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1D19-9AE6-F64A-9C27-3F9A7270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416C-F603-5448-804A-CD55129D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7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F54A-39C3-B642-BB98-59EBBF6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58D7-A9F5-9544-8DC8-182EF06D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24CA7-3110-454E-B976-87D55987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769B6-31C5-304F-BE82-611590D5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40D0E-1D44-7E4D-ACE2-D838E280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5AB2-41B1-474D-A9EC-CA6DDE68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46D4-BF20-1A46-9F71-2B8AEAC3D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A4C4E-1B9A-FA4A-81FD-212EDC4EA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F18C9-FA2E-7849-973C-7917202F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0B44-573B-BB4A-AF02-0929300E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C423B-989F-2945-BB39-F364BAD4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9D60-E2F2-7D48-A074-040DDC43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8F1FB-D487-DC43-9297-089476E3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FFC0E-562F-6B45-A450-BDA3CDB2B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4B49F-81A7-BA40-B043-D82E26431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EE92-2939-814A-AA9D-2BB0C89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07B63-EA1D-8844-8FFE-084D8A29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2A9DC-FB15-7D45-8CD1-2640A1AC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74987-0C12-BF4F-961B-CBEEC5FF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BB1C-DB9A-9244-8A91-C504A73B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74BD0-56EC-2748-BFE0-9B147875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86377-FB88-8742-854A-FD99AA3F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C0F17-D4AA-B742-A715-17AF1287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A531A-3E52-C942-800B-278E2346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ED60A-8C8E-0646-99F6-791512DF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AEAA-F997-CA4C-BF66-345769AD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63EB-8064-B145-9818-2D0CAB6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BF2A-AE7C-9C41-AB06-F9B4CBB1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DB4B-FB51-6F47-9F78-4AE08A709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C26EA-8B0D-D347-BC94-C8C9DD07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961E7-1643-C54F-8F63-82580DDE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1FFD-DCE3-6B4A-91A6-92AC0C19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8E62-F1E6-B744-97F6-30CC6FF8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AA55-9364-F048-9643-344DBF6C7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30C66-9FA1-E949-948A-5BF8FFEF1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AF938-DA9E-504E-9DF4-4FF28435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759E6-B332-D846-82AD-4D6FE045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B979-BD7E-C54E-AF09-6F8B558D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341D8-553D-C344-8131-46D9F931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92CC8-4451-1B40-A22B-A16690BCC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6C44-1351-A24C-A398-13EF39E75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5CDF-869A-914B-B54C-351F1BC4D546}" type="datetimeFigureOut">
              <a:rPr lang="en-US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CD90-C358-A147-9574-CF9561D15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06ED-0BF2-7446-A4E5-7C04F406A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9EF9-E532-DF48-958C-F1CD5224F2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13" Type="http://schemas.openxmlformats.org/officeDocument/2006/relationships/image" Target="../media/image15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12" Type="http://schemas.openxmlformats.org/officeDocument/2006/relationships/image" Target="../media/image1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11" Type="http://schemas.openxmlformats.org/officeDocument/2006/relationships/image" Target="../media/image13.jpeg" /><Relationship Id="rId5" Type="http://schemas.openxmlformats.org/officeDocument/2006/relationships/image" Target="../media/image7.jpeg" /><Relationship Id="rId10" Type="http://schemas.openxmlformats.org/officeDocument/2006/relationships/image" Target="../media/image12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B13B3322-954D-E448-9BD9-F3D0D59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2" y="-83346"/>
            <a:ext cx="12489658" cy="7108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75F44-C4A2-B24E-BE84-6F36BBB7889A}"/>
              </a:ext>
            </a:extLst>
          </p:cNvPr>
          <p:cNvSpPr txBox="1"/>
          <p:nvPr/>
        </p:nvSpPr>
        <p:spPr>
          <a:xfrm>
            <a:off x="3707009" y="1800968"/>
            <a:ext cx="755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0000"/>
                </a:solidFill>
              </a:rPr>
              <a:t>🌺আজকের ক্লাসে সবাইকে স্বাগতম 🌺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B3A6E-7E2C-8942-83D1-88F954A7D06B}"/>
              </a:ext>
            </a:extLst>
          </p:cNvPr>
          <p:cNvSpPr txBox="1"/>
          <p:nvPr/>
        </p:nvSpPr>
        <p:spPr>
          <a:xfrm>
            <a:off x="5235178" y="25562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9CA02-9017-6648-AE14-3144B12DD79A}"/>
              </a:ext>
            </a:extLst>
          </p:cNvPr>
          <p:cNvSpPr txBox="1"/>
          <p:nvPr/>
        </p:nvSpPr>
        <p:spPr>
          <a:xfrm>
            <a:off x="10565606" y="-833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 মিঃ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370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3A46CD-10AF-0742-BBB8-5806F97FFCA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349E6-8BB3-D549-A0EE-762A91DA571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EF908-A424-B84A-8E4F-2EB696B0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C0252F-17E3-2B44-A43E-B795E1E87FDE}"/>
              </a:ext>
            </a:extLst>
          </p:cNvPr>
          <p:cNvSpPr txBox="1"/>
          <p:nvPr/>
        </p:nvSpPr>
        <p:spPr>
          <a:xfrm>
            <a:off x="3781427" y="1916392"/>
            <a:ext cx="558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তোমরা শ্রেণিকক্ষে এবং মাঠ/ বাগানে কি কি জিনিস দেখতে পেয়েছ তা দলে আলোচনা করো </a:t>
            </a:r>
            <a:endParaRPr lang="en-US" sz="32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ED32B8-9C1E-1D41-9612-FE3B2B9AB86B}"/>
              </a:ext>
            </a:extLst>
          </p:cNvPr>
          <p:cNvSpPr txBox="1"/>
          <p:nvPr/>
        </p:nvSpPr>
        <p:spPr>
          <a:xfrm>
            <a:off x="3889176" y="3781795"/>
            <a:ext cx="474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ছকে  কি কি তথ্য লিখেছ তা নিয়ে সহপাঠীদের সাথে আলোচনা করো </a:t>
            </a:r>
            <a:endParaRPr lang="en-US" sz="32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8C965-074D-E047-963B-DC1930A6FEFB}"/>
              </a:ext>
            </a:extLst>
          </p:cNvPr>
          <p:cNvSpPr txBox="1"/>
          <p:nvPr/>
        </p:nvSpPr>
        <p:spPr>
          <a:xfrm rot="10800000" flipV="1">
            <a:off x="4021335" y="633247"/>
            <a:ext cx="319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দলীয় কাজ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9FFBC-532F-A54E-9A9C-962F3EF10950}"/>
              </a:ext>
            </a:extLst>
          </p:cNvPr>
          <p:cNvSpPr txBox="1"/>
          <p:nvPr/>
        </p:nvSpPr>
        <p:spPr>
          <a:xfrm rot="10800000" flipV="1">
            <a:off x="8702575" y="475340"/>
            <a:ext cx="567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৫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7286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751F2-D44D-BE46-A21F-296602BB9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18308-E621-B74D-A468-2D6AD126460B}"/>
              </a:ext>
            </a:extLst>
          </p:cNvPr>
          <p:cNvSpPr txBox="1"/>
          <p:nvPr/>
        </p:nvSpPr>
        <p:spPr>
          <a:xfrm>
            <a:off x="2240757" y="1240632"/>
            <a:ext cx="483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শূন্যস্থান পূরণ করো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B091E-EDD7-8F4B-AA27-2C574043D677}"/>
              </a:ext>
            </a:extLst>
          </p:cNvPr>
          <p:cNvSpPr txBox="1"/>
          <p:nvPr/>
        </p:nvSpPr>
        <p:spPr>
          <a:xfrm>
            <a:off x="1264445" y="3313778"/>
            <a:ext cx="8689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১) আমাদের চারপাশের সবকিছু নিয়ে তৈরি হয়েছে আমাদের.........। 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43DB9-71C8-EA4A-A7B3-1B5D8B156E91}"/>
              </a:ext>
            </a:extLst>
          </p:cNvPr>
          <p:cNvSpPr txBox="1"/>
          <p:nvPr/>
        </p:nvSpPr>
        <p:spPr>
          <a:xfrm>
            <a:off x="6096000" y="3905518"/>
            <a:ext cx="527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পরিবেশ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23516-400D-5842-B192-4F0B615B51C7}"/>
              </a:ext>
            </a:extLst>
          </p:cNvPr>
          <p:cNvSpPr txBox="1"/>
          <p:nvPr/>
        </p:nvSpPr>
        <p:spPr>
          <a:xfrm>
            <a:off x="4267200" y="252412"/>
            <a:ext cx="34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একক কাজ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3BF5B-29EE-4B4B-B14B-B84CDFAC9F7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EA059-8B59-1E4F-A343-43185A8A50C3}"/>
              </a:ext>
            </a:extLst>
          </p:cNvPr>
          <p:cNvSpPr txBox="1"/>
          <p:nvPr/>
        </p:nvSpPr>
        <p:spPr>
          <a:xfrm>
            <a:off x="10860881" y="1754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১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55948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7154D-4B6F-0D4E-8C2D-15A7EC89C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7B4B2-C5C8-8645-94FE-92C35D8E5121}"/>
              </a:ext>
            </a:extLst>
          </p:cNvPr>
          <p:cNvSpPr txBox="1"/>
          <p:nvPr/>
        </p:nvSpPr>
        <p:spPr>
          <a:xfrm>
            <a:off x="2705101" y="240507"/>
            <a:ext cx="439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জোড়ায় কাজ </a:t>
            </a:r>
            <a:endParaRPr lang="en-US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40416-C761-1143-A172-E091DA34E8B4}"/>
              </a:ext>
            </a:extLst>
          </p:cNvPr>
          <p:cNvSpPr txBox="1"/>
          <p:nvPr/>
        </p:nvSpPr>
        <p:spPr>
          <a:xfrm>
            <a:off x="1044180" y="1534716"/>
            <a:ext cx="9796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১) পরিবেশ কি?</a:t>
            </a:r>
          </a:p>
          <a:p>
            <a:pPr algn="l"/>
            <a:r>
              <a:rPr lang="en-GB" sz="3200" b="1"/>
              <a:t>২) পরিবেশের উপাদান বলতে  কী বোঝায় ? </a:t>
            </a:r>
          </a:p>
          <a:p>
            <a:pPr algn="l"/>
            <a:r>
              <a:rPr lang="en-GB" sz="3200" b="1"/>
              <a:t>৩) পরিবেশের উপাদান এর পাঁচটি উদাহরণ দাও। 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5B595-30B3-6442-88D3-3EA70E9A9F69}"/>
              </a:ext>
            </a:extLst>
          </p:cNvPr>
          <p:cNvSpPr txBox="1"/>
          <p:nvPr/>
        </p:nvSpPr>
        <p:spPr>
          <a:xfrm>
            <a:off x="948928" y="3429000"/>
            <a:ext cx="9891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১) উত্তর : আমাদের চারপাশের সবকিছু মিলেই পরিবেশ।</a:t>
            </a:r>
          </a:p>
          <a:p>
            <a:pPr algn="l"/>
            <a:r>
              <a:rPr lang="en-GB" sz="3200" b="1"/>
              <a:t>২) উত্তর:  চারপাশের সকল জিনিস পরিবেশের উপাদান </a:t>
            </a:r>
          </a:p>
          <a:p>
            <a:pPr algn="l"/>
            <a:r>
              <a:rPr lang="en-GB" sz="3200" b="1"/>
              <a:t>৩) উত্তর: পরিবেশের উপাদান এর উদাহরণ হল –গাছপালা, পশুপাখি, মাটি, পানি, বায়ু, সূর্যের আলো, ঘরবাড়ি,চেয়ার, টেবিল , বই ,খাতা, যানবাহন, পাহাড়-নদী সবকিছুই। </a:t>
            </a:r>
            <a:endParaRPr lang="en-US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23584-0520-DD45-B6C3-9CB0896B3FFE}"/>
              </a:ext>
            </a:extLst>
          </p:cNvPr>
          <p:cNvSpPr txBox="1"/>
          <p:nvPr/>
        </p:nvSpPr>
        <p:spPr>
          <a:xfrm rot="10800000" flipV="1">
            <a:off x="10658475" y="225118"/>
            <a:ext cx="33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৩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41859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CED30-9962-3E41-B97E-B062B613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F9573A4-BE03-DA41-8B8E-9912EC8C3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652" y="323998"/>
            <a:ext cx="5972175" cy="601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CF875C-4661-B34C-A305-704F18D4CDB2}"/>
              </a:ext>
            </a:extLst>
          </p:cNvPr>
          <p:cNvSpPr txBox="1"/>
          <p:nvPr/>
        </p:nvSpPr>
        <p:spPr>
          <a:xfrm>
            <a:off x="442316" y="642281"/>
            <a:ext cx="701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পাঠ্যবই এর সাথে সংযোগ </a:t>
            </a:r>
            <a:endParaRPr lang="en-US" sz="4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04A70-2E8F-3746-B198-BF46B283A5F9}"/>
              </a:ext>
            </a:extLst>
          </p:cNvPr>
          <p:cNvSpPr txBox="1"/>
          <p:nvPr/>
        </p:nvSpPr>
        <p:spPr>
          <a:xfrm>
            <a:off x="867965" y="2425510"/>
            <a:ext cx="4262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পৃষ্ঠা  ২  খোলো  এবং মনোযোগ  সহকারে দেখ </a:t>
            </a:r>
            <a:endParaRPr lang="en-US" sz="32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CBD77-CD1F-3945-B216-C8D254D24958}"/>
              </a:ext>
            </a:extLst>
          </p:cNvPr>
          <p:cNvSpPr txBox="1"/>
          <p:nvPr/>
        </p:nvSpPr>
        <p:spPr>
          <a:xfrm rot="10800000" flipV="1">
            <a:off x="11146630" y="160615"/>
            <a:ext cx="504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১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7194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19F46-1461-774B-9FD9-62D218DA3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693A2-63D7-4F4B-A54B-E625E5D69171}"/>
              </a:ext>
            </a:extLst>
          </p:cNvPr>
          <p:cNvSpPr txBox="1"/>
          <p:nvPr/>
        </p:nvSpPr>
        <p:spPr>
          <a:xfrm rot="10800000" flipV="1">
            <a:off x="281583" y="1250371"/>
            <a:ext cx="1102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প্রশ্নগুলো নিয়ে আলোচনা করো এবং উত্তর দাও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65605-4FEB-BF4F-9CF0-A6FC90703E18}"/>
              </a:ext>
            </a:extLst>
          </p:cNvPr>
          <p:cNvSpPr txBox="1"/>
          <p:nvPr/>
        </p:nvSpPr>
        <p:spPr>
          <a:xfrm>
            <a:off x="281583" y="2031850"/>
            <a:ext cx="95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১) আমাদের চারপাশে কী  কী  আছে? 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16ED1-7F72-4D4F-9016-C5A60066AC51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9B955-E3ED-1740-B3EE-467BAFD7C4E0}"/>
              </a:ext>
            </a:extLst>
          </p:cNvPr>
          <p:cNvSpPr txBox="1"/>
          <p:nvPr/>
        </p:nvSpPr>
        <p:spPr>
          <a:xfrm>
            <a:off x="180381" y="2739736"/>
            <a:ext cx="12049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উত্তর :  আমাদের চারপাশে রয়েছে বন্ধুবান্ধব, গাছপালা, মাটি,পানি,নদ-নদী,সূর্য, ঘরবাড়ি , বই,খাতা,চেয়ার,টেবিল ইত্যাদি।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576C1-749A-C34F-8C97-EAE467EB6910}"/>
              </a:ext>
            </a:extLst>
          </p:cNvPr>
          <p:cNvSpPr txBox="1"/>
          <p:nvPr/>
        </p:nvSpPr>
        <p:spPr>
          <a:xfrm>
            <a:off x="121445" y="4624399"/>
            <a:ext cx="921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২)আমাদর পরিবেশ কী কী নিয়ে  গঠিত?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4CDF3-1449-7B4D-B3D6-E86ECA74F157}"/>
              </a:ext>
            </a:extLst>
          </p:cNvPr>
          <p:cNvSpPr txBox="1"/>
          <p:nvPr/>
        </p:nvSpPr>
        <p:spPr>
          <a:xfrm>
            <a:off x="380703" y="5293934"/>
            <a:ext cx="1193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উত্তর : চারপাশের সকল জিনিস নিয়ে  আমাদের পরিবেশ গঠিত। </a:t>
            </a:r>
            <a:endParaRPr lang="en-US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FBFDC-C399-1B4C-B19E-2B2B65423E23}"/>
              </a:ext>
            </a:extLst>
          </p:cNvPr>
          <p:cNvSpPr txBox="1"/>
          <p:nvPr/>
        </p:nvSpPr>
        <p:spPr>
          <a:xfrm rot="10800000" flipV="1">
            <a:off x="3604020" y="523936"/>
            <a:ext cx="24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মূল্যায়ন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5AFDF-1A79-AB42-9DA1-AEEF9305E2BF}"/>
              </a:ext>
            </a:extLst>
          </p:cNvPr>
          <p:cNvSpPr txBox="1"/>
          <p:nvPr/>
        </p:nvSpPr>
        <p:spPr>
          <a:xfrm>
            <a:off x="5627633" y="572456"/>
            <a:ext cx="478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❓❓❓</a:t>
            </a:r>
            <a:endParaRPr lang="en-US" sz="4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C0F28-D3D4-A14C-B24F-C5C2900C9B95}"/>
              </a:ext>
            </a:extLst>
          </p:cNvPr>
          <p:cNvSpPr txBox="1"/>
          <p:nvPr/>
        </p:nvSpPr>
        <p:spPr>
          <a:xfrm>
            <a:off x="11239798" y="1546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৫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7704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466DF-DC21-4647-89D8-56AB09BC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E0CA0-C8F2-3340-91F4-19A4BCF6FA57}"/>
              </a:ext>
            </a:extLst>
          </p:cNvPr>
          <p:cNvSpPr txBox="1"/>
          <p:nvPr/>
        </p:nvSpPr>
        <p:spPr>
          <a:xfrm rot="10800000" flipV="1">
            <a:off x="2355055" y="337674"/>
            <a:ext cx="300990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বাড়ির কাজ</a:t>
            </a:r>
            <a:endParaRPr lang="en-US" sz="36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54BEF-A14C-C545-A10C-545B3302B28E}"/>
              </a:ext>
            </a:extLst>
          </p:cNvPr>
          <p:cNvSpPr txBox="1"/>
          <p:nvPr/>
        </p:nvSpPr>
        <p:spPr>
          <a:xfrm>
            <a:off x="10729913" y="399230"/>
            <a:ext cx="227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১ মিঃ</a:t>
            </a:r>
            <a:endParaRPr lang="en-US" sz="32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8EA8CE3-6D3E-E344-AA40-95370039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" y="1182603"/>
            <a:ext cx="6089796" cy="3523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4232C7-D92F-094C-92B4-A0CB8CEEF37F}"/>
              </a:ext>
            </a:extLst>
          </p:cNvPr>
          <p:cNvSpPr txBox="1"/>
          <p:nvPr/>
        </p:nvSpPr>
        <p:spPr>
          <a:xfrm>
            <a:off x="6602013" y="1473070"/>
            <a:ext cx="4220767" cy="25545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তোমাদের  বাড়িতে ও বাড়ির আশেপাশে কি কি জিনিস দেখতে পাও তা র ১০ টি নাম লিখে  আনবে।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4694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D9B298-AC6C-0640-8B00-9D4C2023B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AA132-6606-5A48-A7C8-BF8AE71CEC4D}"/>
              </a:ext>
            </a:extLst>
          </p:cNvPr>
          <p:cNvSpPr txBox="1"/>
          <p:nvPr/>
        </p:nvSpPr>
        <p:spPr>
          <a:xfrm>
            <a:off x="2543174" y="1181100"/>
            <a:ext cx="985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FFFF00"/>
                </a:solidFill>
              </a:rPr>
              <a:t>ধন্যবাদ  সবাইকে </a:t>
            </a:r>
            <a:endParaRPr lang="en-US" sz="9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35FD6EF-34F7-CE49-9E74-20F2BB5C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53AD857-58D6-094D-BD09-57C97373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05354"/>
            <a:ext cx="2715222" cy="292364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4B408A0-5193-2C40-A8C8-E163ED0E260A}"/>
              </a:ext>
            </a:extLst>
          </p:cNvPr>
          <p:cNvCxnSpPr>
            <a:cxnSpLocks/>
          </p:cNvCxnSpPr>
          <p:nvPr/>
        </p:nvCxnSpPr>
        <p:spPr>
          <a:xfrm>
            <a:off x="190500" y="3524250"/>
            <a:ext cx="11811000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F7B916BF-3C02-AC46-A471-E7BA82CDC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055" y="758358"/>
            <a:ext cx="2783041" cy="22770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A35AF5-BD82-B541-BC5B-573904D79395}"/>
              </a:ext>
            </a:extLst>
          </p:cNvPr>
          <p:cNvSpPr txBox="1"/>
          <p:nvPr/>
        </p:nvSpPr>
        <p:spPr>
          <a:xfrm>
            <a:off x="347662" y="3429000"/>
            <a:ext cx="5915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রেবেকা সুলতানা</a:t>
            </a:r>
          </a:p>
          <a:p>
            <a:pPr algn="l"/>
            <a:r>
              <a:rPr lang="en-GB" sz="4000" b="1"/>
              <a:t> সহকারী শিক্ষক</a:t>
            </a:r>
          </a:p>
          <a:p>
            <a:pPr algn="l"/>
            <a:r>
              <a:rPr lang="en-GB" sz="4000" b="1"/>
              <a:t>ছকড়ীকান্দি  সরকারি প্রাথমিক বিদ্যালয় </a:t>
            </a:r>
          </a:p>
          <a:p>
            <a:pPr algn="l"/>
            <a:r>
              <a:rPr lang="en-GB" sz="4000" b="1"/>
              <a:t>মধুখালী, ফরিদপুর </a:t>
            </a:r>
            <a:endParaRPr lang="en-US" sz="40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2DF36-7AF2-A447-ACAF-3F5C05E18EA6}"/>
              </a:ext>
            </a:extLst>
          </p:cNvPr>
          <p:cNvSpPr txBox="1"/>
          <p:nvPr/>
        </p:nvSpPr>
        <p:spPr>
          <a:xfrm>
            <a:off x="6419850" y="3793748"/>
            <a:ext cx="5915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শ্রেণিঃ তৃতীয়</a:t>
            </a:r>
          </a:p>
          <a:p>
            <a:pPr algn="l"/>
            <a:r>
              <a:rPr lang="en-GB" sz="4000" b="1"/>
              <a:t> বিষয়ঃ প্রাথমিক বিজ্ঞান </a:t>
            </a:r>
            <a:endParaRPr lang="en-US" sz="40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599332-5F17-DD4C-8896-D30E7E688943}"/>
              </a:ext>
            </a:extLst>
          </p:cNvPr>
          <p:cNvSpPr txBox="1"/>
          <p:nvPr/>
        </p:nvSpPr>
        <p:spPr>
          <a:xfrm rot="10800000" flipV="1">
            <a:off x="4052128" y="1354707"/>
            <a:ext cx="394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পরিচিতি </a:t>
            </a:r>
            <a:endParaRPr lang="en-US" sz="6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EC6F-065A-5F45-8562-DF953F3F7E47}"/>
              </a:ext>
            </a:extLst>
          </p:cNvPr>
          <p:cNvSpPr txBox="1"/>
          <p:nvPr/>
        </p:nvSpPr>
        <p:spPr>
          <a:xfrm>
            <a:off x="5003007" y="3443177"/>
            <a:ext cx="153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rgbClr val="FF0000"/>
                </a:solidFill>
              </a:rPr>
              <a:t>🌼</a:t>
            </a:r>
            <a:endParaRPr lang="en-US" sz="96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D3AA2-6DAD-5A4C-9FA6-A57F5BDFB636}"/>
              </a:ext>
            </a:extLst>
          </p:cNvPr>
          <p:cNvSpPr txBox="1"/>
          <p:nvPr/>
        </p:nvSpPr>
        <p:spPr>
          <a:xfrm>
            <a:off x="5050631" y="18180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BC218-3A49-144D-B6F2-AECFBF0D40D5}"/>
              </a:ext>
            </a:extLst>
          </p:cNvPr>
          <p:cNvSpPr txBox="1"/>
          <p:nvPr/>
        </p:nvSpPr>
        <p:spPr>
          <a:xfrm>
            <a:off x="515778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43585-53BB-A549-BAE9-4299BFCF781D}"/>
              </a:ext>
            </a:extLst>
          </p:cNvPr>
          <p:cNvSpPr txBox="1"/>
          <p:nvPr/>
        </p:nvSpPr>
        <p:spPr>
          <a:xfrm>
            <a:off x="5003007" y="489040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/>
              <a:t>🌼</a:t>
            </a:r>
            <a:endParaRPr lang="en-US" sz="9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9187E-C5F0-2645-940C-7C3ADA401257}"/>
              </a:ext>
            </a:extLst>
          </p:cNvPr>
          <p:cNvSpPr txBox="1"/>
          <p:nvPr/>
        </p:nvSpPr>
        <p:spPr>
          <a:xfrm rot="10800000" flipV="1">
            <a:off x="10686685" y="212966"/>
            <a:ext cx="615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১মিঃ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793285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4640B5-7DD1-3F48-A2BF-0B2DDBE3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82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E604B-94F0-F64A-ADA4-D9C90915ECE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F3B6C-2FAA-7B41-93FE-632AB63A6AF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F73B1-5A7B-B24C-9E61-6956DB1C19D4}"/>
              </a:ext>
            </a:extLst>
          </p:cNvPr>
          <p:cNvSpPr txBox="1"/>
          <p:nvPr/>
        </p:nvSpPr>
        <p:spPr>
          <a:xfrm>
            <a:off x="5181600" y="18180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5A243-C9ED-0B4B-A392-FE8D8D4BC57F}"/>
              </a:ext>
            </a:extLst>
          </p:cNvPr>
          <p:cNvSpPr txBox="1"/>
          <p:nvPr/>
        </p:nvSpPr>
        <p:spPr>
          <a:xfrm>
            <a:off x="5181600" y="18180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D19D2-E330-9F4C-B755-AECAD3D34C1B}"/>
              </a:ext>
            </a:extLst>
          </p:cNvPr>
          <p:cNvSpPr txBox="1"/>
          <p:nvPr/>
        </p:nvSpPr>
        <p:spPr>
          <a:xfrm>
            <a:off x="5181600" y="18180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C6448-FEC5-F64A-B322-E1C24A4D539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A2511-8781-7E42-8A23-E348AF2606FA}"/>
              </a:ext>
            </a:extLst>
          </p:cNvPr>
          <p:cNvSpPr txBox="1"/>
          <p:nvPr/>
        </p:nvSpPr>
        <p:spPr>
          <a:xfrm>
            <a:off x="823911" y="182076"/>
            <a:ext cx="998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তোমরা কি জানো তোমাদের চারপাশে কি কি আছে?</a:t>
            </a:r>
          </a:p>
          <a:p>
            <a:pPr algn="l"/>
            <a:endParaRPr lang="en-US" sz="3200" b="1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AFD8D74-6F7B-604C-935A-281D23DE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9" y="2793387"/>
            <a:ext cx="2325429" cy="18288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BB2AB8D-2235-154E-AC87-83AF02350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2" y="4689635"/>
            <a:ext cx="2296186" cy="173046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3EA09D7-BCC6-B74A-A5E1-DC310DA72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2" y="1036822"/>
            <a:ext cx="2008958" cy="156252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B047036-7129-5146-97B6-5E10AA942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1" y="975191"/>
            <a:ext cx="2387953" cy="168578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37CA745-94D4-B24F-B8C5-DA6B1A0EA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68" y="4725937"/>
            <a:ext cx="2173405" cy="1690426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F19F8EA-957C-904F-A095-D9AE16D6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19" y="913561"/>
            <a:ext cx="2198195" cy="1685784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5B9CC77D-5080-A84E-9B7E-175DE37CD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5428"/>
            <a:ext cx="2497202" cy="1910200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8B11F043-2F7B-684E-9FD5-44F3EC0E3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18" y="1040354"/>
            <a:ext cx="1641432" cy="168558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4A0FB3F-DAC0-9640-86E6-6416D2D735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0" y="1112054"/>
            <a:ext cx="2008958" cy="1612696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EEB38D63-0CC0-C444-ABD7-E10F6A15A5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35" y="4844916"/>
            <a:ext cx="2468097" cy="1604853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ABFE6A71-C554-3442-956B-8F7961D002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17" y="2793387"/>
            <a:ext cx="2189557" cy="1828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33DC95-B7F0-EF43-840E-153085CBA2BB}"/>
              </a:ext>
            </a:extLst>
          </p:cNvPr>
          <p:cNvSpPr txBox="1"/>
          <p:nvPr/>
        </p:nvSpPr>
        <p:spPr>
          <a:xfrm>
            <a:off x="4619537" y="2978666"/>
            <a:ext cx="3123010" cy="192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358A5-9043-4B4C-B841-45BDB2A7DD38}"/>
              </a:ext>
            </a:extLst>
          </p:cNvPr>
          <p:cNvSpPr txBox="1"/>
          <p:nvPr/>
        </p:nvSpPr>
        <p:spPr>
          <a:xfrm>
            <a:off x="2989680" y="2784457"/>
            <a:ext cx="54963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rgbClr val="FF0000"/>
                </a:solidFill>
              </a:rPr>
              <a:t>আমাদের চারপাশে রয়েছে বন্ধুবান্ধব, গাছপালা, পশুপাখি, মাটি, পানি, বায়ু, সূর্যের আলো, ঘরবাড়ি, যানবাহন, রাস্তাঘাট ইত্যাদি।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61CC8-7A8C-F743-B66F-E6CA6CF9BF78}"/>
              </a:ext>
            </a:extLst>
          </p:cNvPr>
          <p:cNvSpPr txBox="1"/>
          <p:nvPr/>
        </p:nvSpPr>
        <p:spPr>
          <a:xfrm>
            <a:off x="3339003" y="3863068"/>
            <a:ext cx="495678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rgbClr val="FFFF00"/>
                </a:solidFill>
              </a:rPr>
              <a:t>চারপাশের সবকিছু মিলে তৈরি হয়েছে আমাদের পরিবেশ।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DDD4C-2D85-BB45-A69A-71D9035B8317}"/>
              </a:ext>
            </a:extLst>
          </p:cNvPr>
          <p:cNvSpPr txBox="1"/>
          <p:nvPr/>
        </p:nvSpPr>
        <p:spPr>
          <a:xfrm>
            <a:off x="10818578" y="34069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২ মিঃ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2613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C10C781-A349-6649-BCED-119C986B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893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AF7CB-786B-164E-AB13-1E4732460F84}"/>
              </a:ext>
            </a:extLst>
          </p:cNvPr>
          <p:cNvSpPr txBox="1"/>
          <p:nvPr/>
        </p:nvSpPr>
        <p:spPr>
          <a:xfrm rot="10800000" flipV="1">
            <a:off x="2895599" y="571099"/>
            <a:ext cx="422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পাঠ ঘোষণা 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6CBA5-1889-364A-A4D7-55DD9885919C}"/>
              </a:ext>
            </a:extLst>
          </p:cNvPr>
          <p:cNvSpPr txBox="1"/>
          <p:nvPr/>
        </p:nvSpPr>
        <p:spPr>
          <a:xfrm>
            <a:off x="2895599" y="1841154"/>
            <a:ext cx="8248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আজকের বিষয় </a:t>
            </a:r>
          </a:p>
          <a:p>
            <a:pPr algn="l"/>
            <a:r>
              <a:rPr lang="en-GB" sz="3200" b="1"/>
              <a:t>আমাদের পরিবেশ</a:t>
            </a:r>
          </a:p>
          <a:p>
            <a:pPr algn="l"/>
            <a:r>
              <a:rPr lang="en-GB" sz="3200" b="1"/>
              <a:t>অধ্যায়ঃ ১</a:t>
            </a:r>
          </a:p>
          <a:p>
            <a:pPr algn="l"/>
            <a:r>
              <a:rPr lang="en-GB" sz="3200" b="1"/>
              <a:t>পাঠ: ১ (আমাদের পরিবেশের উপাদান )</a:t>
            </a:r>
          </a:p>
          <a:p>
            <a:pPr algn="l"/>
            <a:r>
              <a:rPr lang="en-GB" sz="3200" b="1"/>
              <a:t>আমাদের চারপাশে রয়েছে....... আমাদের পরিবেশ। </a:t>
            </a:r>
          </a:p>
          <a:p>
            <a:pPr algn="l"/>
            <a:r>
              <a:rPr lang="en-GB" sz="3200" b="1"/>
              <a:t>পৃষ্ঠা : ২</a:t>
            </a:r>
          </a:p>
          <a:p>
            <a:pPr algn="l"/>
            <a:endParaRPr lang="en-GB" sz="3200" b="1"/>
          </a:p>
          <a:p>
            <a:pPr algn="l"/>
            <a:endParaRPr lang="en-US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75E72-5861-D945-824F-017B95C8DB1E}"/>
              </a:ext>
            </a:extLst>
          </p:cNvPr>
          <p:cNvSpPr txBox="1"/>
          <p:nvPr/>
        </p:nvSpPr>
        <p:spPr>
          <a:xfrm>
            <a:off x="10589419" y="5710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১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76816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C7CD79-6E27-8F48-A132-0D600317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61913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CA68B-37B2-8148-B518-223700433260}"/>
              </a:ext>
            </a:extLst>
          </p:cNvPr>
          <p:cNvSpPr txBox="1"/>
          <p:nvPr/>
        </p:nvSpPr>
        <p:spPr>
          <a:xfrm>
            <a:off x="3818334" y="175021"/>
            <a:ext cx="3754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শিখনফল </a:t>
            </a:r>
            <a:endParaRPr lang="en-US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0D7EE-0BB2-7C47-9B7C-BE59DAC1FAB7}"/>
              </a:ext>
            </a:extLst>
          </p:cNvPr>
          <p:cNvSpPr txBox="1"/>
          <p:nvPr/>
        </p:nvSpPr>
        <p:spPr>
          <a:xfrm>
            <a:off x="1300161" y="2089814"/>
            <a:ext cx="976074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১.১.১- পরিবেশ কী তা বলতে পারবে। </a:t>
            </a:r>
          </a:p>
          <a:p>
            <a:pPr algn="l"/>
            <a:r>
              <a:rPr lang="en-GB" sz="3200" b="1"/>
              <a:t>১.২.১- পর্যবেক্ষণের মাধ্যমে পরিবেশের বিভিন্ন       উপাদান যেমন – মাটি, বায়ু, পানি,নদ- নদী, পাহাড়, প্রাণী ইত্যাদি শনাক্ত করতে পারবে। </a:t>
            </a:r>
            <a:endParaRPr lang="en-US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C7651-B5BC-1A48-98D5-BFAD8460090E}"/>
              </a:ext>
            </a:extLst>
          </p:cNvPr>
          <p:cNvSpPr txBox="1"/>
          <p:nvPr/>
        </p:nvSpPr>
        <p:spPr>
          <a:xfrm rot="10800000" flipV="1">
            <a:off x="9711927" y="498186"/>
            <a:ext cx="375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১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41102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27A04-46F8-CB4F-8F1F-747A7DC3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000941-1E64-4540-92C1-1FD32E3B0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" y="217247"/>
            <a:ext cx="2617391" cy="1744927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9993B9B-9582-9D49-8C43-7F38BD4BD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6965"/>
              </p:ext>
            </p:extLst>
          </p:nvPr>
        </p:nvGraphicFramePr>
        <p:xfrm>
          <a:off x="3217068" y="1884705"/>
          <a:ext cx="7364412" cy="234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206">
                  <a:extLst>
                    <a:ext uri="{9D8B030D-6E8A-4147-A177-3AD203B41FA5}">
                      <a16:colId xmlns:a16="http://schemas.microsoft.com/office/drawing/2014/main" val="3983971725"/>
                    </a:ext>
                  </a:extLst>
                </a:gridCol>
                <a:gridCol w="3682206">
                  <a:extLst>
                    <a:ext uri="{9D8B030D-6E8A-4147-A177-3AD203B41FA5}">
                      <a16:colId xmlns:a16="http://schemas.microsoft.com/office/drawing/2014/main" val="3078825941"/>
                    </a:ext>
                  </a:extLst>
                </a:gridCol>
              </a:tblGrid>
              <a:tr h="1174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07808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92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41A208-272A-EA49-94C6-C98E086D51C3}"/>
              </a:ext>
            </a:extLst>
          </p:cNvPr>
          <p:cNvSpPr txBox="1"/>
          <p:nvPr/>
        </p:nvSpPr>
        <p:spPr>
          <a:xfrm rot="10800000" flipV="1">
            <a:off x="3129854" y="2132573"/>
            <a:ext cx="395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4"/>
                </a:solidFill>
              </a:rPr>
              <a:t>শ্রেণিকক্ষের জিনিস </a:t>
            </a:r>
            <a:endParaRPr lang="en-US" sz="3200" b="1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3C252-D193-564E-BFA7-72333B81FAFF}"/>
              </a:ext>
            </a:extLst>
          </p:cNvPr>
          <p:cNvSpPr txBox="1"/>
          <p:nvPr/>
        </p:nvSpPr>
        <p:spPr>
          <a:xfrm rot="10800000" flipV="1">
            <a:off x="7392589" y="2040417"/>
            <a:ext cx="3608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accent4"/>
                </a:solidFill>
              </a:rPr>
              <a:t>মাঠের /বাগানের জিনিস </a:t>
            </a:r>
            <a:endParaRPr lang="en-US" sz="3200" b="1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77B0D-28A1-494A-A359-41CA862F6E56}"/>
              </a:ext>
            </a:extLst>
          </p:cNvPr>
          <p:cNvSpPr txBox="1"/>
          <p:nvPr/>
        </p:nvSpPr>
        <p:spPr>
          <a:xfrm>
            <a:off x="3129854" y="807487"/>
            <a:ext cx="8331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নিচের দেখানো চোখের মত একটা সব তোমার খাতায় তৈরি করো </a:t>
            </a:r>
            <a:endParaRPr lang="en-US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68B46-FDAC-1742-A785-90D122D6DB95}"/>
              </a:ext>
            </a:extLst>
          </p:cNvPr>
          <p:cNvSpPr txBox="1"/>
          <p:nvPr/>
        </p:nvSpPr>
        <p:spPr>
          <a:xfrm>
            <a:off x="4343401" y="303847"/>
            <a:ext cx="261589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একক কাজ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0EBB-5E89-664C-8F44-F42EB1FA6496}"/>
              </a:ext>
            </a:extLst>
          </p:cNvPr>
          <p:cNvSpPr txBox="1"/>
          <p:nvPr/>
        </p:nvSpPr>
        <p:spPr>
          <a:xfrm>
            <a:off x="2886075" y="4711161"/>
            <a:ext cx="7531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তোমার শ্রেণিকক্ষে যে সকল জিনিস দেখতে পাও সেগুলো ছকে লেখ </a:t>
            </a:r>
            <a:endParaRPr lang="en-US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85EF1-FD5C-6546-9D65-3AF9D9E7D439}"/>
              </a:ext>
            </a:extLst>
          </p:cNvPr>
          <p:cNvSpPr txBox="1"/>
          <p:nvPr/>
        </p:nvSpPr>
        <p:spPr>
          <a:xfrm rot="10800000" flipV="1">
            <a:off x="9836943" y="379499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২ মিঃ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C58F2-0456-5740-AD72-48633D02C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8" y="47625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F91D35-48E1-8C4C-A391-96F3ACFD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057275"/>
            <a:ext cx="3049360" cy="229920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4B15D6-BBCC-9648-9ADE-40410CED7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1" y="1021014"/>
            <a:ext cx="3049361" cy="23717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4839434-7710-654F-B133-C9113A49A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08" y="3578718"/>
            <a:ext cx="3049361" cy="23717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F8D85D8-E752-3E44-ADD8-3153D46F9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663867"/>
            <a:ext cx="2830408" cy="220142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A1C1B4D-BCB6-8E40-B81E-A3F6A95EE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40" y="887905"/>
            <a:ext cx="3049361" cy="237172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751FDD7-9B8A-F144-964A-FF97B0BB0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37" y="3745406"/>
            <a:ext cx="2546734" cy="2258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E7381-375C-6748-BB2C-E2F7943F653B}"/>
              </a:ext>
            </a:extLst>
          </p:cNvPr>
          <p:cNvSpPr txBox="1"/>
          <p:nvPr/>
        </p:nvSpPr>
        <p:spPr>
          <a:xfrm rot="10800000" flipV="1">
            <a:off x="1260618" y="211278"/>
            <a:ext cx="9966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তোমার শ্রেণিকক্ষের চারিদিকে কি কি জিনিস রয়েছে সেগুলো ভালো করে পর্যবেক্ষণ করো </a:t>
            </a:r>
            <a:endParaRPr lang="en-US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07D47-CFA5-0C41-8645-27897E1D9805}"/>
              </a:ext>
            </a:extLst>
          </p:cNvPr>
          <p:cNvSpPr txBox="1"/>
          <p:nvPr/>
        </p:nvSpPr>
        <p:spPr>
          <a:xfrm>
            <a:off x="1063250" y="3211115"/>
            <a:ext cx="10361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বই,                                      খাতা,                            কলম,</a:t>
            </a: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r>
              <a:rPr lang="en-GB" sz="3200" b="1">
                <a:solidFill>
                  <a:srgbClr val="FF0000"/>
                </a:solidFill>
              </a:rPr>
              <a:t>ঘড়ি,                                       ফ্যান,                                   ব্যাগ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07AA3-72AB-1146-B755-A6957445DC12}"/>
              </a:ext>
            </a:extLst>
          </p:cNvPr>
          <p:cNvSpPr txBox="1"/>
          <p:nvPr/>
        </p:nvSpPr>
        <p:spPr>
          <a:xfrm rot="10800000" flipV="1">
            <a:off x="10603201" y="364925"/>
            <a:ext cx="612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৫ মিঃ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7983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9D0D6-4B70-BF46-97CD-7DA7C19F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43"/>
            <a:ext cx="12192000" cy="68580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18C74BAC-E665-9241-BD9C-1CE1F2C7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" y="375842"/>
            <a:ext cx="3607594" cy="2805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74065E-4ABE-B84B-AC36-1391933F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1" y="26591"/>
            <a:ext cx="2514600" cy="333375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C429600-DB29-494A-8C45-5B89FE7B8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79" y="3625056"/>
            <a:ext cx="2774156" cy="215767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2051E54-153A-8F40-A3D4-74ECFFD9F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6" y="3538934"/>
            <a:ext cx="2605429" cy="202644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FA4093A-B546-BC43-8F36-DA09BA26B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55" y="205184"/>
            <a:ext cx="3827011" cy="297656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5BF48FD-C041-2E4E-81A5-C935D980B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39" y="3181748"/>
            <a:ext cx="4118646" cy="2709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BEE6A-2089-E848-A4F7-313F72284461}"/>
              </a:ext>
            </a:extLst>
          </p:cNvPr>
          <p:cNvSpPr txBox="1"/>
          <p:nvPr/>
        </p:nvSpPr>
        <p:spPr>
          <a:xfrm>
            <a:off x="1812131" y="2671232"/>
            <a:ext cx="10296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টেবিল,                      চেয়ার                           ব্লাকবোর্ড,</a:t>
            </a: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endParaRPr lang="en-GB" sz="3200" b="1">
              <a:solidFill>
                <a:srgbClr val="FF0000"/>
              </a:solidFill>
            </a:endParaRPr>
          </a:p>
          <a:p>
            <a:pPr algn="l"/>
            <a:r>
              <a:rPr lang="en-GB" sz="3200" b="1">
                <a:solidFill>
                  <a:srgbClr val="FF0000"/>
                </a:solidFill>
              </a:rPr>
              <a:t> জানালা,                           দরজা,                   শিক্ষক, সহপাঠী। 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2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50AD4-8614-C24A-853C-14A3F7069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ECE1B17-C982-1947-AC4D-4FCE24000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" y="782207"/>
            <a:ext cx="11653193" cy="5977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A4689-3012-3647-B9E2-3C840752A9EB}"/>
              </a:ext>
            </a:extLst>
          </p:cNvPr>
          <p:cNvSpPr txBox="1"/>
          <p:nvPr/>
        </p:nvSpPr>
        <p:spPr>
          <a:xfrm>
            <a:off x="462334" y="182056"/>
            <a:ext cx="941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খাতা নিয়ে শ্রেণীকক্ষের বাইরে চলো।</a:t>
            </a:r>
            <a:endParaRPr lang="en-US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384A4-0B1C-E747-B177-1EFFA7DC026C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21B9D-B488-214C-982A-2C37B900BCE1}"/>
              </a:ext>
            </a:extLst>
          </p:cNvPr>
          <p:cNvSpPr txBox="1"/>
          <p:nvPr/>
        </p:nvSpPr>
        <p:spPr>
          <a:xfrm>
            <a:off x="995290" y="167626"/>
            <a:ext cx="881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নিচের ছবিটি ভালো করে পর্যবেক্ষণ করো </a:t>
            </a:r>
            <a:endParaRPr lang="en-US" sz="3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02C23-272A-044A-B12B-2A9C0A895D44}"/>
              </a:ext>
            </a:extLst>
          </p:cNvPr>
          <p:cNvSpPr txBox="1"/>
          <p:nvPr/>
        </p:nvSpPr>
        <p:spPr>
          <a:xfrm rot="10800000" flipV="1">
            <a:off x="205432" y="185020"/>
            <a:ext cx="1236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ছবিতে কি কি দেখা যাচ্ছে তা তোমাদের খাতার ছকে লেখ </a:t>
            </a:r>
            <a:endParaRPr lang="en-US" sz="3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6AB6F-F2BC-CB4C-A328-C65B8D453259}"/>
              </a:ext>
            </a:extLst>
          </p:cNvPr>
          <p:cNvSpPr txBox="1"/>
          <p:nvPr/>
        </p:nvSpPr>
        <p:spPr>
          <a:xfrm rot="11061908" flipH="1" flipV="1">
            <a:off x="3453623" y="2093533"/>
            <a:ext cx="3432887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গাছপালা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FD296-B52E-1141-BAC4-55BFF4300FE9}"/>
              </a:ext>
            </a:extLst>
          </p:cNvPr>
          <p:cNvSpPr txBox="1"/>
          <p:nvPr/>
        </p:nvSpPr>
        <p:spPr>
          <a:xfrm>
            <a:off x="4588668" y="4289181"/>
            <a:ext cx="554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গরু</a:t>
            </a:r>
            <a:endParaRPr lang="en-US" sz="4000" b="1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4B822-B2AF-AC4F-B8EC-E43205EBC65A}"/>
              </a:ext>
            </a:extLst>
          </p:cNvPr>
          <p:cNvSpPr txBox="1"/>
          <p:nvPr/>
        </p:nvSpPr>
        <p:spPr>
          <a:xfrm>
            <a:off x="5642965" y="5496447"/>
            <a:ext cx="631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FF00"/>
                </a:solidFill>
              </a:rPr>
              <a:t>ছাগল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7B62D-061D-E143-B7F0-6CF8C1DF2EB8}"/>
              </a:ext>
            </a:extLst>
          </p:cNvPr>
          <p:cNvSpPr txBox="1"/>
          <p:nvPr/>
        </p:nvSpPr>
        <p:spPr>
          <a:xfrm>
            <a:off x="1549002" y="3635514"/>
            <a:ext cx="190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মানুষ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AD911-7378-EC42-B7D5-5467B5AC3C36}"/>
              </a:ext>
            </a:extLst>
          </p:cNvPr>
          <p:cNvSpPr txBox="1"/>
          <p:nvPr/>
        </p:nvSpPr>
        <p:spPr>
          <a:xfrm rot="10999435" flipV="1">
            <a:off x="1825236" y="762152"/>
            <a:ext cx="516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সূর্যের আলো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5F08F-9193-F447-877E-8FFFD8B87E18}"/>
              </a:ext>
            </a:extLst>
          </p:cNvPr>
          <p:cNvSpPr txBox="1"/>
          <p:nvPr/>
        </p:nvSpPr>
        <p:spPr>
          <a:xfrm>
            <a:off x="333375" y="1506990"/>
            <a:ext cx="519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পাখি</a:t>
            </a:r>
            <a:endParaRPr lang="en-US" sz="4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38276-C5E0-E441-B14B-8456A6455BDD}"/>
              </a:ext>
            </a:extLst>
          </p:cNvPr>
          <p:cNvSpPr txBox="1"/>
          <p:nvPr/>
        </p:nvSpPr>
        <p:spPr>
          <a:xfrm>
            <a:off x="9346509" y="1948437"/>
            <a:ext cx="484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নদী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8E266-C784-A248-B260-8FDEF57BA608}"/>
              </a:ext>
            </a:extLst>
          </p:cNvPr>
          <p:cNvSpPr txBox="1"/>
          <p:nvPr/>
        </p:nvSpPr>
        <p:spPr>
          <a:xfrm>
            <a:off x="1109661" y="2664311"/>
            <a:ext cx="49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ঘরবাড়ি</a:t>
            </a:r>
            <a:endParaRPr lang="en-US" sz="4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C444D-9515-6147-891E-2BD23E9AED3B}"/>
              </a:ext>
            </a:extLst>
          </p:cNvPr>
          <p:cNvSpPr txBox="1"/>
          <p:nvPr/>
        </p:nvSpPr>
        <p:spPr>
          <a:xfrm>
            <a:off x="2361765" y="5868882"/>
            <a:ext cx="4648634" cy="73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ফুল </a:t>
            </a:r>
            <a:endParaRPr lang="en-US" sz="40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19C9C-D7C0-6943-88AE-7913016E2E20}"/>
              </a:ext>
            </a:extLst>
          </p:cNvPr>
          <p:cNvSpPr txBox="1"/>
          <p:nvPr/>
        </p:nvSpPr>
        <p:spPr>
          <a:xfrm>
            <a:off x="9395273" y="3847735"/>
            <a:ext cx="381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ফসল</a:t>
            </a:r>
            <a:endParaRPr lang="en-US" sz="40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7B8065-8DAC-E942-BB89-D322F586A4DD}"/>
              </a:ext>
            </a:extLst>
          </p:cNvPr>
          <p:cNvSpPr txBox="1"/>
          <p:nvPr/>
        </p:nvSpPr>
        <p:spPr>
          <a:xfrm>
            <a:off x="9963747" y="2537936"/>
            <a:ext cx="424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নৌকা</a:t>
            </a:r>
            <a:endParaRPr lang="en-US" sz="40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F19D2-D5BB-3F4A-BDBE-AA9E3FB69AF9}"/>
              </a:ext>
            </a:extLst>
          </p:cNvPr>
          <p:cNvSpPr txBox="1"/>
          <p:nvPr/>
        </p:nvSpPr>
        <p:spPr>
          <a:xfrm rot="10800000" flipV="1">
            <a:off x="11288093" y="226435"/>
            <a:ext cx="519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৬ মিঃ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1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rsultana540@gmail.com</dc:creator>
  <cp:lastModifiedBy>rsultana540@gmail.com</cp:lastModifiedBy>
  <cp:revision>20</cp:revision>
  <dcterms:created xsi:type="dcterms:W3CDTF">2021-02-08T09:55:48Z</dcterms:created>
  <dcterms:modified xsi:type="dcterms:W3CDTF">2021-03-10T10:36:34Z</dcterms:modified>
</cp:coreProperties>
</file>