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56" r:id="rId4"/>
    <p:sldId id="258" r:id="rId5"/>
    <p:sldId id="261" r:id="rId6"/>
    <p:sldId id="262" r:id="rId7"/>
    <p:sldId id="272" r:id="rId8"/>
    <p:sldId id="263" r:id="rId9"/>
    <p:sldId id="269" r:id="rId10"/>
    <p:sldId id="264" r:id="rId11"/>
    <p:sldId id="265" r:id="rId12"/>
    <p:sldId id="266" r:id="rId13"/>
    <p:sldId id="270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>
        <p:scale>
          <a:sx n="66" d="100"/>
          <a:sy n="66" d="100"/>
        </p:scale>
        <p:origin x="175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CC581-0D8E-4E99-B3B4-D1EC5C9D310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C143-1D12-455B-8B8C-23369749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dphofmr@biul@gmail.COM</a:t>
            </a:r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17AF-DF78-4BF1-AC7F-088C16AF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0D226-5A01-46A6-8599-BBB3990A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1DB5F-7759-445D-A9A3-B9422492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86DE9-23AC-479A-851E-51AA9785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B16E2-53C2-4B56-9922-AE410BF1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5D8E-33E7-4279-B2BD-82BA7402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4E8DF-536E-4D10-85E9-CFA8F7C23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57C0-E9B1-4619-8ADD-B0793D7F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08E5-99A0-446D-B7CC-FC361E12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5886-E102-4128-A0EF-4801B771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66FB4-E5BF-4EB4-9EBB-B806F706F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E115C-2BB2-4028-AA3F-289BA4B77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48FC-F44D-4CF9-AC09-3C389DDF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E1C5B-B83B-413C-A280-1CAAABCC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CCAF3-E7B7-49CF-A661-D7EE50E7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2806-C101-44CB-963D-899F3B0C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D2AF-B6D9-4E58-A035-C7A3B272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66BB4-E26C-4896-888F-CCA93ECD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5C3B-5972-4060-B2D0-9F531D51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0A015-B2A0-475D-8F6B-B06D9CF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2CF6-7B91-47CF-A3F2-A6DD8DDF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C93B2-5FF7-481E-92C9-2B1CC862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63B2-D37E-41A5-BE61-403C1BD6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F1D0-C21D-4D85-A2F5-6B5717A5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6D02C-2BBB-43F2-9868-6BD304DB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01C1-5E91-4478-BE88-DBB20361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BF22-FCE2-431C-BCE4-EB87315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9ECA0-8CCC-4572-AD47-87650A97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942AA-3B73-4F85-9B31-91AA424C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71986-8552-4981-B3DC-65130012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1230-BC02-4DDE-B134-DC035020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6268-99ED-49C7-B9FC-37410020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72E6-FBDE-4C45-8545-59758C8D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31FBA-DA55-4CD4-8797-5586422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3D96E-A52C-4C84-93F2-FDA326068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171DC-3097-48C7-9017-38841211E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82C6F-5144-44E7-8046-4FD37649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C0C60-80F3-4722-9085-3DD67253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F1235-FDD7-4DA2-AE23-85B1E5D2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BE73-1338-40DD-9306-B7B2158A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766A6-8D2B-407E-B6AA-6F394BC3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0A541-9A6B-4BD0-A9A4-417277CA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2B9E-1DF6-4164-BF0C-0EAECE4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E6AC4-4574-4A6E-9236-F6677910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F656A-119E-4B2B-BD9B-7AA59835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D5D82-BD9A-4525-9DD4-0E025AF0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C9DB-E4A6-46A1-A189-677EAF71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4FFA-7F57-4028-8E8E-D38A0889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DB5AA-6AE8-427A-BC24-88997585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6E47-F100-4B9A-B126-DD989DF5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27695-B20A-4F75-B58D-43FC54BE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E2766-B2AC-45AC-8FB5-675267B5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A4CF-F587-4037-86CD-CD7FD899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84B9B-284B-4124-9BD0-073839618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AE790-5863-4C93-A593-6F974FAA6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6FEBF-AEE4-40F1-B80B-6461242E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7FE8-62B5-49D5-9C56-DF6D7149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28378-601F-4047-B4C9-8E7ADD4A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8AED3-104C-4197-AAED-A5BCBFA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18F4F-54DD-4912-8C3C-CD87E7043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5BEE9-4F66-4D0C-9C38-6918E52C8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E441-9E60-44DB-B803-2A83267BBEE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537AD-9783-4C03-AD76-C456264A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0D19-2638-407A-9B7E-5AD07A1F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4BD8-58F1-479A-913E-E3D4D51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gif"/><Relationship Id="rId7" Type="http://schemas.openxmlformats.org/officeDocument/2006/relationships/image" Target="../media/image3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8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122-A834-4AC9-B481-608732064A6D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 rot="1398487">
            <a:off x="9908077" y="1137628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7030A0"/>
              </a:gs>
              <a:gs pos="42000">
                <a:srgbClr val="00B050"/>
              </a:gs>
              <a:gs pos="32000">
                <a:srgbClr val="FF0000"/>
              </a:gs>
              <a:gs pos="57000">
                <a:srgbClr val="006600"/>
              </a:gs>
              <a:gs pos="71000">
                <a:schemeClr val="tx1"/>
              </a:gs>
              <a:gs pos="61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404670"/>
            <a:ext cx="9387944" cy="7666861"/>
          </a:xfrm>
          <a:prstGeom prst="star5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047" y="2480632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>
                <a:blipFill>
                  <a:blip r:embed="rId5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514" y="2480633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>
                <a:blipFill>
                  <a:blip r:embed="rId6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580" y="2480633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>
                <a:blipFill>
                  <a:blip r:embed="rId7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2FBAF-1E31-4A4E-B827-A1246BD5A845}"/>
              </a:ext>
            </a:extLst>
          </p:cNvPr>
          <p:cNvGrpSpPr/>
          <p:nvPr/>
        </p:nvGrpSpPr>
        <p:grpSpPr>
          <a:xfrm>
            <a:off x="8744451" y="35856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B87E5C-B49A-4CC3-A35F-04D899DD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B0354AB0-5894-4DC4-8440-B178CA1AB57C}"/>
                </a:ext>
              </a:extLst>
            </p:cNvPr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4D8992-676E-48FC-A7D3-6208091C3D0B}"/>
              </a:ext>
            </a:extLst>
          </p:cNvPr>
          <p:cNvGrpSpPr/>
          <p:nvPr/>
        </p:nvGrpSpPr>
        <p:grpSpPr>
          <a:xfrm>
            <a:off x="9510248" y="4290586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32FDB-F3F8-429B-9B58-1D3E1310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DEC7FB45-E99B-429B-9BA9-154AB3046C67}"/>
                </a:ext>
              </a:extLst>
            </p:cNvPr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CCD31A-15F3-482E-8866-D39C725FE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FC849-0DD7-4E90-BA57-DA11F0CE4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429" y="4138186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D7AB62-AFA0-4EA6-9A14-DFC54A9A9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22" y="4197723"/>
            <a:ext cx="1663792" cy="2101771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531657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xit" presetSubtype="54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41799C-B5AE-4F1C-BCFC-C3F83E3E7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" y="4197724"/>
            <a:ext cx="1970980" cy="2488732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4B395-BB97-4F5B-A5F1-3D018734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3334523"/>
            <a:ext cx="1811867" cy="3067050"/>
          </a:xfrm>
          <a:prstGeom prst="star32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EB5F8F-EFCA-4A4E-B74F-6F96AC008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F0AFB-27F1-4EBF-A053-43642CD43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69" y="-171356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F9137-19E7-4C53-9E72-8BEDADCD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422" y="1802296"/>
            <a:ext cx="2883581" cy="38431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82A93-893B-473E-AC5A-EC797FFF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3139" y="2107194"/>
            <a:ext cx="2779059" cy="3538232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8C9B3B-315A-412F-9FFB-90F5FCCC6A94}"/>
              </a:ext>
            </a:extLst>
          </p:cNvPr>
          <p:cNvGrpSpPr/>
          <p:nvPr/>
        </p:nvGrpSpPr>
        <p:grpSpPr>
          <a:xfrm rot="16200000">
            <a:off x="7732606" y="2380682"/>
            <a:ext cx="3296057" cy="2514599"/>
            <a:chOff x="2514601" y="1676400"/>
            <a:chExt cx="2209800" cy="2667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150B14-B931-4962-91C2-03DC53F3C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4601" y="1676400"/>
              <a:ext cx="2209799" cy="1219200"/>
            </a:xfrm>
            <a:prstGeom prst="rect">
              <a:avLst/>
            </a:prstGeom>
            <a:no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B6A929-5EC9-48E3-8161-C2796C62C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4601" y="2895600"/>
              <a:ext cx="2209800" cy="1447800"/>
            </a:xfrm>
            <a:prstGeom prst="rect">
              <a:avLst/>
            </a:prstGeom>
            <a:noFill/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B4D301D-FF28-4D9D-8CEF-FB6F9A16F899}"/>
              </a:ext>
            </a:extLst>
          </p:cNvPr>
          <p:cNvSpPr/>
          <p:nvPr/>
        </p:nvSpPr>
        <p:spPr>
          <a:xfrm rot="10800000" flipV="1">
            <a:off x="4483943" y="334532"/>
            <a:ext cx="3862450" cy="11495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3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256FB-8888-4432-882C-D2C95B6C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3867150"/>
            <a:ext cx="2408600" cy="2953344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82656-536C-4D12-AB70-E6257BC11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867150"/>
            <a:ext cx="1811867" cy="2647120"/>
          </a:xfrm>
          <a:prstGeom prst="star32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A834D0-386E-4D83-85AC-BCB92B903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8" y="163386"/>
            <a:ext cx="2828064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71C06D-0285-462A-915E-D49E1280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04" y="-39757"/>
            <a:ext cx="2828064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B612DF-B61C-4259-8473-16A7F9F6313F}"/>
              </a:ext>
            </a:extLst>
          </p:cNvPr>
          <p:cNvGrpSpPr/>
          <p:nvPr/>
        </p:nvGrpSpPr>
        <p:grpSpPr>
          <a:xfrm>
            <a:off x="3021131" y="1795514"/>
            <a:ext cx="5310809" cy="4718756"/>
            <a:chOff x="304800" y="381000"/>
            <a:chExt cx="3733800" cy="47187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3D5E3C-605E-4612-9475-F4AA5B6C7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5B023A-A5DF-4290-A3F7-FCBCD44EE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3429000"/>
              <a:ext cx="3733800" cy="1670756"/>
            </a:xfrm>
            <a:prstGeom prst="rect">
              <a:avLst/>
            </a:prstGeom>
            <a:no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11F06B7-8ADA-49C7-A57E-C7BFACC0F2C0}"/>
              </a:ext>
            </a:extLst>
          </p:cNvPr>
          <p:cNvSpPr/>
          <p:nvPr/>
        </p:nvSpPr>
        <p:spPr>
          <a:xfrm>
            <a:off x="3820631" y="476335"/>
            <a:ext cx="30572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9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99EDB-A0DE-419D-BD1E-8F27FFF8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4525148"/>
            <a:ext cx="1856681" cy="2647120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A43CE-5497-4BFA-BDAE-01401E1D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1" y="2716915"/>
            <a:ext cx="2012950" cy="4094233"/>
          </a:xfrm>
          <a:prstGeom prst="star32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33BC2-5B6C-43FC-9BFD-845BF87B6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687D3-23A4-426A-B439-4C195919E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97" y="171543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62F362-836E-4453-95DA-C6CA97ADAF9D}"/>
              </a:ext>
            </a:extLst>
          </p:cNvPr>
          <p:cNvGrpSpPr/>
          <p:nvPr/>
        </p:nvGrpSpPr>
        <p:grpSpPr>
          <a:xfrm>
            <a:off x="2710538" y="1976590"/>
            <a:ext cx="5731565" cy="5097116"/>
            <a:chOff x="4267200" y="304800"/>
            <a:chExt cx="4572000" cy="3352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17E4DC-F043-4A66-8E48-A3EFB51E0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7200" y="380999"/>
              <a:ext cx="2209800" cy="2041855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376151-5A05-461F-AD4A-E862F95AB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1" y="1295400"/>
              <a:ext cx="2285999" cy="1143000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2286E9-7961-4AE3-9140-94BA03A9A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53200" y="304800"/>
              <a:ext cx="2264022" cy="1001950"/>
            </a:xfrm>
            <a:prstGeom prst="rect">
              <a:avLst/>
            </a:prstGeom>
            <a:no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4DAF23-2406-453F-A149-817F43B5C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7200" y="2514600"/>
              <a:ext cx="2286000" cy="1114425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1B2297-5113-4520-B28B-99800DAB8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94856" y="2514600"/>
              <a:ext cx="2244344" cy="1143000"/>
            </a:xfrm>
            <a:prstGeom prst="rect">
              <a:avLst/>
            </a:prstGeom>
            <a:noFill/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B299B-BAD8-46B7-B824-3EFF657829E4}"/>
              </a:ext>
            </a:extLst>
          </p:cNvPr>
          <p:cNvSpPr/>
          <p:nvPr/>
        </p:nvSpPr>
        <p:spPr>
          <a:xfrm>
            <a:off x="4335773" y="611399"/>
            <a:ext cx="3520454" cy="50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পঞ্চাশ টাকার নোট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95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91CB6-ED82-4153-87DD-09DE4152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217" y="2956751"/>
            <a:ext cx="3200400" cy="3200400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34F439-B523-4B1F-A7ED-C94428847529}"/>
              </a:ext>
            </a:extLst>
          </p:cNvPr>
          <p:cNvGrpSpPr/>
          <p:nvPr/>
        </p:nvGrpSpPr>
        <p:grpSpPr>
          <a:xfrm>
            <a:off x="4962571" y="2971099"/>
            <a:ext cx="3344770" cy="3043269"/>
            <a:chOff x="4800600" y="457200"/>
            <a:chExt cx="3344770" cy="30432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4D21D6-39C4-47CB-A4A9-415979B5C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457200"/>
              <a:ext cx="3344770" cy="1519269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6ACC76-C1A0-4521-8FC1-718B7175C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976469"/>
              <a:ext cx="3337487" cy="1524000"/>
            </a:xfrm>
            <a:prstGeom prst="rect">
              <a:avLst/>
            </a:prstGeom>
            <a:noFill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99DF9D-8859-4F88-A4B9-69F485F9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3024" y="3728368"/>
            <a:ext cx="3200400" cy="1524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E8EE83-3AAF-4056-84FE-71C1C3579C2A}"/>
              </a:ext>
            </a:extLst>
          </p:cNvPr>
          <p:cNvSpPr/>
          <p:nvPr/>
        </p:nvSpPr>
        <p:spPr>
          <a:xfrm>
            <a:off x="3233685" y="1031600"/>
            <a:ext cx="48808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7E718-08A6-4F6D-AD63-98802DBDF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1" y="2716915"/>
            <a:ext cx="2012950" cy="4094233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47176-B47E-4487-85CE-7041822B9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84" y="1862597"/>
            <a:ext cx="2012950" cy="4094233"/>
          </a:xfrm>
          <a:prstGeom prst="star32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8B32A-9FD4-4015-B10A-83E122622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97" y="171543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45C4E-87F8-41D9-B04B-87F755D4C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" y="-179485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32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573D2B2-718B-4429-8A87-8242C0E95ADD}"/>
              </a:ext>
            </a:extLst>
          </p:cNvPr>
          <p:cNvSpPr txBox="1"/>
          <p:nvPr/>
        </p:nvSpPr>
        <p:spPr>
          <a:xfrm>
            <a:off x="1351722" y="1884284"/>
            <a:ext cx="803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মুন্তাহা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েল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A20E06-46FD-4330-BF1F-A19F6D7C9095}"/>
              </a:ext>
            </a:extLst>
          </p:cNvPr>
          <p:cNvGrpSpPr/>
          <p:nvPr/>
        </p:nvGrpSpPr>
        <p:grpSpPr>
          <a:xfrm>
            <a:off x="1532181" y="3429000"/>
            <a:ext cx="1905000" cy="2362201"/>
            <a:chOff x="304799" y="381000"/>
            <a:chExt cx="3733801" cy="4876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F76527-B9FF-40F2-A973-AB2AB2DC6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AE24A3-7AEB-47F1-A22D-35CB3359B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799" y="3429001"/>
              <a:ext cx="3733801" cy="1828047"/>
            </a:xfrm>
            <a:prstGeom prst="rect">
              <a:avLst/>
            </a:prstGeom>
            <a:noFill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B342841-9AF4-4ADE-B5ED-67207F2B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893" y="4310002"/>
            <a:ext cx="1450281" cy="762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E52B5-F088-4435-B020-5317F865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894" y="3098421"/>
            <a:ext cx="1450281" cy="762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E6BDA-D289-44EA-B951-A86F3F28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6078" y="2709802"/>
            <a:ext cx="2438400" cy="3200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C0C9D3-72CE-4A73-8327-20AA33BC970D}"/>
              </a:ext>
            </a:extLst>
          </p:cNvPr>
          <p:cNvSpPr/>
          <p:nvPr/>
        </p:nvSpPr>
        <p:spPr>
          <a:xfrm>
            <a:off x="3436042" y="536303"/>
            <a:ext cx="4191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40C47-8192-453C-9D3C-53820109E9E2}"/>
              </a:ext>
            </a:extLst>
          </p:cNvPr>
          <p:cNvSpPr txBox="1"/>
          <p:nvPr/>
        </p:nvSpPr>
        <p:spPr>
          <a:xfrm>
            <a:off x="3194860" y="6215270"/>
            <a:ext cx="537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২০+২০+২০+১০+১০=৮০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F14B11-F7CC-47E0-BEC1-E3A8BD65E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78" y="26158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3FCC53-8E86-47D7-BD31-4135620E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4" y="-18348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37F229-DF41-4D37-81C6-BD19F3EBA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1" y="2716915"/>
            <a:ext cx="2012950" cy="4094233"/>
          </a:xfrm>
          <a:prstGeom prst="star32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6B22D-C762-416B-9DDC-A147FD24E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80" y="1884284"/>
            <a:ext cx="2012950" cy="4094233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95576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D4E99-4D86-495E-852E-2C0E4826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956933" cy="3429000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CEF73-5ED4-4870-AD8D-9C084B94F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2592224"/>
            <a:ext cx="1811867" cy="3429000"/>
          </a:xfrm>
          <a:prstGeom prst="star32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A8EDE-49A3-40B6-83BF-A54FFC10F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FB8AC-04DD-4A15-8CFE-643B248E5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19" y="171543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9B3ED-9F3F-4020-BABE-9A8BBD06C875}"/>
              </a:ext>
            </a:extLst>
          </p:cNvPr>
          <p:cNvSpPr/>
          <p:nvPr/>
        </p:nvSpPr>
        <p:spPr>
          <a:xfrm>
            <a:off x="2802929" y="3183339"/>
            <a:ext cx="5976542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রিনা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৩০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চানাচুর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7A9C006B-3F1A-4B97-98AA-65DCCA357E2C}"/>
              </a:ext>
            </a:extLst>
          </p:cNvPr>
          <p:cNvSpPr/>
          <p:nvPr/>
        </p:nvSpPr>
        <p:spPr>
          <a:xfrm>
            <a:off x="2476500" y="410816"/>
            <a:ext cx="7239000" cy="163542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94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12990-4B0F-4536-9F09-66384484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781300"/>
            <a:ext cx="5542673" cy="4063544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BF3B9-2CAF-49D6-BD4E-7A13520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2592224"/>
            <a:ext cx="2408599" cy="4265776"/>
          </a:xfrm>
          <a:prstGeom prst="star32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72B1B-2961-4608-8E19-B9BA9C7F3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903D0-6F1B-4681-A8AD-374D238E3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68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8ED71-6AC7-481B-82D1-C409A41B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2325758"/>
            <a:ext cx="7149450" cy="4581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92576-1A87-409F-8D72-BA42554FE07C}"/>
              </a:ext>
            </a:extLst>
          </p:cNvPr>
          <p:cNvSpPr/>
          <p:nvPr/>
        </p:nvSpPr>
        <p:spPr>
          <a:xfrm>
            <a:off x="3379304" y="649357"/>
            <a:ext cx="5088835" cy="1338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98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10A7-9DC2-4B58-90DD-19B6B2D4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শ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CC8D5-4B36-4A0A-8CDB-946DAEBA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4" y="2384680"/>
            <a:ext cx="6034931" cy="392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lvl="3"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সদর লক্ষ্মীপুর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C791DE-5DC3-4AA3-94A8-1B281EC5AF8D}"/>
              </a:ext>
            </a:extLst>
          </p:cNvPr>
          <p:cNvGrpSpPr/>
          <p:nvPr/>
        </p:nvGrpSpPr>
        <p:grpSpPr>
          <a:xfrm>
            <a:off x="9915939" y="283135"/>
            <a:ext cx="2421835" cy="1325563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EF7A32-C369-4396-BA08-61FFECC0F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529873C-1286-4646-B7FF-93A2EF715F3D}"/>
                </a:ext>
              </a:extLst>
            </p:cNvPr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8DF64D-0B26-4E9B-8CDB-676146B3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00" y="-399617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136D8-1381-434D-AAEB-269361EED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7574" y="3244436"/>
            <a:ext cx="1600200" cy="2151587"/>
          </a:xfrm>
          <a:prstGeom prst="star32">
            <a:avLst/>
          </a:prstGeom>
        </p:spPr>
      </p:pic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EBD5727-3FA4-4B43-A201-F012D1D898F5}"/>
              </a:ext>
            </a:extLst>
          </p:cNvPr>
          <p:cNvSpPr/>
          <p:nvPr/>
        </p:nvSpPr>
        <p:spPr>
          <a:xfrm>
            <a:off x="2994991" y="503583"/>
            <a:ext cx="6437243" cy="168302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028162-A250-4764-80E1-387F51193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7454"/>
          <a:stretch/>
        </p:blipFill>
        <p:spPr>
          <a:xfrm>
            <a:off x="6909575" y="2502071"/>
            <a:ext cx="3827999" cy="3686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40022-7C5C-4C70-9332-C7C8D4A5F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9974" y="3396836"/>
            <a:ext cx="1600200" cy="2151587"/>
          </a:xfrm>
          <a:prstGeom prst="star32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EDADB1-59DE-48D4-B676-F6D424E19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774" y="2938944"/>
            <a:ext cx="1600200" cy="3011282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3469739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36409-F60F-4182-AA60-FF3F42E93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-2962891" y="749516"/>
            <a:ext cx="12320872" cy="5625673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FEB2A-2881-49AD-AE58-84B9E9291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83280" y="-778580"/>
            <a:ext cx="15257343" cy="2277603"/>
          </a:xfrm>
        </p:spPr>
        <p:txBody>
          <a:bodyPr>
            <a:normAutofit/>
          </a:bodyPr>
          <a:lstStyle/>
          <a:p>
            <a:r>
              <a:rPr lang="bn-IN" sz="4000" dirty="0"/>
              <a:t>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620A2-527E-4CA7-81DA-58BE3F8AA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38234" y="615832"/>
            <a:ext cx="11860498" cy="1932567"/>
          </a:xfrm>
        </p:spPr>
        <p:txBody>
          <a:bodyPr>
            <a:norm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4DE6D98-19A0-4916-AF3D-9ED289ABE252}"/>
              </a:ext>
            </a:extLst>
          </p:cNvPr>
          <p:cNvGrpSpPr/>
          <p:nvPr/>
        </p:nvGrpSpPr>
        <p:grpSpPr>
          <a:xfrm>
            <a:off x="9211451" y="-331138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688C42-1CE2-4646-A03F-64804EBC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A68CA47-3040-43F0-A68E-631D381261DF}"/>
                </a:ext>
              </a:extLst>
            </p:cNvPr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79BAC3-6ED5-4E25-B909-45AF18CA5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86" y="3179893"/>
            <a:ext cx="2103120" cy="2418930"/>
          </a:xfrm>
          <a:prstGeom prst="star32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F69D0A-32D5-4CFF-82A8-E36D5207226D}"/>
              </a:ext>
            </a:extLst>
          </p:cNvPr>
          <p:cNvSpPr/>
          <p:nvPr/>
        </p:nvSpPr>
        <p:spPr>
          <a:xfrm>
            <a:off x="1506789" y="1942705"/>
            <a:ext cx="6485744" cy="52502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 প্রথম </a:t>
            </a:r>
          </a:p>
          <a:p>
            <a:pPr algn="ctr"/>
            <a:r>
              <a:rPr lang="bn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গনিত </a:t>
            </a:r>
          </a:p>
          <a:p>
            <a:pPr algn="ctr"/>
            <a:r>
              <a:rPr lang="bn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সপ্তম </a:t>
            </a:r>
          </a:p>
          <a:p>
            <a:pPr algn="ctr"/>
            <a:r>
              <a:rPr lang="bn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 বাংলাদেশি মুদ্রা ও নোট 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86803-C1A7-44C0-AC07-2BAFA45A1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9421" y="2548400"/>
            <a:ext cx="1600200" cy="2151587"/>
          </a:xfrm>
          <a:prstGeom prst="star32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B1654-03C5-4E4C-85EE-12980681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96" y="2277613"/>
            <a:ext cx="2103120" cy="3351739"/>
          </a:xfrm>
          <a:prstGeom prst="star32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E87042-1583-4CAD-9C1E-53DCF326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608" y="-88610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37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BD5587-3175-42EC-8C05-B10F9A91C426}"/>
              </a:ext>
            </a:extLst>
          </p:cNvPr>
          <p:cNvGrpSpPr/>
          <p:nvPr/>
        </p:nvGrpSpPr>
        <p:grpSpPr>
          <a:xfrm>
            <a:off x="8653669" y="1413257"/>
            <a:ext cx="3685923" cy="2015743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143AE3-FBE6-436C-932B-7ACB8DE16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DCC16E29-DAF5-4ED8-A609-79A2A4431936}"/>
                </a:ext>
              </a:extLst>
            </p:cNvPr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endParaRPr lang="en-US" sz="3600" dirty="0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9D447E-3678-4218-8F35-254FC755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28896"/>
            <a:ext cx="1316865" cy="2663979"/>
          </a:xfrm>
          <a:prstGeom prst="star32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257BA-93F8-452A-8B2B-7327567C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9392" y="3645457"/>
            <a:ext cx="1600200" cy="2656494"/>
          </a:xfrm>
          <a:prstGeom prst="star32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AD9BB04-5057-4B73-9A91-5464BF9B8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70BFCFC-66C1-4865-B823-217A1E665063}"/>
              </a:ext>
            </a:extLst>
          </p:cNvPr>
          <p:cNvSpPr/>
          <p:nvPr/>
        </p:nvSpPr>
        <p:spPr>
          <a:xfrm>
            <a:off x="1943100" y="2325961"/>
            <a:ext cx="8305800" cy="187100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 ১০০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E67B3B1-6B6A-4265-BF37-9D581FE3CD7B}"/>
              </a:ext>
            </a:extLst>
          </p:cNvPr>
          <p:cNvSpPr/>
          <p:nvPr/>
        </p:nvSpPr>
        <p:spPr>
          <a:xfrm>
            <a:off x="2089966" y="4532039"/>
            <a:ext cx="8305800" cy="2151587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7E104-E718-4DB3-9EFB-92444A903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9" y="192115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662B6-4032-4145-8B3F-922B67892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32" y="-142958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18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21D04-F0E8-4AB9-A7E5-2DC9B87F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22" y="4197724"/>
            <a:ext cx="466351" cy="1041620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07435-C568-40EC-A697-0A681F43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866" y="1927973"/>
            <a:ext cx="9330267" cy="531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8D712A-F7C6-4709-B47D-AF6AF29EA3F3}"/>
              </a:ext>
            </a:extLst>
          </p:cNvPr>
          <p:cNvSpPr txBox="1">
            <a:spLocks/>
          </p:cNvSpPr>
          <p:nvPr/>
        </p:nvSpPr>
        <p:spPr>
          <a:xfrm>
            <a:off x="863600" y="0"/>
            <a:ext cx="8382000" cy="1618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নোট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9D9C3-392F-4FF3-B84B-C95AEE12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2637157"/>
            <a:ext cx="1811867" cy="3475776"/>
          </a:xfrm>
          <a:prstGeom prst="star32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28A86-1BB5-4BE0-B65B-6D0576E8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2874164"/>
            <a:ext cx="1811867" cy="2647120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481E9-04F0-4ADC-BD4B-698985FB5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239759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E27FD-6B0D-4B3B-844F-4C8BA5B45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34" y="0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342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2FB84-60AD-4CDE-BA79-A6253DBD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85" y="1676400"/>
            <a:ext cx="3327946" cy="4998720"/>
          </a:xfrm>
          <a:prstGeom prst="star32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058900-E8F0-4C7B-A608-90D49401DED2}"/>
              </a:ext>
            </a:extLst>
          </p:cNvPr>
          <p:cNvSpPr/>
          <p:nvPr/>
        </p:nvSpPr>
        <p:spPr>
          <a:xfrm>
            <a:off x="5002456" y="2993912"/>
            <a:ext cx="3508274" cy="3681208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0CB91-F808-4AD9-93F4-FF9B83E3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1879" y="2819741"/>
            <a:ext cx="2932460" cy="3681209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01FF47-25A7-4BE0-9D4C-EBF99EA53112}"/>
              </a:ext>
            </a:extLst>
          </p:cNvPr>
          <p:cNvSpPr/>
          <p:nvPr/>
        </p:nvSpPr>
        <p:spPr>
          <a:xfrm>
            <a:off x="3272185" y="482081"/>
            <a:ext cx="5486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CA53C-DCF7-4B8C-9263-69550C3E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88" y="2004228"/>
            <a:ext cx="1811867" cy="4682227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FDF6C-6523-4EA2-B3AA-5C60FEBE9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" y="171544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19723-85D0-4228-97AF-FBFC1049F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4" y="0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9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E4C01-A452-4B5B-A2BF-37A36D3F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277" y="1820896"/>
            <a:ext cx="3257550" cy="4714875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265B95-CBBE-4D31-8804-B4EB292268D3}"/>
              </a:ext>
            </a:extLst>
          </p:cNvPr>
          <p:cNvGrpSpPr/>
          <p:nvPr/>
        </p:nvGrpSpPr>
        <p:grpSpPr>
          <a:xfrm>
            <a:off x="6066601" y="1952245"/>
            <a:ext cx="2919413" cy="4779963"/>
            <a:chOff x="4776787" y="304800"/>
            <a:chExt cx="2919413" cy="47799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0B5EDE-94F9-4CC0-83FF-502F7FCE5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6787" y="2895600"/>
              <a:ext cx="2919413" cy="2189163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C82BD9-9644-40B7-9116-133C0CBC1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8700" y="304800"/>
              <a:ext cx="2781300" cy="2409825"/>
            </a:xfrm>
            <a:prstGeom prst="rect">
              <a:avLst/>
            </a:prstGeom>
            <a:noFill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7520E7C-12DF-4829-A740-506DF32AA06B}"/>
              </a:ext>
            </a:extLst>
          </p:cNvPr>
          <p:cNvSpPr/>
          <p:nvPr/>
        </p:nvSpPr>
        <p:spPr>
          <a:xfrm flipH="1">
            <a:off x="2173356" y="441498"/>
            <a:ext cx="311946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মুদ্রা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03B8A-DC0D-46B3-A51F-ECC389BE99A7}"/>
              </a:ext>
            </a:extLst>
          </p:cNvPr>
          <p:cNvSpPr/>
          <p:nvPr/>
        </p:nvSpPr>
        <p:spPr>
          <a:xfrm>
            <a:off x="6153978" y="754743"/>
            <a:ext cx="27446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A79CF-16C6-416E-B7E5-A7B8DA2D1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36" y="171542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F505B-53AD-4B3D-A150-FBFF8637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763" y="171543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266B9-94E4-4775-8821-E14ECAA71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1" y="2716915"/>
            <a:ext cx="2012950" cy="4094233"/>
          </a:xfrm>
          <a:prstGeom prst="star32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ABDE1E-E950-4864-9DB5-706E61897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60" y="2131216"/>
            <a:ext cx="2012950" cy="4094233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421447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11923-D5D2-447F-A9C4-324FDDCE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2592224"/>
            <a:ext cx="1811867" cy="2647120"/>
          </a:xfrm>
          <a:prstGeom prst="star32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6C245-A908-4CC9-A220-BF38AE14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19" y="2531437"/>
            <a:ext cx="4114800" cy="423396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F002F1-B149-4991-9002-035A94476C63}"/>
              </a:ext>
            </a:extLst>
          </p:cNvPr>
          <p:cNvSpPr/>
          <p:nvPr/>
        </p:nvSpPr>
        <p:spPr>
          <a:xfrm>
            <a:off x="435654" y="645876"/>
            <a:ext cx="4927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মুদ্রা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96329-D05D-4E90-9889-DEF22D58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5361" y="1710754"/>
            <a:ext cx="4537075" cy="220027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C34F6D-E90E-48B9-B949-D9072A79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748" y="4151245"/>
            <a:ext cx="4537074" cy="217619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4C2A91-0BF1-4ACE-823E-9A5DA39CE437}"/>
              </a:ext>
            </a:extLst>
          </p:cNvPr>
          <p:cNvSpPr/>
          <p:nvPr/>
        </p:nvSpPr>
        <p:spPr>
          <a:xfrm rot="10800000" flipV="1">
            <a:off x="6522124" y="337688"/>
            <a:ext cx="27525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AC75A-0971-4C26-B342-2695D0E5F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9074" y="3166534"/>
            <a:ext cx="3912364" cy="3942520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CA79A-EC22-4C2D-96F0-89149FABB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010" y="256210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BF14D-83CE-49B9-BE59-18260ED1E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25" y="-450553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203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A64E7-BFA6-400F-8141-CD184409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2591" y="1895061"/>
            <a:ext cx="3299792" cy="153393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530E7-5CAB-4B6D-B1C7-E62CA82B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49" y="1748779"/>
            <a:ext cx="1905000" cy="2430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F7B40-04DD-4243-94A1-B187EF26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409" y="3596577"/>
            <a:ext cx="3612172" cy="330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D9E479-56C0-4D76-A0FE-1212669FE289}"/>
              </a:ext>
            </a:extLst>
          </p:cNvPr>
          <p:cNvSpPr/>
          <p:nvPr/>
        </p:nvSpPr>
        <p:spPr>
          <a:xfrm>
            <a:off x="6697463" y="482337"/>
            <a:ext cx="3376118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5331C-2415-4F3D-A13D-527504ECCD3D}"/>
              </a:ext>
            </a:extLst>
          </p:cNvPr>
          <p:cNvSpPr/>
          <p:nvPr/>
        </p:nvSpPr>
        <p:spPr>
          <a:xfrm>
            <a:off x="1325217" y="860847"/>
            <a:ext cx="4359966" cy="54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টাকার মুদ্রা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D9598-3123-4919-9035-436652C1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911" y="3991335"/>
            <a:ext cx="3354682" cy="18288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90202-5878-4D0B-B249-83033524D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1" y="1748779"/>
            <a:ext cx="2012950" cy="5062369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2B925-E303-4064-B576-742E08CB0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5" y="1733399"/>
            <a:ext cx="2012950" cy="4515872"/>
          </a:xfrm>
          <a:prstGeom prst="star32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01D6AD-FE52-4689-9F95-FFE0E233D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36" y="171542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E8E2A-D143-4932-8E27-4BCEF1AA2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687" y="-219808"/>
            <a:ext cx="2408599" cy="2161309"/>
          </a:xfrm>
          <a:prstGeom prst="star32">
            <a:avLst/>
          </a:prstGeom>
          <a:gradFill flip="none" rotWithShape="1">
            <a:gsLst>
              <a:gs pos="80000">
                <a:srgbClr val="003300"/>
              </a:gs>
              <a:gs pos="79000">
                <a:schemeClr val="accent4">
                  <a:lumMod val="75000"/>
                </a:schemeClr>
              </a:gs>
              <a:gs pos="27000">
                <a:schemeClr val="tx1"/>
              </a:gs>
              <a:gs pos="21000">
                <a:srgbClr val="7030A0"/>
              </a:gs>
              <a:gs pos="67000">
                <a:srgbClr val="FFFF00"/>
              </a:gs>
              <a:gs pos="71000">
                <a:srgbClr val="00B050"/>
              </a:gs>
              <a:gs pos="62000">
                <a:srgbClr val="00FFFF"/>
              </a:gs>
              <a:gs pos="7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25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168</Words>
  <Application>Microsoft Office PowerPoint</Application>
  <PresentationFormat>Widescreen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শ</vt:lpstr>
      <vt:lpstr>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</dc:title>
  <dc:creator>DOEL</dc:creator>
  <cp:lastModifiedBy>DOEL</cp:lastModifiedBy>
  <cp:revision>44</cp:revision>
  <dcterms:created xsi:type="dcterms:W3CDTF">2021-03-31T08:34:34Z</dcterms:created>
  <dcterms:modified xsi:type="dcterms:W3CDTF">2021-03-31T16:34:08Z</dcterms:modified>
</cp:coreProperties>
</file>