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6" r:id="rId3"/>
    <p:sldId id="269" r:id="rId4"/>
    <p:sldId id="257" r:id="rId5"/>
    <p:sldId id="259" r:id="rId6"/>
    <p:sldId id="260" r:id="rId7"/>
    <p:sldId id="270" r:id="rId8"/>
    <p:sldId id="280" r:id="rId9"/>
    <p:sldId id="278" r:id="rId10"/>
    <p:sldId id="268" r:id="rId11"/>
    <p:sldId id="282" r:id="rId12"/>
    <p:sldId id="283" r:id="rId13"/>
    <p:sldId id="274" r:id="rId14"/>
    <p:sldId id="262" r:id="rId15"/>
    <p:sldId id="284" r:id="rId16"/>
    <p:sldId id="271" r:id="rId17"/>
    <p:sldId id="267" r:id="rId18"/>
    <p:sldId id="281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F1B4-4AA9-4A07-B250-62214550A8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5EB5-8B7C-4B53-A357-EFBF2CD0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F5EB5-8B7C-4B53-A357-EFBF2CD0F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2ECD-7870-4235-A074-333E83AC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E8CAF-0B69-455F-9CF2-A97FA1CF8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FB76-C10D-4AFA-AE0B-6F39EB3E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AF43-6575-4216-A738-CD7A2179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76CF-0007-46DA-97BF-5C8E1BFD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0E01-D94F-4362-AFD3-26568B35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6A6BB-22D6-4D85-A089-2D0F571FB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6B6E-FB72-47C6-9937-76C2B96A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AED8-C38E-4392-8BCF-9DB714C7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594A-E176-4EA7-8D63-1EBB451B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8E8F5-CC2D-493C-9622-55391C27D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5D4AF-3984-426C-91F9-678DA4705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4686-C0BC-4F45-AA3C-29419229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72E2-CC40-43D4-B5D9-9D4F6610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8B8E5-4EA9-467D-963B-6511F399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F446-7BC5-4F54-A6E4-9D2B856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B883-6A49-461B-81E6-D89D0EFB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C8155-32B7-4A64-8048-E5605FC2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1C24-8AA4-4AF6-9C38-E72115D1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1B4E5-38D6-4202-A318-62AF0D2F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E7AE-7D34-4A6A-8AB6-A1520AC1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36D15-E9FA-46C3-8653-9FABEA60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BE8-1922-4EF3-AAB8-FA2AD436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D5C1-CD67-42ED-A900-9BE2E97D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5D4-5482-422D-8D60-5565ECC9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437B-3B23-46E4-B638-ECD83E2C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245F-3B95-490E-AF8B-4DE2993E9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5871-719D-42D5-9B4B-5908DBCF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15305-DC55-457A-B8E7-18B2DF59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5A0EB-3EED-4A35-BBD9-539CBC6A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54FF0-88E9-4E31-9DD8-074F434D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88E-206A-41E5-A03E-24F9C83A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57CB9-52D1-4229-9193-F256D3BA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815AE-4FD5-4C17-9767-957D8C6DB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37292-BF3C-4849-8287-EE3C7AAF8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5A75A-59A4-4A90-983F-5A70F0304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3F796-D97D-4587-B445-6152864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1B009-9656-46CB-A311-71A07BBA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AEE10-92F2-4A01-9653-4EC39760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7635-18A6-4C41-A1F7-DEC95D9A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812DF-4834-4002-B030-02AC4E32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38A8F-F4D4-46A8-9EEB-08D69DCA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44C54-E191-4DB9-829E-E7911587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BA24E-4B8C-4770-8188-FC8D4A59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745B-64BA-44B2-B002-693A762F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ABC53-E0BA-489A-9B16-260D4B1D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F47B-8F0E-4611-AA20-E2FB7757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7566-7705-4807-AEE1-8F6AFDD4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0BF88-BD29-4347-9D44-D61A34E2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48880-55CF-4748-A31F-D95852F0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DF507-232A-434C-87C4-879E4A58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76851-22E2-4C45-9A3D-4395064B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E704-41DB-466B-8835-9D8AB83D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FA184-D561-4B14-B3BD-F35F545F2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F43C-C4F4-4596-87A0-C66FA799F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2312B-03E7-4D47-B57C-95580113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CDFE-36B6-46B7-82EA-6E2E6864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00504-E8C5-44F1-B941-46411546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63752-8D9E-411F-8112-87DD81FB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09F0-8D59-4E8C-8123-0CDF3B21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8AAA-639A-4CD5-A01E-BCAD8CF07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82CC-8E04-4BB0-B5D4-C9ED121CA4F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0124-CEEF-42DE-87CC-20D33CA7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8ECA-EADE-46E3-961E-5524D5137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ortrait;_bust_of_Aristotle._Wellcome_M0005620.jp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Plato._Line_engraving_by_L._Vorsterman_after_Sir_P._P._Ruben_Wellcome_V0004701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7413D6-C082-40B0-BA95-CC73E5DD0396}"/>
              </a:ext>
            </a:extLst>
          </p:cNvPr>
          <p:cNvSpPr/>
          <p:nvPr/>
        </p:nvSpPr>
        <p:spPr>
          <a:xfrm>
            <a:off x="108193" y="55987"/>
            <a:ext cx="10620720" cy="24726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4E02E-36B7-4858-8822-A2F71A48BC5A}"/>
              </a:ext>
            </a:extLst>
          </p:cNvPr>
          <p:cNvSpPr/>
          <p:nvPr/>
        </p:nvSpPr>
        <p:spPr>
          <a:xfrm>
            <a:off x="1" y="2621903"/>
            <a:ext cx="12191999" cy="43480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A6427A-211B-4B6E-B34F-EBFEC920D44E}"/>
              </a:ext>
            </a:extLst>
          </p:cNvPr>
          <p:cNvSpPr/>
          <p:nvPr/>
        </p:nvSpPr>
        <p:spPr>
          <a:xfrm>
            <a:off x="422787" y="78658"/>
            <a:ext cx="9055510" cy="14895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 স্পার্টা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77A2B-9988-4DB9-A1D7-A5722FDEBFFF}"/>
              </a:ext>
            </a:extLst>
          </p:cNvPr>
          <p:cNvSpPr/>
          <p:nvPr/>
        </p:nvSpPr>
        <p:spPr>
          <a:xfrm>
            <a:off x="102638" y="1616000"/>
            <a:ext cx="5993362" cy="44343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D977-DBF7-4640-AF17-80639E79FC88}"/>
              </a:ext>
            </a:extLst>
          </p:cNvPr>
          <p:cNvSpPr/>
          <p:nvPr/>
        </p:nvSpPr>
        <p:spPr>
          <a:xfrm>
            <a:off x="242601" y="6119678"/>
            <a:ext cx="11661859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স্পার্টানদের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922D-DB26-4D6B-B12B-415F3021C513}"/>
              </a:ext>
            </a:extLst>
          </p:cNvPr>
          <p:cNvSpPr/>
          <p:nvPr/>
        </p:nvSpPr>
        <p:spPr>
          <a:xfrm>
            <a:off x="6258429" y="1626787"/>
            <a:ext cx="5830933" cy="443434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A6427A-211B-4B6E-B34F-EBFEC920D44E}"/>
              </a:ext>
            </a:extLst>
          </p:cNvPr>
          <p:cNvSpPr/>
          <p:nvPr/>
        </p:nvSpPr>
        <p:spPr>
          <a:xfrm>
            <a:off x="49557" y="78658"/>
            <a:ext cx="10736625" cy="14895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গণতান্ত্রিক নগররাষ্ট্র এথেন্স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77A2B-9988-4DB9-A1D7-A5722FDEBFFF}"/>
              </a:ext>
            </a:extLst>
          </p:cNvPr>
          <p:cNvSpPr/>
          <p:nvPr/>
        </p:nvSpPr>
        <p:spPr>
          <a:xfrm>
            <a:off x="102638" y="1616000"/>
            <a:ext cx="5993362" cy="44343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D977-DBF7-4640-AF17-80639E79FC88}"/>
              </a:ext>
            </a:extLst>
          </p:cNvPr>
          <p:cNvSpPr/>
          <p:nvPr/>
        </p:nvSpPr>
        <p:spPr>
          <a:xfrm>
            <a:off x="2248684" y="6119677"/>
            <a:ext cx="6997954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 প্রথম গণতন্ত্র শুরু হয় এথেন্সে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922D-DB26-4D6B-B12B-415F3021C513}"/>
              </a:ext>
            </a:extLst>
          </p:cNvPr>
          <p:cNvSpPr/>
          <p:nvPr/>
        </p:nvSpPr>
        <p:spPr>
          <a:xfrm>
            <a:off x="6258429" y="1626787"/>
            <a:ext cx="5830933" cy="443434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A6427A-211B-4B6E-B34F-EBFEC920D44E}"/>
              </a:ext>
            </a:extLst>
          </p:cNvPr>
          <p:cNvSpPr/>
          <p:nvPr/>
        </p:nvSpPr>
        <p:spPr>
          <a:xfrm>
            <a:off x="49557" y="78658"/>
            <a:ext cx="10736625" cy="14895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গণতন্ত্র প্রতিষ্ঠায়</a:t>
            </a:r>
            <a:r>
              <a:rPr kumimoji="0" lang="bn-I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অবদান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77A2B-9988-4DB9-A1D7-A5722FDEBFFF}"/>
              </a:ext>
            </a:extLst>
          </p:cNvPr>
          <p:cNvSpPr/>
          <p:nvPr/>
        </p:nvSpPr>
        <p:spPr>
          <a:xfrm>
            <a:off x="102638" y="1616000"/>
            <a:ext cx="5993362" cy="44343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D977-DBF7-4640-AF17-80639E79FC88}"/>
              </a:ext>
            </a:extLst>
          </p:cNvPr>
          <p:cNvSpPr/>
          <p:nvPr/>
        </p:nvSpPr>
        <p:spPr>
          <a:xfrm>
            <a:off x="2248684" y="6119677"/>
            <a:ext cx="2388630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সোলন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922D-DB26-4D6B-B12B-415F3021C513}"/>
              </a:ext>
            </a:extLst>
          </p:cNvPr>
          <p:cNvSpPr/>
          <p:nvPr/>
        </p:nvSpPr>
        <p:spPr>
          <a:xfrm>
            <a:off x="6258429" y="1626787"/>
            <a:ext cx="5830933" cy="443434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DB4F3-B88E-4C71-9273-5B59ED71E88E}"/>
              </a:ext>
            </a:extLst>
          </p:cNvPr>
          <p:cNvSpPr/>
          <p:nvPr/>
        </p:nvSpPr>
        <p:spPr>
          <a:xfrm>
            <a:off x="7554688" y="6194323"/>
            <a:ext cx="2388630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পেরিক্লিস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390D8-856B-43D8-BC06-FAE68E3C8E05}"/>
              </a:ext>
            </a:extLst>
          </p:cNvPr>
          <p:cNvSpPr/>
          <p:nvPr/>
        </p:nvSpPr>
        <p:spPr>
          <a:xfrm>
            <a:off x="147483" y="19663"/>
            <a:ext cx="5083278" cy="1445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C12E7-50E2-4EC9-847E-04517BBED854}"/>
              </a:ext>
            </a:extLst>
          </p:cNvPr>
          <p:cNvSpPr/>
          <p:nvPr/>
        </p:nvSpPr>
        <p:spPr>
          <a:xfrm>
            <a:off x="0" y="1563325"/>
            <a:ext cx="5810865" cy="527009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A98A0-E18E-4700-BAAB-B630104B648A}"/>
              </a:ext>
            </a:extLst>
          </p:cNvPr>
          <p:cNvSpPr/>
          <p:nvPr/>
        </p:nvSpPr>
        <p:spPr>
          <a:xfrm>
            <a:off x="5958347" y="1238865"/>
            <a:ext cx="6056671" cy="5496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 সভ্যতার স্পার্টানদের জীবন ব্যবস্থা মূল্যায়ন কর।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65A7C-0C09-46FB-8D49-F0866ECC7C52}"/>
              </a:ext>
            </a:extLst>
          </p:cNvPr>
          <p:cNvSpPr/>
          <p:nvPr/>
        </p:nvSpPr>
        <p:spPr>
          <a:xfrm>
            <a:off x="422787" y="78658"/>
            <a:ext cx="9055510" cy="148958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অবদান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2653-0A88-4C12-928F-44A3C0E608FF}"/>
              </a:ext>
            </a:extLst>
          </p:cNvPr>
          <p:cNvSpPr/>
          <p:nvPr/>
        </p:nvSpPr>
        <p:spPr>
          <a:xfrm>
            <a:off x="98326" y="1625332"/>
            <a:ext cx="6115862" cy="4588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55EC4-2786-4315-AD46-8FF62AB22906}"/>
              </a:ext>
            </a:extLst>
          </p:cNvPr>
          <p:cNvSpPr/>
          <p:nvPr/>
        </p:nvSpPr>
        <p:spPr>
          <a:xfrm>
            <a:off x="6419461" y="1681318"/>
            <a:ext cx="5644720" cy="4588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D65C86-3F92-4DE5-A2D9-2A23E49E2462}"/>
              </a:ext>
            </a:extLst>
          </p:cNvPr>
          <p:cNvSpPr/>
          <p:nvPr/>
        </p:nvSpPr>
        <p:spPr>
          <a:xfrm>
            <a:off x="1306286" y="6279504"/>
            <a:ext cx="3377681" cy="5505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হোমার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2E8EB7-E4E6-4C33-9D04-1675FE11D83F}"/>
              </a:ext>
            </a:extLst>
          </p:cNvPr>
          <p:cNvSpPr/>
          <p:nvPr/>
        </p:nvSpPr>
        <p:spPr>
          <a:xfrm>
            <a:off x="7355635" y="6307494"/>
            <a:ext cx="3377681" cy="550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হেরোডোটাস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65A7C-0C09-46FB-8D49-F0866ECC7C52}"/>
              </a:ext>
            </a:extLst>
          </p:cNvPr>
          <p:cNvSpPr/>
          <p:nvPr/>
        </p:nvSpPr>
        <p:spPr>
          <a:xfrm>
            <a:off x="422787" y="78658"/>
            <a:ext cx="9055510" cy="148958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সাহিত্যে অবদান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2653-0A88-4C12-928F-44A3C0E608FF}"/>
              </a:ext>
            </a:extLst>
          </p:cNvPr>
          <p:cNvSpPr/>
          <p:nvPr/>
        </p:nvSpPr>
        <p:spPr>
          <a:xfrm>
            <a:off x="98326" y="1625331"/>
            <a:ext cx="6115862" cy="50647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55EC4-2786-4315-AD46-8FF62AB22906}"/>
              </a:ext>
            </a:extLst>
          </p:cNvPr>
          <p:cNvSpPr/>
          <p:nvPr/>
        </p:nvSpPr>
        <p:spPr>
          <a:xfrm>
            <a:off x="6419461" y="1681318"/>
            <a:ext cx="5644720" cy="50980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36425B-8D9E-41EF-88C0-4F7C3D5BED80}"/>
              </a:ext>
            </a:extLst>
          </p:cNvPr>
          <p:cNvSpPr/>
          <p:nvPr/>
        </p:nvSpPr>
        <p:spPr>
          <a:xfrm>
            <a:off x="1042219" y="1"/>
            <a:ext cx="9445389" cy="13666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দর্শন ও বিজ্ঞানে অবদান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2A4B9-A00B-424F-B45A-6828C5998BC2}"/>
              </a:ext>
            </a:extLst>
          </p:cNvPr>
          <p:cNvSpPr/>
          <p:nvPr/>
        </p:nvSpPr>
        <p:spPr>
          <a:xfrm>
            <a:off x="186817" y="1410026"/>
            <a:ext cx="3554759" cy="47388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0AB7D-3AC2-42FB-B1E8-B1C5FBA96D71}"/>
              </a:ext>
            </a:extLst>
          </p:cNvPr>
          <p:cNvSpPr/>
          <p:nvPr/>
        </p:nvSpPr>
        <p:spPr>
          <a:xfrm>
            <a:off x="4130348" y="1459632"/>
            <a:ext cx="3713585" cy="47683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6148A-0957-4CE3-AE80-1298DEBC3A72}"/>
              </a:ext>
            </a:extLst>
          </p:cNvPr>
          <p:cNvSpPr/>
          <p:nvPr/>
        </p:nvSpPr>
        <p:spPr>
          <a:xfrm>
            <a:off x="307909" y="6227976"/>
            <a:ext cx="2855167" cy="58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26E12-826C-4087-82C6-FF69B0DBE563}"/>
              </a:ext>
            </a:extLst>
          </p:cNvPr>
          <p:cNvSpPr/>
          <p:nvPr/>
        </p:nvSpPr>
        <p:spPr>
          <a:xfrm>
            <a:off x="4295188" y="6227976"/>
            <a:ext cx="3309258" cy="58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C9343-4430-48F3-A10B-8A960133BFEE}"/>
              </a:ext>
            </a:extLst>
          </p:cNvPr>
          <p:cNvSpPr/>
          <p:nvPr/>
        </p:nvSpPr>
        <p:spPr>
          <a:xfrm>
            <a:off x="8266922" y="1459632"/>
            <a:ext cx="3820032" cy="476834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2E83B-7897-4E79-9532-A776924BA494}"/>
              </a:ext>
            </a:extLst>
          </p:cNvPr>
          <p:cNvSpPr/>
          <p:nvPr/>
        </p:nvSpPr>
        <p:spPr>
          <a:xfrm>
            <a:off x="8450424" y="6227976"/>
            <a:ext cx="3309258" cy="58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EAEF3-D9AE-4CD8-81DE-2E6CB3C5BC70}"/>
              </a:ext>
            </a:extLst>
          </p:cNvPr>
          <p:cNvSpPr/>
          <p:nvPr/>
        </p:nvSpPr>
        <p:spPr>
          <a:xfrm>
            <a:off x="121303" y="68826"/>
            <a:ext cx="10618237" cy="1288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39D50-D513-449C-8E91-5241D28DDFAB}"/>
              </a:ext>
            </a:extLst>
          </p:cNvPr>
          <p:cNvSpPr/>
          <p:nvPr/>
        </p:nvSpPr>
        <p:spPr>
          <a:xfrm>
            <a:off x="117986" y="1425676"/>
            <a:ext cx="11985522" cy="53831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গ্রিকরা বিজ্ঞানে কীকী অবদান রাখেন?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ইলিয়ড ও ওডিসি কার লেখা?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৩। শিক্ষা ক্ষেত্রে গ্রিকদের অবদান মূল্যায়ন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2A4B9-A00B-424F-B45A-6828C5998BC2}"/>
              </a:ext>
            </a:extLst>
          </p:cNvPr>
          <p:cNvSpPr/>
          <p:nvPr/>
        </p:nvSpPr>
        <p:spPr>
          <a:xfrm>
            <a:off x="51774" y="935052"/>
            <a:ext cx="6044225" cy="58667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0AB7D-3AC2-42FB-B1E8-B1C5FBA96D71}"/>
              </a:ext>
            </a:extLst>
          </p:cNvPr>
          <p:cNvSpPr/>
          <p:nvPr/>
        </p:nvSpPr>
        <p:spPr>
          <a:xfrm>
            <a:off x="6308797" y="935052"/>
            <a:ext cx="5831428" cy="58667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6148A-0957-4CE3-AE80-1298DEBC3A72}"/>
              </a:ext>
            </a:extLst>
          </p:cNvPr>
          <p:cNvSpPr/>
          <p:nvPr/>
        </p:nvSpPr>
        <p:spPr>
          <a:xfrm>
            <a:off x="1369614" y="68096"/>
            <a:ext cx="7326517" cy="78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অলিম্পিক খেলার উদ্ভাবন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A76A2-E24A-4191-8F97-D572AD2759E1}"/>
              </a:ext>
            </a:extLst>
          </p:cNvPr>
          <p:cNvSpPr/>
          <p:nvPr/>
        </p:nvSpPr>
        <p:spPr>
          <a:xfrm>
            <a:off x="65313" y="65311"/>
            <a:ext cx="5934269" cy="174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ED3B49-BB26-4BE4-936B-ACDAF531C5A5}"/>
              </a:ext>
            </a:extLst>
          </p:cNvPr>
          <p:cNvSpPr/>
          <p:nvPr/>
        </p:nvSpPr>
        <p:spPr>
          <a:xfrm>
            <a:off x="27992" y="1875454"/>
            <a:ext cx="6139543" cy="484258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DA4339-D09E-4B81-9B27-226AEFE051F1}"/>
              </a:ext>
            </a:extLst>
          </p:cNvPr>
          <p:cNvSpPr/>
          <p:nvPr/>
        </p:nvSpPr>
        <p:spPr>
          <a:xfrm>
            <a:off x="6273285" y="867747"/>
            <a:ext cx="5819192" cy="58502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গ্রিকদের খেলাধুলায় অবদান বর্ণনা কর।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543863" y="1878559"/>
            <a:ext cx="5486400" cy="48861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BEC38-26AC-40E3-BD05-563BDD2911CE}"/>
              </a:ext>
            </a:extLst>
          </p:cNvPr>
          <p:cNvSpPr/>
          <p:nvPr/>
        </p:nvSpPr>
        <p:spPr>
          <a:xfrm>
            <a:off x="174167" y="1878559"/>
            <a:ext cx="5797425" cy="4886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C4D1E2-0A9C-4639-9F2B-9BA904C9583E}"/>
              </a:ext>
            </a:extLst>
          </p:cNvPr>
          <p:cNvSpPr/>
          <p:nvPr/>
        </p:nvSpPr>
        <p:spPr>
          <a:xfrm>
            <a:off x="108193" y="55987"/>
            <a:ext cx="10620720" cy="17914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1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42B29-2AEC-46BF-A8DB-C394EFC54097}"/>
              </a:ext>
            </a:extLst>
          </p:cNvPr>
          <p:cNvSpPr/>
          <p:nvPr/>
        </p:nvSpPr>
        <p:spPr>
          <a:xfrm>
            <a:off x="0" y="1847462"/>
            <a:ext cx="12191999" cy="50851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16608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245283" y="1813239"/>
            <a:ext cx="5486400" cy="48861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u="sng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বিশ্বসভ্যতা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(বিশ্বসভ্যতা)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1B388E-8AEE-4388-9E73-F66F7C1E81B8}"/>
              </a:ext>
            </a:extLst>
          </p:cNvPr>
          <p:cNvSpPr/>
          <p:nvPr/>
        </p:nvSpPr>
        <p:spPr>
          <a:xfrm>
            <a:off x="653143" y="2127380"/>
            <a:ext cx="4049486" cy="442270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1836A-8877-4A5C-82CC-FE01483B3A53}"/>
              </a:ext>
            </a:extLst>
          </p:cNvPr>
          <p:cNvSpPr/>
          <p:nvPr/>
        </p:nvSpPr>
        <p:spPr>
          <a:xfrm>
            <a:off x="1184988" y="65318"/>
            <a:ext cx="9161108" cy="12503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29A26-A07D-432E-B523-A8FF9C78BAE2}"/>
              </a:ext>
            </a:extLst>
          </p:cNvPr>
          <p:cNvSpPr/>
          <p:nvPr/>
        </p:nvSpPr>
        <p:spPr>
          <a:xfrm>
            <a:off x="6220410" y="1352937"/>
            <a:ext cx="5809853" cy="47306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8B5E-17BA-4CD4-BD05-68A077EE2B70}"/>
              </a:ext>
            </a:extLst>
          </p:cNvPr>
          <p:cNvSpPr/>
          <p:nvPr/>
        </p:nvSpPr>
        <p:spPr>
          <a:xfrm>
            <a:off x="174167" y="1343606"/>
            <a:ext cx="5797425" cy="473061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982AB-D0C8-4D5D-89EE-570C0A9318B4}"/>
              </a:ext>
            </a:extLst>
          </p:cNvPr>
          <p:cNvSpPr/>
          <p:nvPr/>
        </p:nvSpPr>
        <p:spPr>
          <a:xfrm>
            <a:off x="1184988" y="6139542"/>
            <a:ext cx="3750906" cy="66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AC4B-0EDB-40BC-A8C6-EFD701BD6188}"/>
              </a:ext>
            </a:extLst>
          </p:cNvPr>
          <p:cNvSpPr/>
          <p:nvPr/>
        </p:nvSpPr>
        <p:spPr>
          <a:xfrm>
            <a:off x="7256108" y="6148891"/>
            <a:ext cx="3750906" cy="66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অলিম্পিক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080439-8716-45B6-88D4-7E013F2BD5D7}"/>
              </a:ext>
            </a:extLst>
          </p:cNvPr>
          <p:cNvSpPr/>
          <p:nvPr/>
        </p:nvSpPr>
        <p:spPr>
          <a:xfrm>
            <a:off x="314960" y="81280"/>
            <a:ext cx="10464800" cy="15410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304755-C015-4A56-9592-BD747AC6A74F}"/>
              </a:ext>
            </a:extLst>
          </p:cNvPr>
          <p:cNvSpPr/>
          <p:nvPr/>
        </p:nvSpPr>
        <p:spPr>
          <a:xfrm>
            <a:off x="-70130" y="1684611"/>
            <a:ext cx="5229959" cy="50734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62EC2-7E1D-4428-8F99-0FAC1ACF6BD4}"/>
              </a:ext>
            </a:extLst>
          </p:cNvPr>
          <p:cNvSpPr/>
          <p:nvPr/>
        </p:nvSpPr>
        <p:spPr>
          <a:xfrm>
            <a:off x="5393095" y="1749228"/>
            <a:ext cx="6592428" cy="49781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</a:p>
          <a:p>
            <a:pPr algn="ctr"/>
            <a:r>
              <a:rPr lang="bn-IN" sz="110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1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CE5E-7FD6-42C4-AF7D-E3E9AA45EF45}"/>
              </a:ext>
            </a:extLst>
          </p:cNvPr>
          <p:cNvSpPr/>
          <p:nvPr/>
        </p:nvSpPr>
        <p:spPr>
          <a:xfrm>
            <a:off x="599440" y="55061"/>
            <a:ext cx="9784080" cy="1960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D427E-60D0-4B8A-8B02-A84D2788F8B3}"/>
              </a:ext>
            </a:extLst>
          </p:cNvPr>
          <p:cNvSpPr/>
          <p:nvPr/>
        </p:nvSpPr>
        <p:spPr>
          <a:xfrm>
            <a:off x="93306" y="2183363"/>
            <a:ext cx="11849878" cy="4544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গ্রিক সভ্যতার অবস্থা বলতে পারবে। 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গণতান্ত্রিক নগররাষ্ট্র এথেন্স এর ব্যাখ্যা করতে পারবে।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সভ্যতায় গ্রিকদে অবদান বর্ণনা করতে পারবে।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78658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391463" y="1091052"/>
            <a:ext cx="5486400" cy="4886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BEC38-26AC-40E3-BD05-563BDD2911CE}"/>
              </a:ext>
            </a:extLst>
          </p:cNvPr>
          <p:cNvSpPr/>
          <p:nvPr/>
        </p:nvSpPr>
        <p:spPr>
          <a:xfrm>
            <a:off x="161737" y="1100384"/>
            <a:ext cx="5797425" cy="48861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15FA8-2AEE-41B3-A6BD-26FE067E8800}"/>
              </a:ext>
            </a:extLst>
          </p:cNvPr>
          <p:cNvSpPr/>
          <p:nvPr/>
        </p:nvSpPr>
        <p:spPr>
          <a:xfrm>
            <a:off x="4318000" y="6167120"/>
            <a:ext cx="3556000" cy="6908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78658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ছবিগুলোর দিকে লক্ষ্য কর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32FDF-C059-45B3-BB2E-30F64E35AA09}"/>
              </a:ext>
            </a:extLst>
          </p:cNvPr>
          <p:cNvSpPr/>
          <p:nvPr/>
        </p:nvSpPr>
        <p:spPr>
          <a:xfrm>
            <a:off x="787527" y="6037201"/>
            <a:ext cx="3556000" cy="6908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65A2FB-549C-4C07-9603-268AA816EE53}"/>
              </a:ext>
            </a:extLst>
          </p:cNvPr>
          <p:cNvSpPr/>
          <p:nvPr/>
        </p:nvSpPr>
        <p:spPr>
          <a:xfrm>
            <a:off x="2306456" y="2667220"/>
            <a:ext cx="2679305" cy="24926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 সভ্যতা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308A7C-8E19-46B0-8CD8-0B2F2CB1A919}"/>
              </a:ext>
            </a:extLst>
          </p:cNvPr>
          <p:cNvSpPr/>
          <p:nvPr/>
        </p:nvSpPr>
        <p:spPr>
          <a:xfrm rot="19435574">
            <a:off x="48033" y="3245512"/>
            <a:ext cx="2705363" cy="27380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2F4DE-6B5F-42A3-B983-9A3BBF70188C}"/>
              </a:ext>
            </a:extLst>
          </p:cNvPr>
          <p:cNvSpPr/>
          <p:nvPr/>
        </p:nvSpPr>
        <p:spPr>
          <a:xfrm rot="1275642">
            <a:off x="4119741" y="4095112"/>
            <a:ext cx="2711924" cy="22068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আড্রিয়াটিক 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B71E3D-2AA7-49F8-BC82-8DD95219BD7D}"/>
              </a:ext>
            </a:extLst>
          </p:cNvPr>
          <p:cNvSpPr/>
          <p:nvPr/>
        </p:nvSpPr>
        <p:spPr>
          <a:xfrm>
            <a:off x="2193625" y="820799"/>
            <a:ext cx="3180812" cy="2090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ইজিয়ান 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766E85-31CF-43A1-B12E-7EDCCBF4345D}"/>
              </a:ext>
            </a:extLst>
          </p:cNvPr>
          <p:cNvSpPr/>
          <p:nvPr/>
        </p:nvSpPr>
        <p:spPr>
          <a:xfrm>
            <a:off x="6354145" y="993050"/>
            <a:ext cx="5791199" cy="57350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সভ্যতার দুইটি সাংস্কৃতিক কেন্দ্রঃ হেলেনিক(এথেন্স) এবং হেলেনিস্টিক (আলেকজান্দ্রিয়া)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023E3E-F82F-4DE4-A211-B06E6DD3E1FE}"/>
              </a:ext>
            </a:extLst>
          </p:cNvPr>
          <p:cNvSpPr/>
          <p:nvPr/>
        </p:nvSpPr>
        <p:spPr>
          <a:xfrm>
            <a:off x="0" y="74645"/>
            <a:ext cx="5784980" cy="14835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57EDF-C442-46E0-B713-5DD61BAFB526}"/>
              </a:ext>
            </a:extLst>
          </p:cNvPr>
          <p:cNvSpPr/>
          <p:nvPr/>
        </p:nvSpPr>
        <p:spPr>
          <a:xfrm>
            <a:off x="46647" y="1707502"/>
            <a:ext cx="6092890" cy="504786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A7410-476D-45E6-9A85-D86C63DD8232}"/>
              </a:ext>
            </a:extLst>
          </p:cNvPr>
          <p:cNvSpPr/>
          <p:nvPr/>
        </p:nvSpPr>
        <p:spPr>
          <a:xfrm>
            <a:off x="6288841" y="914398"/>
            <a:ext cx="5654351" cy="58223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 সভ্যতার অবস্থান নির্ণয় কর।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209</Words>
  <Application>Microsoft Office PowerPoint</Application>
  <PresentationFormat>Widescreen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Mahabbat</dc:creator>
  <cp:lastModifiedBy>Mahabbat</cp:lastModifiedBy>
  <cp:revision>64</cp:revision>
  <dcterms:created xsi:type="dcterms:W3CDTF">2021-04-04T11:44:27Z</dcterms:created>
  <dcterms:modified xsi:type="dcterms:W3CDTF">2021-04-09T18:02:11Z</dcterms:modified>
</cp:coreProperties>
</file>