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1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3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3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85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03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8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7D0568D-19E8-4805-AC96-7F40D0A3EF3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E9CE9B-8899-4F58-8DB2-136967CFB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2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50722"/>
            <a:ext cx="11828205" cy="6371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243" y="814069"/>
            <a:ext cx="818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Welcome to my class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" y="162233"/>
            <a:ext cx="3743003" cy="2920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02" y="162232"/>
            <a:ext cx="3824690" cy="2920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39" y="162232"/>
            <a:ext cx="3725714" cy="2920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36" y="4228698"/>
            <a:ext cx="3824690" cy="2567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" y="4266766"/>
            <a:ext cx="3743003" cy="2491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49966" y="4262461"/>
            <a:ext cx="3725714" cy="2567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1226" y="2949162"/>
            <a:ext cx="11837327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Sundarbans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,natural shield of Bangladesh and India , but degradation is happening fast.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1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8" y="586156"/>
            <a:ext cx="3384370" cy="4015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8" y="586156"/>
            <a:ext cx="3497515" cy="4015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79" y="586156"/>
            <a:ext cx="3134135" cy="4015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1161" y="5058697"/>
            <a:ext cx="9630697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The  </a:t>
            </a:r>
            <a:r>
              <a:rPr lang="en-US" sz="3600" dirty="0" err="1" smtClean="0">
                <a:latin typeface="Arial Black" panose="020B0A04020102020204" pitchFamily="34" charset="0"/>
              </a:rPr>
              <a:t>Sundarbans</a:t>
            </a:r>
            <a:r>
              <a:rPr lang="en-US" sz="3600" dirty="0" smtClean="0">
                <a:latin typeface="Arial Black" panose="020B0A04020102020204" pitchFamily="34" charset="0"/>
              </a:rPr>
              <a:t>  forest  took  the brunt of super cyclone </a:t>
            </a:r>
            <a:r>
              <a:rPr lang="en-US" sz="3600" dirty="0" err="1" smtClean="0">
                <a:latin typeface="Arial Black" panose="020B0A04020102020204" pitchFamily="34" charset="0"/>
              </a:rPr>
              <a:t>sidr</a:t>
            </a:r>
            <a:r>
              <a:rPr lang="en-US" sz="3600" dirty="0" smtClean="0">
                <a:latin typeface="Arial Black" panose="020B0A04020102020204" pitchFamily="34" charset="0"/>
              </a:rPr>
              <a:t> in 2007. 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5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69" y="605909"/>
            <a:ext cx="5107550" cy="451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1" y="605908"/>
            <a:ext cx="5120422" cy="451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097041" y="5710535"/>
            <a:ext cx="445702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Erosion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52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" y="492643"/>
            <a:ext cx="5011829" cy="462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492643"/>
            <a:ext cx="5301226" cy="462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418365" y="5456903"/>
            <a:ext cx="6175408" cy="769441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Rising of sea levels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6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17" y="703306"/>
            <a:ext cx="5347274" cy="4424304"/>
          </a:xfrm>
          <a:prstGeom prst="rect">
            <a:avLst/>
          </a:prstGeom>
          <a:solidFill>
            <a:schemeClr val="accent1"/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41" y="703306"/>
            <a:ext cx="5110544" cy="4424304"/>
          </a:xfrm>
          <a:prstGeom prst="rect">
            <a:avLst/>
          </a:prstGeom>
          <a:solidFill>
            <a:schemeClr val="accent1"/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692777" y="5879778"/>
            <a:ext cx="4332084" cy="769441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Storm surges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7" y="1380340"/>
            <a:ext cx="5122464" cy="394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206821" y="190546"/>
            <a:ext cx="3394905" cy="830997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Pair work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729" y="5996013"/>
            <a:ext cx="1178396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 the reasons of destroying tigers in 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Sundarbans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16" y="1380340"/>
            <a:ext cx="4944558" cy="394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5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964" y="457789"/>
            <a:ext cx="10825010" cy="4792636"/>
            <a:chOff x="-107428" y="207067"/>
            <a:chExt cx="11914791" cy="30794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428" y="207067"/>
              <a:ext cx="5950987" cy="3079472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658" y="207067"/>
              <a:ext cx="5817705" cy="3079472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3628104" y="5563043"/>
            <a:ext cx="51471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Satellite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6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785" y="150393"/>
            <a:ext cx="3775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Group work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362" y="1426826"/>
            <a:ext cx="11326761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could be the closest meaning for ‘vast’.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(a)Important (b) ample (c) noteworthy (d) huge.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sundarbans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home to possible ……..  Royal Bengal tigers.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500 (b) 100 (c) 300 (d) 200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is the correct meaning of the word ‘rising’.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Repeatedly (b) continuously (c) increasing(d) retiring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91" y="2261582"/>
            <a:ext cx="789998" cy="75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1" y="3688983"/>
            <a:ext cx="789998" cy="75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43" y="5192381"/>
            <a:ext cx="789998" cy="7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8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173" y="415864"/>
            <a:ext cx="3439660" cy="923330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Evatuation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74" y="1339194"/>
            <a:ext cx="11356258" cy="5262979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 Black" panose="020B0A04020102020204" pitchFamily="34" charset="0"/>
              </a:rPr>
              <a:t>1.What will happen if we lose the </a:t>
            </a:r>
            <a:r>
              <a:rPr lang="en-US" sz="3200" dirty="0" err="1" smtClean="0">
                <a:latin typeface="Arial Black" panose="020B0A04020102020204" pitchFamily="34" charset="0"/>
              </a:rPr>
              <a:t>Sundarbans</a:t>
            </a:r>
            <a:r>
              <a:rPr lang="en-US" sz="3200" dirty="0" smtClean="0">
                <a:latin typeface="Arial Black" panose="020B0A04020102020204" pitchFamily="34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 Black" panose="020B0A04020102020204" pitchFamily="34" charset="0"/>
              </a:rPr>
              <a:t>2.What is the view of Natalie </a:t>
            </a:r>
            <a:r>
              <a:rPr lang="en-US" sz="3200" dirty="0" err="1" smtClean="0">
                <a:latin typeface="Arial Black" panose="020B0A04020102020204" pitchFamily="34" charset="0"/>
              </a:rPr>
              <a:t>Pettorelli</a:t>
            </a:r>
            <a:r>
              <a:rPr lang="en-US" sz="3200" dirty="0" smtClean="0">
                <a:latin typeface="Arial Black" panose="020B0A04020102020204" pitchFamily="34" charset="0"/>
              </a:rPr>
              <a:t> on Bangladeshi part of </a:t>
            </a:r>
            <a:r>
              <a:rPr lang="en-US" sz="3200" dirty="0" err="1" smtClean="0">
                <a:latin typeface="Arial Black" panose="020B0A04020102020204" pitchFamily="34" charset="0"/>
              </a:rPr>
              <a:t>Sundarbans</a:t>
            </a:r>
            <a:r>
              <a:rPr lang="en-US" sz="3200" dirty="0" smtClean="0">
                <a:latin typeface="Arial Black" panose="020B0A04020102020204" pitchFamily="34" charset="0"/>
              </a:rPr>
              <a:t> ?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 Black" panose="020B0A04020102020204" pitchFamily="34" charset="0"/>
              </a:rPr>
              <a:t>3.Why is the </a:t>
            </a:r>
            <a:r>
              <a:rPr lang="en-US" sz="3200" dirty="0" err="1" smtClean="0">
                <a:latin typeface="Arial Black" panose="020B0A04020102020204" pitchFamily="34" charset="0"/>
              </a:rPr>
              <a:t>Sundarbans</a:t>
            </a:r>
            <a:r>
              <a:rPr lang="en-US" sz="3200" dirty="0" smtClean="0">
                <a:latin typeface="Arial Black" panose="020B0A04020102020204" pitchFamily="34" charset="0"/>
              </a:rPr>
              <a:t> called a natural shield 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 Black" panose="020B0A04020102020204" pitchFamily="34" charset="0"/>
              </a:rPr>
              <a:t>4.What do you suggest to save the </a:t>
            </a:r>
            <a:r>
              <a:rPr lang="en-US" sz="3200" dirty="0" err="1" smtClean="0">
                <a:latin typeface="Arial Black" panose="020B0A04020102020204" pitchFamily="34" charset="0"/>
              </a:rPr>
              <a:t>sundarbans</a:t>
            </a:r>
            <a:r>
              <a:rPr lang="en-US" sz="3200" dirty="0" smtClean="0">
                <a:latin typeface="Arial Black" panose="020B0A040201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 Black" panose="020B0A04020102020204" pitchFamily="34" charset="0"/>
              </a:rPr>
              <a:t>5.What do you know about Satellite study on the </a:t>
            </a:r>
            <a:r>
              <a:rPr lang="en-US" sz="3200" dirty="0" err="1" smtClean="0">
                <a:latin typeface="Arial Black" panose="020B0A04020102020204" pitchFamily="34" charset="0"/>
              </a:rPr>
              <a:t>Sundarbans</a:t>
            </a:r>
            <a:r>
              <a:rPr lang="en-US" sz="3200" dirty="0" smtClean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61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3" y="505910"/>
            <a:ext cx="5375789" cy="4010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313796" y="1462999"/>
            <a:ext cx="352276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Home work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226" y="5046857"/>
            <a:ext cx="1176921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Describe  the causes of extinction of tigers in the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Sundarbans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6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1386967">
            <a:off x="265469" y="752168"/>
            <a:ext cx="3937819" cy="525042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2085" y="427703"/>
            <a:ext cx="7521679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 Black" panose="020B0A04020102020204" pitchFamily="34" charset="0"/>
              </a:rPr>
              <a:t>Md</a:t>
            </a:r>
            <a:r>
              <a:rPr lang="en-US" sz="2400" dirty="0" smtClean="0">
                <a:latin typeface="Arial Black" panose="020B0A04020102020204" pitchFamily="34" charset="0"/>
              </a:rPr>
              <a:t> . </a:t>
            </a:r>
            <a:r>
              <a:rPr lang="en-US" sz="2400" dirty="0" err="1" smtClean="0">
                <a:latin typeface="Arial Black" panose="020B0A04020102020204" pitchFamily="34" charset="0"/>
              </a:rPr>
              <a:t>Saifuddin</a:t>
            </a:r>
            <a:r>
              <a:rPr lang="en-US" sz="2400" dirty="0" smtClean="0">
                <a:latin typeface="Arial Black" panose="020B0A04020102020204" pitchFamily="34" charset="0"/>
              </a:rPr>
              <a:t> khan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Lecturer in English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 Black" panose="020B0A04020102020204" pitchFamily="34" charset="0"/>
              </a:rPr>
              <a:t>Hajee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Goyes</a:t>
            </a:r>
            <a:r>
              <a:rPr lang="en-US" sz="2400" dirty="0" smtClean="0">
                <a:latin typeface="Arial Black" panose="020B0A04020102020204" pitchFamily="34" charset="0"/>
              </a:rPr>
              <a:t> Uddin </a:t>
            </a:r>
            <a:r>
              <a:rPr lang="en-US" sz="2400" dirty="0" err="1" smtClean="0">
                <a:latin typeface="Arial Black" panose="020B0A04020102020204" pitchFamily="34" charset="0"/>
              </a:rPr>
              <a:t>Mohila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Fajil</a:t>
            </a:r>
            <a:r>
              <a:rPr lang="en-US" sz="2400" dirty="0" smtClean="0">
                <a:latin typeface="Arial Black" panose="020B0A04020102020204" pitchFamily="34" charset="0"/>
              </a:rPr>
              <a:t> Madrasah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 Black" panose="020B0A04020102020204" pitchFamily="34" charset="0"/>
              </a:rPr>
              <a:t>Bhangura</a:t>
            </a:r>
            <a:r>
              <a:rPr lang="en-US" sz="2400" dirty="0" smtClean="0">
                <a:latin typeface="Arial Black" panose="020B0A04020102020204" pitchFamily="34" charset="0"/>
              </a:rPr>
              <a:t> , </a:t>
            </a:r>
            <a:r>
              <a:rPr lang="en-US" sz="2400" dirty="0" err="1" smtClean="0">
                <a:latin typeface="Arial Black" panose="020B0A04020102020204" pitchFamily="34" charset="0"/>
              </a:rPr>
              <a:t>Pabna</a:t>
            </a:r>
            <a:r>
              <a:rPr lang="en-US" sz="2400" dirty="0" smtClean="0">
                <a:latin typeface="Arial Black" panose="020B0A04020102020204" pitchFamily="34" charset="0"/>
              </a:rPr>
              <a:t> 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Mobile: 01710449379 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Email:skhan84bd@gmail.com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2085" y="4289258"/>
            <a:ext cx="7521678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uhaus 93" panose="04030905020B02020C02" pitchFamily="82" charset="0"/>
              </a:rPr>
              <a:t>English for today </a:t>
            </a:r>
          </a:p>
          <a:p>
            <a:r>
              <a:rPr lang="en-US" sz="2800" dirty="0" smtClean="0">
                <a:latin typeface="Bauhaus 93" panose="04030905020B02020C02" pitchFamily="82" charset="0"/>
              </a:rPr>
              <a:t>Class :</a:t>
            </a:r>
            <a:r>
              <a:rPr lang="en-US" sz="2800" dirty="0" err="1" smtClean="0">
                <a:latin typeface="Bauhaus 93" panose="04030905020B02020C02" pitchFamily="82" charset="0"/>
              </a:rPr>
              <a:t>xi&amp;xii</a:t>
            </a:r>
            <a:r>
              <a:rPr lang="en-US" sz="2800" dirty="0" smtClean="0">
                <a:latin typeface="Bauhaus 93" panose="04030905020B02020C02" pitchFamily="82" charset="0"/>
              </a:rPr>
              <a:t> </a:t>
            </a:r>
          </a:p>
          <a:p>
            <a:r>
              <a:rPr lang="en-US" sz="2800" dirty="0" smtClean="0">
                <a:latin typeface="Bauhaus 93" panose="04030905020B02020C02" pitchFamily="82" charset="0"/>
              </a:rPr>
              <a:t>Time ;40 minutes. </a:t>
            </a:r>
            <a:endParaRPr lang="en-US" sz="28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2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250723"/>
            <a:ext cx="11739716" cy="6382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6184" y="1241774"/>
            <a:ext cx="6347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Thank you all .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8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287593"/>
            <a:ext cx="11680721" cy="6282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5582" y="5246895"/>
            <a:ext cx="8971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The Royal Bengal Tiger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3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250723"/>
            <a:ext cx="11710220" cy="6356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7253" y="5208259"/>
            <a:ext cx="93165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 Mangrove Forest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1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9088" y="389772"/>
            <a:ext cx="5371471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Today our topic is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53" y="1361013"/>
            <a:ext cx="116011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Threats to Tigers of Mangrove Forest.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293" y="3817479"/>
            <a:ext cx="5289590" cy="1754326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Unit : twelve </a:t>
            </a: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Lesson : four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48" y="2241755"/>
            <a:ext cx="5453742" cy="414429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871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414" y="849920"/>
            <a:ext cx="690147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Learning outcomes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1252" y="1680917"/>
            <a:ext cx="10913807" cy="3139320"/>
            <a:chOff x="180304" y="1253213"/>
            <a:chExt cx="11875708" cy="3139320"/>
          </a:xfrm>
          <a:solidFill>
            <a:schemeClr val="accent1"/>
          </a:solidFill>
        </p:grpSpPr>
        <p:sp>
          <p:nvSpPr>
            <p:cNvPr id="3" name="TextBox 2"/>
            <p:cNvSpPr txBox="1"/>
            <p:nvPr/>
          </p:nvSpPr>
          <p:spPr>
            <a:xfrm>
              <a:off x="180304" y="1253213"/>
              <a:ext cx="1187570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rial Black" panose="020B0A04020102020204" pitchFamily="34" charset="0"/>
                </a:rPr>
                <a:t>After reading the text students will be able to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304" y="1837988"/>
              <a:ext cx="11875708" cy="25545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1.Tell the meaning of some new words . </a:t>
              </a:r>
            </a:p>
            <a:p>
              <a:r>
                <a:rPr lang="en-US" sz="3200" dirty="0" smtClean="0">
                  <a:latin typeface="Arial Black" panose="020B0A04020102020204" pitchFamily="34" charset="0"/>
                </a:rPr>
                <a:t>2.Write about Mangrove Forest . </a:t>
              </a:r>
            </a:p>
            <a:p>
              <a:r>
                <a:rPr lang="en-US" sz="3200" dirty="0" smtClean="0">
                  <a:latin typeface="Arial Black" panose="020B0A04020102020204" pitchFamily="34" charset="0"/>
                </a:rPr>
                <a:t>3.Tell the reasons of destroying tiger rapidly . </a:t>
              </a:r>
            </a:p>
            <a:p>
              <a:r>
                <a:rPr lang="en-US" sz="3200" dirty="0" smtClean="0">
                  <a:latin typeface="Arial Black" panose="020B0A04020102020204" pitchFamily="34" charset="0"/>
                </a:rPr>
                <a:t>4.Write the view of Natalie </a:t>
              </a:r>
              <a:r>
                <a:rPr lang="en-US" sz="3200" dirty="0" err="1" smtClean="0">
                  <a:latin typeface="Arial Black" panose="020B0A04020102020204" pitchFamily="34" charset="0"/>
                </a:rPr>
                <a:t>Pettorelli</a:t>
              </a:r>
              <a:r>
                <a:rPr lang="en-US" sz="3200" dirty="0" smtClean="0">
                  <a:latin typeface="Arial Black" panose="020B0A04020102020204" pitchFamily="34" charset="0"/>
                </a:rPr>
                <a:t> on              the </a:t>
              </a:r>
              <a:r>
                <a:rPr lang="en-US" sz="3200" dirty="0" err="1" smtClean="0">
                  <a:latin typeface="Arial Black" panose="020B0A04020102020204" pitchFamily="34" charset="0"/>
                </a:rPr>
                <a:t>sundarbans</a:t>
              </a:r>
              <a:r>
                <a:rPr lang="en-US" sz="3200" dirty="0" smtClean="0">
                  <a:latin typeface="Arial Black" panose="020B0A04020102020204" pitchFamily="34" charset="0"/>
                </a:rPr>
                <a:t>.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43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5264" y="800931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Destroy  (v)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264" y="1319429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Erosion  (n)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5264" y="1862842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Coastline  (n)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510" y="2381340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Threat   (n)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10" y="2911460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Evident  (</a:t>
            </a:r>
            <a:r>
              <a:rPr lang="en-US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adj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0510" y="3422791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Extend  (v)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5265" y="3952887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Recede  (v)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5265" y="4467813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Vanishing  (</a:t>
            </a:r>
            <a:r>
              <a:rPr lang="en-US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adj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5265" y="4982740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Extreme  (</a:t>
            </a:r>
            <a:r>
              <a:rPr lang="en-US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adj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0511" y="5495675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Indicate  (v)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0512" y="5993689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Shield  (v)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9354" y="806980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Demolish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9354" y="1320099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Decay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4600" y="1862535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Sea side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59355" y="2406199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Risk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4600" y="2936305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Explicit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9356" y="3441783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Amplify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44601" y="3952713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Retreat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9356" y="4482819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Annihilating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59356" y="4977230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Excessive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44602" y="5485198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Allude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59353" y="5976528"/>
            <a:ext cx="2846439" cy="480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Defence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5264" y="280218"/>
            <a:ext cx="2846439" cy="4808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Key word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74103" y="301501"/>
            <a:ext cx="2846439" cy="4808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357364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0" y="263462"/>
            <a:ext cx="4887355" cy="2563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47" y="263463"/>
            <a:ext cx="4958081" cy="2563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48" y="3588668"/>
            <a:ext cx="4958080" cy="2989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1" y="3534486"/>
            <a:ext cx="4887354" cy="3043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1226" y="2826600"/>
            <a:ext cx="1179870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Images of Mangrove forest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7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8773" y="327374"/>
            <a:ext cx="3765967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Single Work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168773" y="1376065"/>
            <a:ext cx="3987085" cy="39554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8710" y="5456903"/>
            <a:ext cx="1154798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What do you mean by Mangrove Forest?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8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96</TotalTime>
  <Words>374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Black</vt:lpstr>
      <vt:lpstr>Bauhaus 93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2021-04-10T02:49:37Z</dcterms:created>
  <dcterms:modified xsi:type="dcterms:W3CDTF">2021-04-10T10:37:09Z</dcterms:modified>
</cp:coreProperties>
</file>