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9" r:id="rId8"/>
    <p:sldId id="261" r:id="rId9"/>
    <p:sldId id="271" r:id="rId10"/>
    <p:sldId id="262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6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4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1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6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3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8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4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7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8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2A97F-CE85-4E6A-89CB-D4287E60077F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6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5272" y="651260"/>
            <a:ext cx="11663464" cy="5466944"/>
          </a:xfrm>
          <a:prstGeom prst="roundRect">
            <a:avLst>
              <a:gd name="adj" fmla="val 78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r-SA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مسافر</a:t>
            </a: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algn="just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একবচন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মুফায়ালা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মাসদার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ইসমে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ফায়েলের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সীগাহ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فمن كان منكم مريضا او على سفرٍ</a:t>
            </a: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ভ্রমণকারী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সফরকারী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তিনদিন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তিনরাতের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বেরিয়ে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ফিকহশাস্ত্রবিদগণ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তিনদিন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তিনরাতকে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৪৮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মাইলের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শর্তারোপ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5272" y="314035"/>
            <a:ext cx="11731164" cy="6197601"/>
          </a:xfrm>
          <a:prstGeom prst="roundRect">
            <a:avLst>
              <a:gd name="adj" fmla="val 69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r-SA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# صلوة القصر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r-SA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قصرٌ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نصر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كرم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মাসদার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نصر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كرم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শরীয়তের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রাক’য়াত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রাক’য়াত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قصر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ar-SA" sz="3600" b="1" dirty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# صلوة </a:t>
            </a:r>
            <a:r>
              <a:rPr lang="ar-SA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القصر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আলেমদের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মতবিরোধ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১.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আবূ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হানিফা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সফরের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গুনাহগার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শাফেয়ী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ইচ্ছাধীন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সফরকারী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গুনাহগার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272" y="138546"/>
            <a:ext cx="11832764" cy="65947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সালাতুল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রাক’য়াত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দু’রাক’য়াত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শরীয়তে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قصر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উসূলের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رخصت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মর্মে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r-SA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يريد الله بكم اليسر ولا يريد بكم العسر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ar-SA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واذا ضربتم فى الارض فليس عليكم جناح ان تقصروا من الصلوة.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যমীনে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গুনাহ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হলো-১.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দু’রাক’য়াতের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জায়েয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মুকীম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ইক্তিদা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রাক’য়াত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রাক’য়াত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তাশাহুদের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দু’রাক’য়াত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দু’রাক’য়াত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বৈঠকে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তাশাহুদ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নাপড়ে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272" y="115453"/>
            <a:ext cx="11832764" cy="65947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কসরই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ঘটনাক্রমে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১৫দিনের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আবূ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হানিফা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রাক’য়াতে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দু’রাক’য়াত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গুনাহগার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হবে।যেমন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নবীজির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 ابن عمر رضى الله عنه قال سافرت مع النّبى صلى الله عليه وسلّم وأبى بكرٍ وعمر وعثمان رضى الله عنهم فكانوا يُصلّون الظّهر والعصر ركعتين ركعتين.</a:t>
            </a:r>
          </a:p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শাফেয়ী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ইচ্ছাধীন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সফরকারী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গুনাহগার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1209" y="223736"/>
            <a:ext cx="4863830" cy="13618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310" y="4941061"/>
            <a:ext cx="11600872" cy="16167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সালাতুল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বিবরণসহ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472" y="0"/>
            <a:ext cx="3482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জাময়াতে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endParaRPr lang="en-US" sz="6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2630" y="4961107"/>
            <a:ext cx="4747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0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605" y="223736"/>
            <a:ext cx="92023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38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138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5340" y="2439727"/>
            <a:ext cx="6468894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98957" y="4111558"/>
            <a:ext cx="2438805" cy="24902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6815" y="4111558"/>
            <a:ext cx="2407595" cy="24902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62309" y="4111558"/>
            <a:ext cx="2499198" cy="24902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8" name="Oval 7"/>
          <p:cNvSpPr/>
          <p:nvPr/>
        </p:nvSpPr>
        <p:spPr>
          <a:xfrm>
            <a:off x="8485762" y="4111558"/>
            <a:ext cx="2389761" cy="24902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99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" fill="hold" grpId="0" nodeType="clickEffect" p14:presetBounceEnd="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 animBg="1"/>
          <p:bldP spid="7" grpId="0" animBg="1"/>
          <p:bldP spid="8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64612" y="1215958"/>
            <a:ext cx="330740" cy="564204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907603" y="145916"/>
            <a:ext cx="3044758" cy="10019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46" r="22211" b="30631"/>
          <a:stretch/>
        </p:blipFill>
        <p:spPr>
          <a:xfrm>
            <a:off x="102143" y="301558"/>
            <a:ext cx="2923160" cy="2993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088532" y="1798066"/>
            <a:ext cx="2879387" cy="5447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740" y="3472774"/>
            <a:ext cx="5661498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রাংগামাটি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০১৮৪৫৭৬৪৯৬৮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7" t="15035" r="19656" b="56454"/>
          <a:stretch/>
        </p:blipFill>
        <p:spPr>
          <a:xfrm>
            <a:off x="8607283" y="145916"/>
            <a:ext cx="3380436" cy="29037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6848272" y="3071108"/>
            <a:ext cx="5139447" cy="36040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আল-ফিকহ-আল-কুদূরি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কিতাবুস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باب سجود التلاوة</a:t>
            </a:r>
          </a:p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باب صلوة المسافر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894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3558" y="233464"/>
            <a:ext cx="35505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341" y="2333165"/>
            <a:ext cx="11699328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মুসাফিরের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1" r="8901" b="6785"/>
          <a:stretch/>
        </p:blipFill>
        <p:spPr>
          <a:xfrm>
            <a:off x="457200" y="341683"/>
            <a:ext cx="10694972" cy="6350945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1" t="30805" r="4646" b="36099"/>
          <a:stretch/>
        </p:blipFill>
        <p:spPr>
          <a:xfrm>
            <a:off x="321011" y="341683"/>
            <a:ext cx="11391201" cy="2422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7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3932" y="282104"/>
            <a:ext cx="4231532" cy="10700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0468" y="1780163"/>
            <a:ext cx="10243226" cy="836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সিজদাহ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সিজদাহ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6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6733" y="1070043"/>
            <a:ext cx="11935839" cy="5642041"/>
          </a:xfrm>
          <a:prstGeom prst="roundRect">
            <a:avLst>
              <a:gd name="adj" fmla="val 1105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u="sng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সিজদার</a:t>
            </a:r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/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যেগুলো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তিলাওয়াতকারী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শ্রোতা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সিজদাগুলোকেই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u="sn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সিজদার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সিজদার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আয়াতসংখ্যা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ইমামদের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আবূ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হানিফা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(র)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সিজদার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আয়াতসংখ্যা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১৪টি।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প্রথমটি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ধর্তব্য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দ্বিতীয়টি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ধর্তব্য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শাফেয়ী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(র)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১৪টি।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সিজদাকে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রহিত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আহমদের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১৫টি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১১টি।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73549" y="165371"/>
            <a:ext cx="7062281" cy="7976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666" y="1186775"/>
            <a:ext cx="11823971" cy="5107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হানাফি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মাজহাব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সিজদার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আ’রাফের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রা’দের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আয়াত-১৫। ৩.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নাহলের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৪৯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৪.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বনি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ইসরাইলের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১০৭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৫.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মারইয়ামের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৫৮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৬.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৭.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ফুরকানের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৮.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নমলের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৯.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সাজদার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১৫নং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১০.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ছোয়াদের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২৪নং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১১.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হা-মীম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সাজদার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৩৮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১২.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নাজমের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১৩.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ইনশিকাকের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২১নং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১৪.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আলাকের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2666" y="1070043"/>
            <a:ext cx="11772900" cy="31517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তিলাওয়াতকারী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শ্রবণকারী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ওয়জিব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শ্রবণের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তিলাওয়াত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মুক্তাদিগণ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মুক্তাদি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তিলাওয়াত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মুক্তাদি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2666" y="1070042"/>
            <a:ext cx="11772900" cy="40175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নষ্টও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7240" y="1264593"/>
            <a:ext cx="11614825" cy="39202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সিজদার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নামাযে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তিলাওয়াতের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2666" y="1118675"/>
            <a:ext cx="11775332" cy="2966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আকবার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সিজদায়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আল্লাহু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আকবার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তাশাহুদ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8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9013" r="1616" b="34062"/>
          <a:stretch/>
        </p:blipFill>
        <p:spPr>
          <a:xfrm>
            <a:off x="387925" y="406400"/>
            <a:ext cx="11263968" cy="4147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6913" b="18081"/>
          <a:stretch/>
        </p:blipFill>
        <p:spPr>
          <a:xfrm>
            <a:off x="219829" y="341745"/>
            <a:ext cx="11749624" cy="4784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9" t="15298" r="7576" b="40168"/>
          <a:stretch/>
        </p:blipFill>
        <p:spPr>
          <a:xfrm>
            <a:off x="219829" y="406400"/>
            <a:ext cx="11549325" cy="3269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8" t="17453" r="5152" b="31369"/>
          <a:stretch/>
        </p:blipFill>
        <p:spPr>
          <a:xfrm>
            <a:off x="227646" y="406400"/>
            <a:ext cx="11533690" cy="372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45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49038" y="175098"/>
            <a:ext cx="4494179" cy="124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2076" y="1682885"/>
            <a:ext cx="11504579" cy="1222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ও ৩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সিজদাহর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2076" y="3046375"/>
            <a:ext cx="11504582" cy="12791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ও ৫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মুসাফিরের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পরিচয়সহ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মুসাফিরের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সময়সীমা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2076" y="4466613"/>
            <a:ext cx="11504579" cy="8852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ও ৬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সালাতুল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2076" y="5492881"/>
            <a:ext cx="11504579" cy="8852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ও ৮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মুসাফিরের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1091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Arabic Typesetting</vt:lpstr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65</cp:revision>
  <dcterms:created xsi:type="dcterms:W3CDTF">2021-03-16T11:45:08Z</dcterms:created>
  <dcterms:modified xsi:type="dcterms:W3CDTF">2021-04-10T07:26:26Z</dcterms:modified>
</cp:coreProperties>
</file>