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56" r:id="rId2"/>
    <p:sldId id="257" r:id="rId3"/>
    <p:sldId id="279" r:id="rId4"/>
    <p:sldId id="258" r:id="rId5"/>
    <p:sldId id="274" r:id="rId6"/>
    <p:sldId id="277" r:id="rId7"/>
    <p:sldId id="278" r:id="rId8"/>
    <p:sldId id="281" r:id="rId9"/>
    <p:sldId id="280" r:id="rId10"/>
    <p:sldId id="262" r:id="rId11"/>
    <p:sldId id="264" r:id="rId12"/>
    <p:sldId id="272" r:id="rId13"/>
    <p:sldId id="273" r:id="rId14"/>
    <p:sldId id="266" r:id="rId15"/>
    <p:sldId id="267" r:id="rId16"/>
    <p:sldId id="268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96" autoAdjust="0"/>
    <p:restoredTop sz="72939" autoAdjust="0"/>
  </p:normalViewPr>
  <p:slideViewPr>
    <p:cSldViewPr>
      <p:cViewPr>
        <p:scale>
          <a:sx n="75" d="100"/>
          <a:sy n="75" d="100"/>
        </p:scale>
        <p:origin x="-12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9F287-1548-416F-8C95-37C0BE67178E}" type="datetimeFigureOut">
              <a:rPr lang="en-US" smtClean="0"/>
              <a:pPr/>
              <a:t>20-Apr-19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88BAD-6545-48BA-9B3E-A31F8A9318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88BAD-6545-48BA-9B3E-A31F8A93188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20-Apr-19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20-Apr-19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20-Apr-19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20-Apr-19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20-Apr-19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20-Apr-19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20-Apr-19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20-Apr-19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20-Apr-19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20-Apr-19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20-Apr-19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20-Apr-19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609600"/>
            <a:ext cx="41148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36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g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8686800" cy="4907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762000"/>
            <a:ext cx="990600" cy="507831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ক্ষ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কে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4791800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685800"/>
            <a:ext cx="3276600" cy="48768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533400"/>
            <a:ext cx="39433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38200" cy="62478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ক্ষা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র্থী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স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স্ব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রে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পা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609600"/>
            <a:ext cx="3505200" cy="56388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685800"/>
            <a:ext cx="32575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81000" y="381000"/>
            <a:ext cx="990600" cy="61863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লী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য়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কা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81000"/>
            <a:ext cx="37338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পাঠের অংশটুকু পড়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1479180095.jpg"/>
          <p:cNvPicPr>
            <a:picLocks noChangeAspect="1"/>
          </p:cNvPicPr>
          <p:nvPr/>
        </p:nvPicPr>
        <p:blipFill>
          <a:blip r:embed="rId2" cstate="print"/>
          <a:srcRect l="52996" t="39116" b="31547"/>
          <a:stretch>
            <a:fillRect/>
          </a:stretch>
        </p:blipFill>
        <p:spPr>
          <a:xfrm>
            <a:off x="1447800" y="1143000"/>
            <a:ext cx="7307705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533400"/>
            <a:ext cx="82296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ঘরের ভিতরের শব্দগুলো খালি জায়গায় বসিয়ে বাক্য তৈরি করি।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209800"/>
            <a:ext cx="5029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বাদাড়ে        ডাঁশা          টলটলে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2004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১।তাল পুকুরের পানি.................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২।বনে............... সাপ থাকে।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৩।নজরুলের মাথায় ছিল................ চুল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457200"/>
            <a:ext cx="6096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নতুন শব্দ খোঁজে বের করি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10668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2057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1981200"/>
            <a:ext cx="1219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ঝাঁকড়া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2057400"/>
            <a:ext cx="2819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ঘন গোছা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0" y="2895600"/>
            <a:ext cx="1752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বাদাড়              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429000" y="21336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3429000" y="30480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828800" y="3962400"/>
            <a:ext cx="1447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টলটলে           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505200" y="41148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3048000"/>
            <a:ext cx="59824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4114800"/>
            <a:ext cx="2057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পরিষ্কার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1"/>
            <a:ext cx="2743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57200"/>
            <a:ext cx="914400" cy="618630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এ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ক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ক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কা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জ</a:t>
            </a:r>
          </a:p>
          <a:p>
            <a:endParaRPr lang="en-US" sz="6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838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দুখুর আসল নাম কি 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20574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দুখু দেখতে কেমন 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31242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সকালে কিসের ডাকে দুখুর ঘুম ভাঙ্গে 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1371600" cy="50167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মূ</a:t>
            </a:r>
            <a:endParaRPr lang="bn-BD" sz="8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ল্যা</a:t>
            </a:r>
          </a:p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য়</a:t>
            </a:r>
          </a:p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ন</a:t>
            </a:r>
            <a:endParaRPr lang="en-US" sz="8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12192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দুখুর গ্রামের নাম কি 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19812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২।দুখুর গ্রামটি দেখতে কেম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29718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3।আমাদের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457201"/>
            <a:ext cx="274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533400"/>
            <a:ext cx="46482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ধন্যবাদ   সবাইকে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g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8458200" cy="459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90800" y="838200"/>
            <a:ext cx="44958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0200" y="3200400"/>
            <a:ext cx="5486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47800" y="205740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" y="2895600"/>
            <a:ext cx="8229600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রিতা রানি আচার্য্য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শ্রীশ্রী রাধাকৃষ্ণ মনিপুরী সরকারি প্রাথমিক বিদ্যালয়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শ্রীমঙ্গল , মৌলভীবাজার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57200"/>
            <a:ext cx="4419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এসো আমরা একটি গান শুনি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bc8d7777391cc88c28c2d146dea06b8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4800600" cy="4191000"/>
          </a:xfrm>
          <a:prstGeom prst="rect">
            <a:avLst/>
          </a:prstGeom>
        </p:spPr>
      </p:pic>
      <p:pic>
        <p:nvPicPr>
          <p:cNvPr id="4" name="Picture 3" descr="Screenshot_20190419-214731_VidMate.jpg"/>
          <p:cNvPicPr>
            <a:picLocks noChangeAspect="1"/>
          </p:cNvPicPr>
          <p:nvPr/>
        </p:nvPicPr>
        <p:blipFill>
          <a:blip r:embed="rId3" cstate="print"/>
          <a:srcRect l="17186" t="14949" r="-247" b="57778"/>
          <a:stretch>
            <a:fillRect/>
          </a:stretch>
        </p:blipFill>
        <p:spPr>
          <a:xfrm>
            <a:off x="5181600" y="1447800"/>
            <a:ext cx="3789652" cy="419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5715000"/>
            <a:ext cx="5889754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ভরা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ভরা …..দেশ আর নাই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0"/>
            <a:ext cx="41148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057400"/>
            <a:ext cx="7315200" cy="44012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দ্বিতীয় 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 : 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শিরোনাম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দুখুর ছেলেবেলা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গ্রামের নাম ...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 হতাম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: 4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200" y="609600"/>
            <a:ext cx="1524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6002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২.২.1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গল্প শুনে বুঝতে পারবে।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8956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২.3.2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ছবি দেখে গল্প বলতে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114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2.4.2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গল্প পড়ে বুঝতে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85800"/>
            <a:ext cx="33528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পাঠ ঘোষণা</a:t>
            </a:r>
            <a:endParaRPr lang="en-US" sz="3600" dirty="0"/>
          </a:p>
        </p:txBody>
      </p:sp>
      <p:sp>
        <p:nvSpPr>
          <p:cNvPr id="7" name="Down Arrow 6"/>
          <p:cNvSpPr/>
          <p:nvPr/>
        </p:nvSpPr>
        <p:spPr>
          <a:xfrm>
            <a:off x="3810000" y="1524000"/>
            <a:ext cx="8382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2895600"/>
            <a:ext cx="3505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/>
              <a:t>আজকের পাঠ</a:t>
            </a:r>
            <a:endParaRPr lang="en-US" sz="3600" dirty="0"/>
          </a:p>
        </p:txBody>
      </p:sp>
      <p:sp>
        <p:nvSpPr>
          <p:cNvPr id="11" name="Down Arrow 10"/>
          <p:cNvSpPr/>
          <p:nvPr/>
        </p:nvSpPr>
        <p:spPr>
          <a:xfrm>
            <a:off x="3886200" y="3581400"/>
            <a:ext cx="9144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4876800"/>
            <a:ext cx="35052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দুখুর  ছেলেবেলা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762000"/>
            <a:ext cx="4343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এসো আমরা কিছু ছবি 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0190419_0614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3962400" cy="4648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0"/>
            <a:ext cx="403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762000" cy="56323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85800"/>
            <a:ext cx="6400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419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295400"/>
            <a:ext cx="3810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57400" y="609600"/>
            <a:ext cx="48768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এখন বইয়ের ৪৪ পৃষ্ঠা বের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1230</TotalTime>
  <Words>233</Words>
  <Application>Microsoft Office PowerPoint</Application>
  <PresentationFormat>On-screen Show (4:3)</PresentationFormat>
  <Paragraphs>100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225</cp:revision>
  <dcterms:created xsi:type="dcterms:W3CDTF">2006-08-16T00:00:00Z</dcterms:created>
  <dcterms:modified xsi:type="dcterms:W3CDTF">2019-04-20T03:23:13Z</dcterms:modified>
</cp:coreProperties>
</file>