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8" r:id="rId6"/>
    <p:sldId id="269" r:id="rId7"/>
    <p:sldId id="267" r:id="rId8"/>
    <p:sldId id="261" r:id="rId9"/>
    <p:sldId id="262" r:id="rId10"/>
    <p:sldId id="264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0792" autoAdjust="0"/>
  </p:normalViewPr>
  <p:slideViewPr>
    <p:cSldViewPr snapToGrid="0">
      <p:cViewPr varScale="1">
        <p:scale>
          <a:sx n="62" d="100"/>
          <a:sy n="62" d="100"/>
        </p:scale>
        <p:origin x="1032" y="78"/>
      </p:cViewPr>
      <p:guideLst/>
    </p:cSldViewPr>
  </p:slideViewPr>
  <p:outlineViewPr>
    <p:cViewPr>
      <p:scale>
        <a:sx n="33" d="100"/>
        <a:sy n="33" d="100"/>
      </p:scale>
      <p:origin x="0" y="-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BF123-7A24-4410-A6DB-90B71D2FF03C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9DBC9-E236-4889-A702-1C4D3A43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4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9DBC9-E236-4889-A702-1C4D3A434F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92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9DBC9-E236-4889-A702-1C4D3A434F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5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EFAA2-9EB6-42EA-86B8-B8EEC0215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7874F-2766-424F-9630-AA5102A3F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61940-B5FD-47BA-B23F-D92CCC9A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F3289-B3EB-4260-A796-2AA45460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462A0-D860-4C62-B695-CC90E1E6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CC751-38C7-434D-9FF7-FF93CD0C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2B441-262B-4644-BA39-7C98E91C6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903CF-3598-4388-ACFC-A721E070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3734-979C-4488-A1E4-95BC62C1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C44FB-EEED-4792-A545-7A28E3A2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8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EDE2DE-7481-4E1B-9B21-E035B7600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759D3A-B53F-4EF8-A982-32110D0C7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5A8CF-89D8-412F-9C49-13CA1ACD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1EF1D-E3A7-421E-965D-DAB2E28B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848F0-4ACB-41AD-9610-2F097D04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3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4BCD5-DCF9-4528-82F9-7D8F42CA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2BD31-40E2-4C6D-BF90-B2B6A3AFD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DC2E4-6058-41F0-8778-2CE51C09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13B3B-E926-440A-81E3-7F88D309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6F898-7F97-4D97-BC48-CF17D857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5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0582-852A-433E-A199-F99F0B56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3C33D-758D-498D-A3B2-5E45748F1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0C512-AEE4-4A22-A47F-63B847B2F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A6A69-1EE5-4DEF-B371-87452E90B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11F55-DD29-47F2-ACED-9D0F5DA2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4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6554-89A9-420A-935A-E39A82F6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2BDB9-6759-44A6-9737-7E457C262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77F40-25FC-4021-9DEC-BE27C7F26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10F1C-210E-41EA-94A6-BFDB2C49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2D191-A099-4928-BA6D-FB0945860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D26E2-38E7-456F-8F88-5F77B387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7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9A3B7-E4A2-403A-9C29-FBF6F9D7C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64654-B03C-4685-A7F3-F4A00C3EA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F64DC-8833-4AC6-BCAF-F8F4B54B7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B405D-4E44-418F-B11E-77050855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280F4-7914-47DB-8B72-66DDBBB71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65F3C-C67E-4DEA-9496-6CAA4017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4F5AB-20BB-4328-BF5E-33841BC8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3EC09-47EC-4E0A-B930-E1F88BE7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2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A540-CA82-43A3-A272-43127CE5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296B7-6F5A-44E5-968F-5A8D56E2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B41742-E063-48EA-B66E-A65000F9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A49AB-1C79-4F84-BA17-5659C786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71CBF-39D4-4233-85D4-905384E1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209DC-098B-4FB3-BB96-86EB09BC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3ACDD-F4A6-46C2-97AA-D5E8C60F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AB87F-F4C6-4B04-AEA5-DC94ADC50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0C24A-E643-4AD1-926D-0DF5CA616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603AB-80C7-4B2C-8191-A8A42B34A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245CE-CD5B-483F-91E7-5FE85EB2C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AE6-8368-40BB-9539-00BAA9906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1B6E3-3CE7-4C90-8AA9-D24D7A56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1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0733-E28F-49F7-BD05-81617696B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29CB4-69FA-4829-BB04-13C180F30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1F6D4-244B-45CB-B765-ABE8C4521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0388E-D715-4171-AEE5-2CEF3DA52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F7B83-6C1E-4F79-8E17-7865AAAE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B0501-3AC6-4A0B-B5C8-6E6441B9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6AAE9-E146-45ED-8822-43CFE930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67FD5-8BEC-42AE-B7AA-0FDF2A0E5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F595F-513A-4200-BCF0-6CF0D7521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6F3B-F7C9-47EA-B9EA-CCEBB1EA999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70442-BC96-44B7-A4F6-768DD7C35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22F77-0CBB-46C5-9C78-D7F06B130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3B71A-33A3-4665-927D-BE0FB708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4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6.jpg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30B9E5-DDC8-4064-9CF1-D7E34D6C1D1C}"/>
              </a:ext>
            </a:extLst>
          </p:cNvPr>
          <p:cNvSpPr txBox="1"/>
          <p:nvPr/>
        </p:nvSpPr>
        <p:spPr>
          <a:xfrm>
            <a:off x="3380776" y="863851"/>
            <a:ext cx="4839287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্ছা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191540-AC3B-4640-AD94-4F269B4DB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76" y="2104122"/>
            <a:ext cx="5352830" cy="415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8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E87355-695D-4F71-923C-C1FB524C23B3}"/>
              </a:ext>
            </a:extLst>
          </p:cNvPr>
          <p:cNvSpPr txBox="1"/>
          <p:nvPr/>
        </p:nvSpPr>
        <p:spPr>
          <a:xfrm>
            <a:off x="2728671" y="607072"/>
            <a:ext cx="3367329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68CAF8-CA21-4A62-8D02-9F8B374108EE}"/>
              </a:ext>
            </a:extLst>
          </p:cNvPr>
          <p:cNvSpPr txBox="1"/>
          <p:nvPr/>
        </p:nvSpPr>
        <p:spPr>
          <a:xfrm>
            <a:off x="1280160" y="2106164"/>
            <a:ext cx="993179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দলীয়ভাবে পাখি সম্পর্কে পা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চটি বাক্য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DDD2F0-CC71-4693-B8F8-12E052D64DAF}"/>
              </a:ext>
            </a:extLst>
          </p:cNvPr>
          <p:cNvSpPr txBox="1"/>
          <p:nvPr/>
        </p:nvSpPr>
        <p:spPr>
          <a:xfrm>
            <a:off x="4117145" y="3384791"/>
            <a:ext cx="2973203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CC40B1-D09A-46C9-8514-343FC431D485}"/>
              </a:ext>
            </a:extLst>
          </p:cNvPr>
          <p:cNvSpPr txBox="1"/>
          <p:nvPr/>
        </p:nvSpPr>
        <p:spPr>
          <a:xfrm>
            <a:off x="976859" y="4448053"/>
            <a:ext cx="89916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দোয়েল পাখি সম্পর্কে পা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চটি বাক্য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5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A643C8-882B-41F7-8404-77D7014EEA3C}"/>
              </a:ext>
            </a:extLst>
          </p:cNvPr>
          <p:cNvSpPr txBox="1"/>
          <p:nvPr/>
        </p:nvSpPr>
        <p:spPr>
          <a:xfrm>
            <a:off x="3910817" y="1744393"/>
            <a:ext cx="6102613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BB0A3D-6628-44A7-A3B9-B35CE1AD5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29" y="2760056"/>
            <a:ext cx="4416615" cy="438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39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4AD05C-B3E3-46F1-9327-C28873A114F0}"/>
              </a:ext>
            </a:extLst>
          </p:cNvPr>
          <p:cNvSpPr txBox="1"/>
          <p:nvPr/>
        </p:nvSpPr>
        <p:spPr>
          <a:xfrm>
            <a:off x="3699803" y="576775"/>
            <a:ext cx="4950711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AF03D4-E738-429B-B60E-8D4C99489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343" y="2032000"/>
            <a:ext cx="5123543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2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7E2CEE-6361-4C5D-873C-53807624C54F}"/>
              </a:ext>
            </a:extLst>
          </p:cNvPr>
          <p:cNvSpPr txBox="1"/>
          <p:nvPr/>
        </p:nvSpPr>
        <p:spPr>
          <a:xfrm>
            <a:off x="2475691" y="706687"/>
            <a:ext cx="6378023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D10E4E-C87D-46EC-A2A6-F7C16883F9F8}"/>
              </a:ext>
            </a:extLst>
          </p:cNvPr>
          <p:cNvSpPr txBox="1"/>
          <p:nvPr/>
        </p:nvSpPr>
        <p:spPr>
          <a:xfrm>
            <a:off x="2046514" y="1857829"/>
            <a:ext cx="9927772" cy="37856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মোস্তাক আহমদ মজুমদার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বড়কাপন সরকারি প্রাথমিক বিদ্যালয়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সদর, মৌলভীবাজার।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5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899C5-520F-46EA-A920-F9902A1A11B5}"/>
              </a:ext>
            </a:extLst>
          </p:cNvPr>
          <p:cNvSpPr txBox="1"/>
          <p:nvPr/>
        </p:nvSpPr>
        <p:spPr>
          <a:xfrm>
            <a:off x="1139483" y="703385"/>
            <a:ext cx="9973994" cy="470898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পাঠঃপাখিদের কথা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3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15263A-D2D7-4635-91B1-2CA0D499F763}"/>
              </a:ext>
            </a:extLst>
          </p:cNvPr>
          <p:cNvSpPr txBox="1"/>
          <p:nvPr/>
        </p:nvSpPr>
        <p:spPr>
          <a:xfrm>
            <a:off x="436098" y="689317"/>
            <a:ext cx="11324493" cy="65556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শোনাঃ১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১ পাখির বর্ণনা শুনে বুঝতে পারবে।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বলাঃ১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১ পরিচিতি পাখির সম্পর্কে বলতে পারবে।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পড়াঃ১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১ যুক্তবর্ণ সম্পষ্ট ও শুদধ উচ্ছারণ পড়তে পারবে।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লেখাঃ১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 যুক্তবর্ণ ভেঙ্গে লিখতে পারবে।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44F935-FB4A-4155-A55B-4B3FE8A8FBAE}"/>
              </a:ext>
            </a:extLst>
          </p:cNvPr>
          <p:cNvSpPr txBox="1"/>
          <p:nvPr/>
        </p:nvSpPr>
        <p:spPr>
          <a:xfrm>
            <a:off x="2398876" y="586826"/>
            <a:ext cx="8515867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D6A82A-9657-4F0D-8EA2-05E7D855DD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78" y="1761250"/>
            <a:ext cx="2391508" cy="1914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4834BF-35EF-4F35-9134-3916910794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566" y="1761250"/>
            <a:ext cx="3067050" cy="1914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0D6C78-AB83-4136-A4A8-67D388BC1A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2622"/>
            <a:ext cx="3171825" cy="16517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E4F881-B715-4033-AAC7-AE7A61611F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255" y="1641539"/>
            <a:ext cx="2143125" cy="2133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5C73C7-C7A0-4673-821F-EDF2E54601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345" y="4163142"/>
            <a:ext cx="380330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2631E-3035-4508-8CA6-36FF9B7CB005}"/>
              </a:ext>
            </a:extLst>
          </p:cNvPr>
          <p:cNvSpPr txBox="1"/>
          <p:nvPr/>
        </p:nvSpPr>
        <p:spPr>
          <a:xfrm>
            <a:off x="1322363" y="1280160"/>
            <a:ext cx="9678572" cy="37856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পাঠঃপাখিদের কথা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পাঠ্যাংশঃরোজ সকালে*****ফুটিয়ে দেয়।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9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FFD068-522C-48FF-B4A0-7688F59DD48F}"/>
              </a:ext>
            </a:extLst>
          </p:cNvPr>
          <p:cNvSpPr txBox="1"/>
          <p:nvPr/>
        </p:nvSpPr>
        <p:spPr>
          <a:xfrm>
            <a:off x="787791" y="576775"/>
            <a:ext cx="10438227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৫২ পৃষ্টা খোল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2C1DF-D175-428D-9BB2-59CAC39AAA09}"/>
              </a:ext>
            </a:extLst>
          </p:cNvPr>
          <p:cNvSpPr txBox="1"/>
          <p:nvPr/>
        </p:nvSpPr>
        <p:spPr>
          <a:xfrm>
            <a:off x="1139483" y="2968283"/>
            <a:ext cx="4487594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CBB67-A997-44F8-A41F-75CE0A6D0D43}"/>
              </a:ext>
            </a:extLst>
          </p:cNvPr>
          <p:cNvSpPr txBox="1"/>
          <p:nvPr/>
        </p:nvSpPr>
        <p:spPr>
          <a:xfrm>
            <a:off x="7061981" y="2921168"/>
            <a:ext cx="4164037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C0F7CB-855D-4430-ABA5-A90AE7964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292" y="4300030"/>
            <a:ext cx="3386431" cy="21681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3E4A79-4C13-4DCD-AFB1-A98DAAA36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43" y="4173421"/>
            <a:ext cx="3283268" cy="216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4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B3A48-2A16-4A4D-BC4C-4BCDFEBC433A}"/>
              </a:ext>
            </a:extLst>
          </p:cNvPr>
          <p:cNvSpPr txBox="1"/>
          <p:nvPr/>
        </p:nvSpPr>
        <p:spPr>
          <a:xfrm>
            <a:off x="1744394" y="143164"/>
            <a:ext cx="5296486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 লিখ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A54E22-DA36-4A4E-B889-AF7FFF5AEAC7}"/>
              </a:ext>
            </a:extLst>
          </p:cNvPr>
          <p:cNvSpPr txBox="1"/>
          <p:nvPr/>
        </p:nvSpPr>
        <p:spPr>
          <a:xfrm>
            <a:off x="2103120" y="1704313"/>
            <a:ext cx="1758462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55517-2708-403E-9E07-0B1159481CCB}"/>
              </a:ext>
            </a:extLst>
          </p:cNvPr>
          <p:cNvSpPr txBox="1"/>
          <p:nvPr/>
        </p:nvSpPr>
        <p:spPr>
          <a:xfrm>
            <a:off x="1083213" y="3116661"/>
            <a:ext cx="609131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ভেংগে শব্দ লিখ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81621-F46A-4495-988E-37ED99680149}"/>
              </a:ext>
            </a:extLst>
          </p:cNvPr>
          <p:cNvSpPr txBox="1"/>
          <p:nvPr/>
        </p:nvSpPr>
        <p:spPr>
          <a:xfrm>
            <a:off x="1083213" y="4344616"/>
            <a:ext cx="5093063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ক্ষ= ক+ষ=ক্ষতি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124EE0-66C9-439F-872C-0FE601F250F0}"/>
              </a:ext>
            </a:extLst>
          </p:cNvPr>
          <p:cNvSpPr txBox="1"/>
          <p:nvPr/>
        </p:nvSpPr>
        <p:spPr>
          <a:xfrm>
            <a:off x="5057335" y="1666658"/>
            <a:ext cx="1821767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A65F4B-B1EF-4E11-9E9F-ACFB7A23CE7F}"/>
              </a:ext>
            </a:extLst>
          </p:cNvPr>
          <p:cNvSpPr txBox="1"/>
          <p:nvPr/>
        </p:nvSpPr>
        <p:spPr>
          <a:xfrm>
            <a:off x="1083213" y="5582326"/>
            <a:ext cx="529916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ণ্ড=ণ+ড=কাণ্ড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7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4E04D2-AD48-4290-9DA4-CADF5BE2E18B}"/>
              </a:ext>
            </a:extLst>
          </p:cNvPr>
          <p:cNvSpPr txBox="1"/>
          <p:nvPr/>
        </p:nvSpPr>
        <p:spPr>
          <a:xfrm>
            <a:off x="2250830" y="229278"/>
            <a:ext cx="5880296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7B6F5E-ABEE-40B9-8FB5-C7BEB0190AC0}"/>
              </a:ext>
            </a:extLst>
          </p:cNvPr>
          <p:cNvSpPr txBox="1"/>
          <p:nvPr/>
        </p:nvSpPr>
        <p:spPr>
          <a:xfrm>
            <a:off x="337624" y="1536174"/>
            <a:ext cx="10381956" cy="37856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বর্নালী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চানপুর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নবীগঞ্জ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5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F9760F-8C62-42F5-9B66-F285B58DFBF3}"/>
              </a:ext>
            </a:extLst>
          </p:cNvPr>
          <p:cNvSpPr txBox="1"/>
          <p:nvPr/>
        </p:nvSpPr>
        <p:spPr>
          <a:xfrm>
            <a:off x="2912013" y="689317"/>
            <a:ext cx="3319976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1FEADC-FA33-4C74-902D-0F949E81B2E8}"/>
              </a:ext>
            </a:extLst>
          </p:cNvPr>
          <p:cNvSpPr txBox="1"/>
          <p:nvPr/>
        </p:nvSpPr>
        <p:spPr>
          <a:xfrm>
            <a:off x="475956" y="2853400"/>
            <a:ext cx="10581249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১।কয়েকটি পাখির নাম লিখ।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২।কোন পাখি সারা বছর পাওয়া য়ায়।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3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5841B1-ED80-44B8-AB66-A92FF7CEBD2F}"/>
              </a:ext>
            </a:extLst>
          </p:cNvPr>
          <p:cNvSpPr txBox="1"/>
          <p:nvPr/>
        </p:nvSpPr>
        <p:spPr>
          <a:xfrm>
            <a:off x="4383316" y="493486"/>
            <a:ext cx="2336800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মূল্যালয়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BCB5E-B80D-4B4E-883A-0920D59BC54E}"/>
              </a:ext>
            </a:extLst>
          </p:cNvPr>
          <p:cNvSpPr txBox="1"/>
          <p:nvPr/>
        </p:nvSpPr>
        <p:spPr>
          <a:xfrm>
            <a:off x="1611086" y="2104571"/>
            <a:ext cx="9797143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দলীয়ভাবে পাখি সম্পর্কে৫টি বাক্য লিখ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48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D29482-1733-4549-8ECA-3BE8CD31D44D}"/>
              </a:ext>
            </a:extLst>
          </p:cNvPr>
          <p:cNvSpPr txBox="1"/>
          <p:nvPr/>
        </p:nvSpPr>
        <p:spPr>
          <a:xfrm>
            <a:off x="4049485" y="769089"/>
            <a:ext cx="3672113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F0EF3A-7742-4AFD-9EBB-9FBA8E88FDB3}"/>
              </a:ext>
            </a:extLst>
          </p:cNvPr>
          <p:cNvSpPr txBox="1"/>
          <p:nvPr/>
        </p:nvSpPr>
        <p:spPr>
          <a:xfrm>
            <a:off x="682171" y="2844800"/>
            <a:ext cx="9390743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দোয়েল পাখি সম্পর্কে ৫টি বাক্য লিখ।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31C30E-23BF-4854-971A-379B17D22B2D}"/>
              </a:ext>
            </a:extLst>
          </p:cNvPr>
          <p:cNvSpPr txBox="1"/>
          <p:nvPr/>
        </p:nvSpPr>
        <p:spPr>
          <a:xfrm>
            <a:off x="4227286" y="4920511"/>
            <a:ext cx="3737428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6BC0BC-AC75-4A33-A573-FCAECBF23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122" y="492051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4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10A6D-EF59-42D7-B2A1-6518A878899F}"/>
              </a:ext>
            </a:extLst>
          </p:cNvPr>
          <p:cNvSpPr txBox="1"/>
          <p:nvPr/>
        </p:nvSpPr>
        <p:spPr>
          <a:xfrm>
            <a:off x="1574800" y="754742"/>
            <a:ext cx="7839023" cy="470898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পাঠঃ পাখিদের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7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777334-B8A1-4E1F-BBC4-175D1DB95820}"/>
              </a:ext>
            </a:extLst>
          </p:cNvPr>
          <p:cNvSpPr txBox="1"/>
          <p:nvPr/>
        </p:nvSpPr>
        <p:spPr>
          <a:xfrm>
            <a:off x="292957" y="1477821"/>
            <a:ext cx="11451102" cy="3170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pPr algn="l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১.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১.১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্ণনা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শুনে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ুঝতে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১.৬.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পড়াঃ 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.৩.১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উচ্চা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 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খাঃ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১.৪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.১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ঙ্গে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6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445D5C-67E4-4F6A-935B-0E1CC06AA6FC}"/>
              </a:ext>
            </a:extLst>
          </p:cNvPr>
          <p:cNvSpPr txBox="1"/>
          <p:nvPr/>
        </p:nvSpPr>
        <p:spPr>
          <a:xfrm>
            <a:off x="1575582" y="1575582"/>
            <a:ext cx="773723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79750-E827-4A16-9AE4-9BA521F24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4" y="3454192"/>
            <a:ext cx="3299958" cy="1914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6CBD90-6545-4E98-92E9-D695B448A0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120" y="3344654"/>
            <a:ext cx="2695823" cy="213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876D18-6E20-4A73-987A-CF63945535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700" y="3429000"/>
            <a:ext cx="2943225" cy="2133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03219C-3D64-4F57-96C9-DB72C0133C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200" y="6092579"/>
            <a:ext cx="2857500" cy="1600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BA73D5-B0FB-4A25-A97E-6DBB43C10E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82" y="5923888"/>
            <a:ext cx="31718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6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E4E683-02EA-4E80-BEED-CD4F80289A04}"/>
              </a:ext>
            </a:extLst>
          </p:cNvPr>
          <p:cNvSpPr txBox="1"/>
          <p:nvPr/>
        </p:nvSpPr>
        <p:spPr>
          <a:xfrm>
            <a:off x="3221502" y="618978"/>
            <a:ext cx="585216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7B745B-4447-4BD6-A378-072E3AB71B97}"/>
              </a:ext>
            </a:extLst>
          </p:cNvPr>
          <p:cNvSpPr txBox="1"/>
          <p:nvPr/>
        </p:nvSpPr>
        <p:spPr>
          <a:xfrm>
            <a:off x="1491175" y="2996418"/>
            <a:ext cx="9439422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পাঠঃপাখিদের কথা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পাঠ্যাংশঃরোজ সকালে........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8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6F36C9-A66A-4E8E-BE92-055D108D0E96}"/>
              </a:ext>
            </a:extLst>
          </p:cNvPr>
          <p:cNvSpPr txBox="1"/>
          <p:nvPr/>
        </p:nvSpPr>
        <p:spPr>
          <a:xfrm>
            <a:off x="140678" y="2769688"/>
            <a:ext cx="639257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ব্দঃ রোজ,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DD11E8-662A-44CF-9269-F75B192BBCDE}"/>
              </a:ext>
            </a:extLst>
          </p:cNvPr>
          <p:cNvSpPr txBox="1"/>
          <p:nvPr/>
        </p:nvSpPr>
        <p:spPr>
          <a:xfrm>
            <a:off x="140678" y="3778009"/>
            <a:ext cx="8054792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যুক্তবর্ণঃ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=ক+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ন্দ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 ণ্ড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ণ+ড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802E14-A301-429E-8428-D6BA219ACE6B}"/>
              </a:ext>
            </a:extLst>
          </p:cNvPr>
          <p:cNvSpPr txBox="1"/>
          <p:nvPr/>
        </p:nvSpPr>
        <p:spPr>
          <a:xfrm>
            <a:off x="140678" y="5169595"/>
            <a:ext cx="9110791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লিখঃ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আনন্দ, কান্ড।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D621E3-8DA3-45DC-9D28-D4748C89E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55" y="861928"/>
            <a:ext cx="2893256" cy="16529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597CA0-B6E1-4051-BCCD-EBD72AACD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379" y="253179"/>
            <a:ext cx="3463876" cy="21867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84ACC0-3451-43D3-BAA6-33F96CE76249}"/>
              </a:ext>
            </a:extLst>
          </p:cNvPr>
          <p:cNvSpPr txBox="1"/>
          <p:nvPr/>
        </p:nvSpPr>
        <p:spPr>
          <a:xfrm>
            <a:off x="829993" y="980519"/>
            <a:ext cx="5050301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কাক ও কোকিলের ছবি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B5D804-E6B4-432C-BFC0-C31A467FDC1E}"/>
              </a:ext>
            </a:extLst>
          </p:cNvPr>
          <p:cNvSpPr txBox="1"/>
          <p:nvPr/>
        </p:nvSpPr>
        <p:spPr>
          <a:xfrm>
            <a:off x="3615397" y="0"/>
            <a:ext cx="4194478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BC1843-E50B-49B9-8542-3BE3A50297AB}"/>
              </a:ext>
            </a:extLst>
          </p:cNvPr>
          <p:cNvSpPr txBox="1"/>
          <p:nvPr/>
        </p:nvSpPr>
        <p:spPr>
          <a:xfrm>
            <a:off x="64803" y="1224113"/>
            <a:ext cx="5647833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পাঠঃ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র্দ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 পাঠ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5A747-94A2-4DA2-976A-52C1E4882DC9}"/>
              </a:ext>
            </a:extLst>
          </p:cNvPr>
          <p:cNvSpPr txBox="1"/>
          <p:nvPr/>
        </p:nvSpPr>
        <p:spPr>
          <a:xfrm>
            <a:off x="6874605" y="1224113"/>
            <a:ext cx="4600136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98CADD-728A-427A-8139-1AC2AE55C779}"/>
              </a:ext>
            </a:extLst>
          </p:cNvPr>
          <p:cNvSpPr txBox="1"/>
          <p:nvPr/>
        </p:nvSpPr>
        <p:spPr>
          <a:xfrm>
            <a:off x="6874605" y="2448226"/>
            <a:ext cx="4112263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BE2069-02A3-481F-8CF6-7169F75F8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38" y="3562585"/>
            <a:ext cx="5838092" cy="36442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7C9E6D-4CF7-4EA7-9B77-DFAB2C82A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306" y="4034971"/>
            <a:ext cx="3727992" cy="306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5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C4931-9DBD-45A5-8A4C-397027486AAB}"/>
              </a:ext>
            </a:extLst>
          </p:cNvPr>
          <p:cNvSpPr txBox="1"/>
          <p:nvPr/>
        </p:nvSpPr>
        <p:spPr>
          <a:xfrm>
            <a:off x="3474721" y="590843"/>
            <a:ext cx="439511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D258C6-22B9-4880-8580-42A3F5B63F10}"/>
              </a:ext>
            </a:extLst>
          </p:cNvPr>
          <p:cNvSpPr txBox="1"/>
          <p:nvPr/>
        </p:nvSpPr>
        <p:spPr>
          <a:xfrm>
            <a:off x="1369948" y="2278966"/>
            <a:ext cx="8604662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কয়েকটি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কোন পাখি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 পাওয়া যায়?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0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7030A0"/>
        </a:solidFill>
      </a:spPr>
      <a:bodyPr wrap="square" rtlCol="0">
        <a:spAutoFit/>
      </a:bodyPr>
      <a:lstStyle>
        <a:defPPr algn="l">
          <a:defRPr sz="40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355</Words>
  <Application>Microsoft Office PowerPoint</Application>
  <PresentationFormat>Widescreen</PresentationFormat>
  <Paragraphs>77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111</cp:revision>
  <dcterms:created xsi:type="dcterms:W3CDTF">2019-04-03T07:23:09Z</dcterms:created>
  <dcterms:modified xsi:type="dcterms:W3CDTF">2021-04-10T13:43:18Z</dcterms:modified>
</cp:coreProperties>
</file>