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301" r:id="rId3"/>
    <p:sldId id="306" r:id="rId4"/>
    <p:sldId id="256" r:id="rId5"/>
    <p:sldId id="257" r:id="rId6"/>
    <p:sldId id="259" r:id="rId7"/>
    <p:sldId id="260" r:id="rId8"/>
    <p:sldId id="261" r:id="rId9"/>
    <p:sldId id="266" r:id="rId10"/>
    <p:sldId id="258" r:id="rId11"/>
    <p:sldId id="262" r:id="rId12"/>
    <p:sldId id="264" r:id="rId13"/>
    <p:sldId id="265" r:id="rId14"/>
    <p:sldId id="267" r:id="rId15"/>
    <p:sldId id="268" r:id="rId16"/>
    <p:sldId id="269" r:id="rId17"/>
    <p:sldId id="270" r:id="rId18"/>
    <p:sldId id="30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32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752AA-BCEA-45ED-8180-DF02722AC532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17A90A4-09D1-4049-BD3C-1C8405DB4531}">
      <dgm:prSet phldrT="[Text]"/>
      <dgm:spPr/>
      <dgm:t>
        <a:bodyPr/>
        <a:lstStyle/>
        <a:p>
          <a:r>
            <a:rPr lang="en-US" dirty="0" err="1"/>
            <a:t>সমদ্বিবাহু</a:t>
          </a:r>
          <a:r>
            <a:rPr lang="en-US" dirty="0"/>
            <a:t> </a:t>
          </a:r>
          <a:r>
            <a:rPr lang="en-US" dirty="0" err="1"/>
            <a:t>ত্রিভুজ</a:t>
          </a:r>
          <a:endParaRPr lang="en-US" dirty="0"/>
        </a:p>
      </dgm:t>
    </dgm:pt>
    <dgm:pt modelId="{C695A8C8-F1DA-4620-BEE7-776BCD90313D}" type="parTrans" cxnId="{13F96D8E-130C-4C58-AFF8-8DE242CB475E}">
      <dgm:prSet/>
      <dgm:spPr/>
      <dgm:t>
        <a:bodyPr/>
        <a:lstStyle/>
        <a:p>
          <a:endParaRPr lang="en-US"/>
        </a:p>
      </dgm:t>
    </dgm:pt>
    <dgm:pt modelId="{3AAFD7D3-323D-4572-BB65-72721CD77291}" type="sibTrans" cxnId="{13F96D8E-130C-4C58-AFF8-8DE242CB475E}">
      <dgm:prSet/>
      <dgm:spPr/>
      <dgm:t>
        <a:bodyPr/>
        <a:lstStyle/>
        <a:p>
          <a:endParaRPr lang="en-US"/>
        </a:p>
      </dgm:t>
    </dgm:pt>
    <dgm:pt modelId="{B13A6B81-9FAF-406B-BCD1-12F337A59168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বিষমবাহু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ত্রিভুজ</a:t>
          </a:r>
          <a:endParaRPr lang="en-US" dirty="0">
            <a:solidFill>
              <a:srgbClr val="FFFF00"/>
            </a:solidFill>
          </a:endParaRPr>
        </a:p>
      </dgm:t>
    </dgm:pt>
    <dgm:pt modelId="{5F229AD0-9ABE-421E-BC7C-87FE3F567772}" type="parTrans" cxnId="{7C8CC23D-9848-4691-83EF-FF3C543DE9DA}">
      <dgm:prSet/>
      <dgm:spPr/>
      <dgm:t>
        <a:bodyPr/>
        <a:lstStyle/>
        <a:p>
          <a:endParaRPr lang="en-US"/>
        </a:p>
      </dgm:t>
    </dgm:pt>
    <dgm:pt modelId="{5B25C7CC-679D-4A77-BC18-F68259B405D7}" type="sibTrans" cxnId="{7C8CC23D-9848-4691-83EF-FF3C543DE9DA}">
      <dgm:prSet/>
      <dgm:spPr/>
      <dgm:t>
        <a:bodyPr/>
        <a:lstStyle/>
        <a:p>
          <a:endParaRPr lang="en-US"/>
        </a:p>
      </dgm:t>
    </dgm:pt>
    <dgm:pt modelId="{FE78CA10-EE1F-450A-B87A-72C5BD0535B8}">
      <dgm:prSet phldrT="[Text]"/>
      <dgm:spPr/>
      <dgm:t>
        <a:bodyPr/>
        <a:lstStyle/>
        <a:p>
          <a:r>
            <a:rPr lang="en-US" dirty="0" err="1">
              <a:solidFill>
                <a:srgbClr val="FFFF00"/>
              </a:solidFill>
            </a:rPr>
            <a:t>সমবাহু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ত্রিভুজ</a:t>
          </a:r>
          <a:r>
            <a:rPr lang="en-US" dirty="0">
              <a:solidFill>
                <a:srgbClr val="FFFF00"/>
              </a:solidFill>
            </a:rPr>
            <a:t> </a:t>
          </a:r>
        </a:p>
      </dgm:t>
    </dgm:pt>
    <dgm:pt modelId="{437FC466-1AF9-4705-92EF-E97614940592}" type="parTrans" cxnId="{925F843F-CA20-4AE9-B5B7-B16C2377590B}">
      <dgm:prSet/>
      <dgm:spPr/>
      <dgm:t>
        <a:bodyPr/>
        <a:lstStyle/>
        <a:p>
          <a:endParaRPr lang="en-US"/>
        </a:p>
      </dgm:t>
    </dgm:pt>
    <dgm:pt modelId="{F04E8B24-F8BD-4272-B3B1-515D70CCB1B4}" type="sibTrans" cxnId="{925F843F-CA20-4AE9-B5B7-B16C2377590B}">
      <dgm:prSet/>
      <dgm:spPr/>
      <dgm:t>
        <a:bodyPr/>
        <a:lstStyle/>
        <a:p>
          <a:endParaRPr lang="en-US"/>
        </a:p>
      </dgm:t>
    </dgm:pt>
    <dgm:pt modelId="{E0ED0102-5CBE-43F4-9F1E-23B041802D53}" type="pres">
      <dgm:prSet presAssocID="{D51752AA-BCEA-45ED-8180-DF02722AC532}" presName="compositeShape" presStyleCnt="0">
        <dgm:presLayoutVars>
          <dgm:chMax val="7"/>
          <dgm:dir/>
          <dgm:resizeHandles val="exact"/>
        </dgm:presLayoutVars>
      </dgm:prSet>
      <dgm:spPr/>
    </dgm:pt>
    <dgm:pt modelId="{E4406402-7D7A-4C08-B7F2-72E7B7C5F728}" type="pres">
      <dgm:prSet presAssocID="{D51752AA-BCEA-45ED-8180-DF02722AC532}" presName="wedge1" presStyleLbl="node1" presStyleIdx="0" presStyleCnt="3" custLinFactNeighborX="2087" custLinFactNeighborY="0"/>
      <dgm:spPr/>
    </dgm:pt>
    <dgm:pt modelId="{89A52BC3-0CD3-4EA0-84C8-A0021249F851}" type="pres">
      <dgm:prSet presAssocID="{D51752AA-BCEA-45ED-8180-DF02722AC532}" presName="dummy1a" presStyleCnt="0"/>
      <dgm:spPr/>
    </dgm:pt>
    <dgm:pt modelId="{0A907941-DC78-4A6D-A999-C1A834E59600}" type="pres">
      <dgm:prSet presAssocID="{D51752AA-BCEA-45ED-8180-DF02722AC532}" presName="dummy1b" presStyleCnt="0"/>
      <dgm:spPr/>
    </dgm:pt>
    <dgm:pt modelId="{9F789F0D-6790-4093-9F28-DE16A5347182}" type="pres">
      <dgm:prSet presAssocID="{D51752AA-BCEA-45ED-8180-DF02722AC53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91151A5-EC21-4AF1-A6FC-ECA13CBF0405}" type="pres">
      <dgm:prSet presAssocID="{D51752AA-BCEA-45ED-8180-DF02722AC532}" presName="wedge2" presStyleLbl="node1" presStyleIdx="1" presStyleCnt="3" custScaleX="101331" custScaleY="89267"/>
      <dgm:spPr/>
    </dgm:pt>
    <dgm:pt modelId="{439D20B1-BD18-4061-AE10-2D0D1947D91C}" type="pres">
      <dgm:prSet presAssocID="{D51752AA-BCEA-45ED-8180-DF02722AC532}" presName="dummy2a" presStyleCnt="0"/>
      <dgm:spPr/>
    </dgm:pt>
    <dgm:pt modelId="{75625D5A-5C58-4586-BDF7-8F4829609F38}" type="pres">
      <dgm:prSet presAssocID="{D51752AA-BCEA-45ED-8180-DF02722AC532}" presName="dummy2b" presStyleCnt="0"/>
      <dgm:spPr/>
    </dgm:pt>
    <dgm:pt modelId="{F97BA48E-DCD5-4D7E-9327-7C8BA56DDEE1}" type="pres">
      <dgm:prSet presAssocID="{D51752AA-BCEA-45ED-8180-DF02722AC53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F097A32-E68A-4AF6-8ED9-C63683EEB019}" type="pres">
      <dgm:prSet presAssocID="{D51752AA-BCEA-45ED-8180-DF02722AC532}" presName="wedge3" presStyleLbl="node1" presStyleIdx="2" presStyleCnt="3"/>
      <dgm:spPr/>
    </dgm:pt>
    <dgm:pt modelId="{DB167ECA-459E-4CFD-BFDA-88E49B93492E}" type="pres">
      <dgm:prSet presAssocID="{D51752AA-BCEA-45ED-8180-DF02722AC532}" presName="dummy3a" presStyleCnt="0"/>
      <dgm:spPr/>
    </dgm:pt>
    <dgm:pt modelId="{4B7B427B-12CB-4009-AAB6-7199B119E937}" type="pres">
      <dgm:prSet presAssocID="{D51752AA-BCEA-45ED-8180-DF02722AC532}" presName="dummy3b" presStyleCnt="0"/>
      <dgm:spPr/>
    </dgm:pt>
    <dgm:pt modelId="{1219A7B7-45D5-4147-94C9-0F9001BAFB7D}" type="pres">
      <dgm:prSet presAssocID="{D51752AA-BCEA-45ED-8180-DF02722AC53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7D70321-F3B2-4716-8CC1-4666A15A5A3F}" type="pres">
      <dgm:prSet presAssocID="{3AAFD7D3-323D-4572-BB65-72721CD77291}" presName="arrowWedge1" presStyleLbl="fgSibTrans2D1" presStyleIdx="0" presStyleCnt="3"/>
      <dgm:spPr/>
    </dgm:pt>
    <dgm:pt modelId="{9FF85082-8788-46A2-ACFA-128FF42A2E79}" type="pres">
      <dgm:prSet presAssocID="{5B25C7CC-679D-4A77-BC18-F68259B405D7}" presName="arrowWedge2" presStyleLbl="fgSibTrans2D1" presStyleIdx="1" presStyleCnt="3"/>
      <dgm:spPr/>
    </dgm:pt>
    <dgm:pt modelId="{A641633F-DC27-4823-BF31-8A1FDE0F2308}" type="pres">
      <dgm:prSet presAssocID="{F04E8B24-F8BD-4272-B3B1-515D70CCB1B4}" presName="arrowWedge3" presStyleLbl="fgSibTrans2D1" presStyleIdx="2" presStyleCnt="3"/>
      <dgm:spPr/>
    </dgm:pt>
  </dgm:ptLst>
  <dgm:cxnLst>
    <dgm:cxn modelId="{72898F02-E87D-4A51-B2CA-382DC2CE0936}" type="presOf" srcId="{B13A6B81-9FAF-406B-BCD1-12F337A59168}" destId="{F97BA48E-DCD5-4D7E-9327-7C8BA56DDEE1}" srcOrd="1" destOrd="0" presId="urn:microsoft.com/office/officeart/2005/8/layout/cycle8"/>
    <dgm:cxn modelId="{C55A0610-DF74-4EFB-B3E9-D210C823E080}" type="presOf" srcId="{817A90A4-09D1-4049-BD3C-1C8405DB4531}" destId="{E4406402-7D7A-4C08-B7F2-72E7B7C5F728}" srcOrd="0" destOrd="0" presId="urn:microsoft.com/office/officeart/2005/8/layout/cycle8"/>
    <dgm:cxn modelId="{679A6318-1227-41AE-A032-1985580A8DFA}" type="presOf" srcId="{D51752AA-BCEA-45ED-8180-DF02722AC532}" destId="{E0ED0102-5CBE-43F4-9F1E-23B041802D53}" srcOrd="0" destOrd="0" presId="urn:microsoft.com/office/officeart/2005/8/layout/cycle8"/>
    <dgm:cxn modelId="{7C8CC23D-9848-4691-83EF-FF3C543DE9DA}" srcId="{D51752AA-BCEA-45ED-8180-DF02722AC532}" destId="{B13A6B81-9FAF-406B-BCD1-12F337A59168}" srcOrd="1" destOrd="0" parTransId="{5F229AD0-9ABE-421E-BC7C-87FE3F567772}" sibTransId="{5B25C7CC-679D-4A77-BC18-F68259B405D7}"/>
    <dgm:cxn modelId="{B7BCE63E-B2F0-49E6-92D7-C7756FA44433}" type="presOf" srcId="{FE78CA10-EE1F-450A-B87A-72C5BD0535B8}" destId="{1219A7B7-45D5-4147-94C9-0F9001BAFB7D}" srcOrd="1" destOrd="0" presId="urn:microsoft.com/office/officeart/2005/8/layout/cycle8"/>
    <dgm:cxn modelId="{925F843F-CA20-4AE9-B5B7-B16C2377590B}" srcId="{D51752AA-BCEA-45ED-8180-DF02722AC532}" destId="{FE78CA10-EE1F-450A-B87A-72C5BD0535B8}" srcOrd="2" destOrd="0" parTransId="{437FC466-1AF9-4705-92EF-E97614940592}" sibTransId="{F04E8B24-F8BD-4272-B3B1-515D70CCB1B4}"/>
    <dgm:cxn modelId="{FCCCFB58-1958-4AE7-91EE-D4DCF9190AC8}" type="presOf" srcId="{B13A6B81-9FAF-406B-BCD1-12F337A59168}" destId="{191151A5-EC21-4AF1-A6FC-ECA13CBF0405}" srcOrd="0" destOrd="0" presId="urn:microsoft.com/office/officeart/2005/8/layout/cycle8"/>
    <dgm:cxn modelId="{13F96D8E-130C-4C58-AFF8-8DE242CB475E}" srcId="{D51752AA-BCEA-45ED-8180-DF02722AC532}" destId="{817A90A4-09D1-4049-BD3C-1C8405DB4531}" srcOrd="0" destOrd="0" parTransId="{C695A8C8-F1DA-4620-BEE7-776BCD90313D}" sibTransId="{3AAFD7D3-323D-4572-BB65-72721CD77291}"/>
    <dgm:cxn modelId="{C2343CB7-E6FC-491A-8F29-E206E55BDDA2}" type="presOf" srcId="{FE78CA10-EE1F-450A-B87A-72C5BD0535B8}" destId="{CF097A32-E68A-4AF6-8ED9-C63683EEB019}" srcOrd="0" destOrd="0" presId="urn:microsoft.com/office/officeart/2005/8/layout/cycle8"/>
    <dgm:cxn modelId="{6B9430E3-4297-4436-9370-A8289828E6DC}" type="presOf" srcId="{817A90A4-09D1-4049-BD3C-1C8405DB4531}" destId="{9F789F0D-6790-4093-9F28-DE16A5347182}" srcOrd="1" destOrd="0" presId="urn:microsoft.com/office/officeart/2005/8/layout/cycle8"/>
    <dgm:cxn modelId="{8ED41482-3CB8-40F0-B5FF-310AF388ED62}" type="presParOf" srcId="{E0ED0102-5CBE-43F4-9F1E-23B041802D53}" destId="{E4406402-7D7A-4C08-B7F2-72E7B7C5F728}" srcOrd="0" destOrd="0" presId="urn:microsoft.com/office/officeart/2005/8/layout/cycle8"/>
    <dgm:cxn modelId="{F3F1326A-38D5-4164-8A21-D684EF3846A2}" type="presParOf" srcId="{E0ED0102-5CBE-43F4-9F1E-23B041802D53}" destId="{89A52BC3-0CD3-4EA0-84C8-A0021249F851}" srcOrd="1" destOrd="0" presId="urn:microsoft.com/office/officeart/2005/8/layout/cycle8"/>
    <dgm:cxn modelId="{B970CEAB-AD2A-42BA-BA15-57C78E5E8768}" type="presParOf" srcId="{E0ED0102-5CBE-43F4-9F1E-23B041802D53}" destId="{0A907941-DC78-4A6D-A999-C1A834E59600}" srcOrd="2" destOrd="0" presId="urn:microsoft.com/office/officeart/2005/8/layout/cycle8"/>
    <dgm:cxn modelId="{1172E200-E97B-4163-B075-753D9461D71A}" type="presParOf" srcId="{E0ED0102-5CBE-43F4-9F1E-23B041802D53}" destId="{9F789F0D-6790-4093-9F28-DE16A5347182}" srcOrd="3" destOrd="0" presId="urn:microsoft.com/office/officeart/2005/8/layout/cycle8"/>
    <dgm:cxn modelId="{BBF262C1-84DF-403A-81C2-D09F392B6441}" type="presParOf" srcId="{E0ED0102-5CBE-43F4-9F1E-23B041802D53}" destId="{191151A5-EC21-4AF1-A6FC-ECA13CBF0405}" srcOrd="4" destOrd="0" presId="urn:microsoft.com/office/officeart/2005/8/layout/cycle8"/>
    <dgm:cxn modelId="{4A111393-19DC-4B31-93F5-92690B3B76D0}" type="presParOf" srcId="{E0ED0102-5CBE-43F4-9F1E-23B041802D53}" destId="{439D20B1-BD18-4061-AE10-2D0D1947D91C}" srcOrd="5" destOrd="0" presId="urn:microsoft.com/office/officeart/2005/8/layout/cycle8"/>
    <dgm:cxn modelId="{D99FCD32-75DE-4EEF-9B7A-2571AF1D2D8D}" type="presParOf" srcId="{E0ED0102-5CBE-43F4-9F1E-23B041802D53}" destId="{75625D5A-5C58-4586-BDF7-8F4829609F38}" srcOrd="6" destOrd="0" presId="urn:microsoft.com/office/officeart/2005/8/layout/cycle8"/>
    <dgm:cxn modelId="{8AEA891E-D131-4DED-8D14-95E42FD4A98E}" type="presParOf" srcId="{E0ED0102-5CBE-43F4-9F1E-23B041802D53}" destId="{F97BA48E-DCD5-4D7E-9327-7C8BA56DDEE1}" srcOrd="7" destOrd="0" presId="urn:microsoft.com/office/officeart/2005/8/layout/cycle8"/>
    <dgm:cxn modelId="{69A83C63-04C8-4C23-97E0-68C414518A80}" type="presParOf" srcId="{E0ED0102-5CBE-43F4-9F1E-23B041802D53}" destId="{CF097A32-E68A-4AF6-8ED9-C63683EEB019}" srcOrd="8" destOrd="0" presId="urn:microsoft.com/office/officeart/2005/8/layout/cycle8"/>
    <dgm:cxn modelId="{075959E6-D5EA-4519-9A2D-4D9B2BE3BA0E}" type="presParOf" srcId="{E0ED0102-5CBE-43F4-9F1E-23B041802D53}" destId="{DB167ECA-459E-4CFD-BFDA-88E49B93492E}" srcOrd="9" destOrd="0" presId="urn:microsoft.com/office/officeart/2005/8/layout/cycle8"/>
    <dgm:cxn modelId="{31570244-0824-408F-816B-667D3C79B5FC}" type="presParOf" srcId="{E0ED0102-5CBE-43F4-9F1E-23B041802D53}" destId="{4B7B427B-12CB-4009-AAB6-7199B119E937}" srcOrd="10" destOrd="0" presId="urn:microsoft.com/office/officeart/2005/8/layout/cycle8"/>
    <dgm:cxn modelId="{296C9BBE-5D19-470C-A4AC-B51D19187A8F}" type="presParOf" srcId="{E0ED0102-5CBE-43F4-9F1E-23B041802D53}" destId="{1219A7B7-45D5-4147-94C9-0F9001BAFB7D}" srcOrd="11" destOrd="0" presId="urn:microsoft.com/office/officeart/2005/8/layout/cycle8"/>
    <dgm:cxn modelId="{3CD7D1EA-69DE-47CA-A9B5-BB07CD087247}" type="presParOf" srcId="{E0ED0102-5CBE-43F4-9F1E-23B041802D53}" destId="{37D70321-F3B2-4716-8CC1-4666A15A5A3F}" srcOrd="12" destOrd="0" presId="urn:microsoft.com/office/officeart/2005/8/layout/cycle8"/>
    <dgm:cxn modelId="{DFB8AB3C-51BD-4D7D-B77B-79B7F3E50087}" type="presParOf" srcId="{E0ED0102-5CBE-43F4-9F1E-23B041802D53}" destId="{9FF85082-8788-46A2-ACFA-128FF42A2E79}" srcOrd="13" destOrd="0" presId="urn:microsoft.com/office/officeart/2005/8/layout/cycle8"/>
    <dgm:cxn modelId="{FCB5C9E2-7ABA-48ED-8EF5-B4BFD85E74CB}" type="presParOf" srcId="{E0ED0102-5CBE-43F4-9F1E-23B041802D53}" destId="{A641633F-DC27-4823-BF31-8A1FDE0F230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A52351-9F05-43D6-A596-22BE54597E03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513AAD-2846-470F-BEF2-31896DE0215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কোণভেদে</a:t>
          </a:r>
          <a:r>
            <a: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4000" b="1" cap="none" spc="0" dirty="0">
            <a:ln w="9525">
              <a:solidFill>
                <a:schemeClr val="bg1"/>
              </a:solidFill>
              <a:prstDash val="solid"/>
            </a:ln>
            <a:solidFill>
              <a:srgbClr val="00B050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54A0CA-2CC0-482D-AB75-1A011F329189}" type="parTrans" cxnId="{6742343B-D60E-4DBA-AA04-54EAC92EA246}">
      <dgm:prSet/>
      <dgm:spPr/>
      <dgm:t>
        <a:bodyPr/>
        <a:lstStyle/>
        <a:p>
          <a:endParaRPr lang="en-US"/>
        </a:p>
      </dgm:t>
    </dgm:pt>
    <dgm:pt modelId="{F37EED36-31E1-46F5-B1A2-7A49C42D55BC}" type="sibTrans" cxnId="{6742343B-D60E-4DBA-AA04-54EAC92EA246}">
      <dgm:prSet/>
      <dgm:spPr/>
      <dgm:t>
        <a:bodyPr/>
        <a:lstStyle/>
        <a:p>
          <a:endParaRPr lang="en-US"/>
        </a:p>
      </dgm:t>
    </dgm:pt>
    <dgm:pt modelId="{D987E1D1-5C77-4FFC-85D0-D66EAEEE0609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(১)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730629-5029-4FC1-A905-ACB25CF0B2D8}" type="parTrans" cxnId="{CF850F2F-64B9-42C0-BE86-F02BBB1B14BF}">
      <dgm:prSet/>
      <dgm:spPr/>
      <dgm:t>
        <a:bodyPr/>
        <a:lstStyle/>
        <a:p>
          <a:endParaRPr lang="en-US"/>
        </a:p>
      </dgm:t>
    </dgm:pt>
    <dgm:pt modelId="{BA3436AF-6ECA-43C9-B5F8-BB7335B41EBE}" type="sibTrans" cxnId="{CF850F2F-64B9-42C0-BE86-F02BBB1B14BF}">
      <dgm:prSet/>
      <dgm:spPr/>
      <dgm:t>
        <a:bodyPr/>
        <a:lstStyle/>
        <a:p>
          <a:endParaRPr lang="en-US"/>
        </a:p>
      </dgm:t>
    </dgm:pt>
    <dgm:pt modelId="{4DB243B7-5B55-48F8-BC13-CE3542D0BDBF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(৩)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স্থূলকোণী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FD78F-D426-4378-9E68-9E7DD506DAFA}" type="parTrans" cxnId="{59B7B72E-5FC2-4047-8946-6061C9889D8E}">
      <dgm:prSet/>
      <dgm:spPr/>
      <dgm:t>
        <a:bodyPr/>
        <a:lstStyle/>
        <a:p>
          <a:endParaRPr lang="en-US"/>
        </a:p>
      </dgm:t>
    </dgm:pt>
    <dgm:pt modelId="{B1CD1955-AC23-4B86-B2D2-ED6D4466982F}" type="sibTrans" cxnId="{59B7B72E-5FC2-4047-8946-6061C9889D8E}">
      <dgm:prSet/>
      <dgm:spPr/>
      <dgm:t>
        <a:bodyPr/>
        <a:lstStyle/>
        <a:p>
          <a:endParaRPr lang="en-US"/>
        </a:p>
      </dgm:t>
    </dgm:pt>
    <dgm:pt modelId="{58291D74-C7BF-4CFF-B04C-EE7D507B4D7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(২)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সুক্ষ্মকোণী</a:t>
          </a:r>
          <a:r>
            <a:rPr lang="en-US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01B577-7999-4A50-9665-FA418D85D6A7}" type="parTrans" cxnId="{9860CF67-F77E-41F5-9EDF-36E4EA6175DF}">
      <dgm:prSet/>
      <dgm:spPr/>
      <dgm:t>
        <a:bodyPr/>
        <a:lstStyle/>
        <a:p>
          <a:endParaRPr lang="en-US"/>
        </a:p>
      </dgm:t>
    </dgm:pt>
    <dgm:pt modelId="{707D1488-070F-4EEA-B50C-9A430B7429EE}" type="sibTrans" cxnId="{9860CF67-F77E-41F5-9EDF-36E4EA6175DF}">
      <dgm:prSet/>
      <dgm:spPr/>
      <dgm:t>
        <a:bodyPr/>
        <a:lstStyle/>
        <a:p>
          <a:endParaRPr lang="en-US"/>
        </a:p>
      </dgm:t>
    </dgm:pt>
    <dgm:pt modelId="{FD358CE0-1C32-435F-BF0E-F8CE5BED681B}" type="pres">
      <dgm:prSet presAssocID="{C2A52351-9F05-43D6-A596-22BE54597E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C211F8F-E727-426F-8443-C0DACED98B90}" type="pres">
      <dgm:prSet presAssocID="{36513AAD-2846-470F-BEF2-31896DE0215D}" presName="singleCycle" presStyleCnt="0"/>
      <dgm:spPr/>
    </dgm:pt>
    <dgm:pt modelId="{02778B14-CA92-4887-BA9D-0FFF548BCC0A}" type="pres">
      <dgm:prSet presAssocID="{36513AAD-2846-470F-BEF2-31896DE0215D}" presName="singleCenter" presStyleLbl="node1" presStyleIdx="0" presStyleCnt="4" custScaleX="243879" custLinFactNeighborX="-1552" custLinFactNeighborY="-10968">
        <dgm:presLayoutVars>
          <dgm:chMax val="7"/>
          <dgm:chPref val="7"/>
        </dgm:presLayoutVars>
      </dgm:prSet>
      <dgm:spPr/>
    </dgm:pt>
    <dgm:pt modelId="{8E54320A-8603-4E27-AD4B-B7D93F2CCAED}" type="pres">
      <dgm:prSet presAssocID="{83730629-5029-4FC1-A905-ACB25CF0B2D8}" presName="Name56" presStyleLbl="parChTrans1D2" presStyleIdx="0" presStyleCnt="3"/>
      <dgm:spPr/>
    </dgm:pt>
    <dgm:pt modelId="{53FBAA94-EC5B-499D-BEEF-5A212E681694}" type="pres">
      <dgm:prSet presAssocID="{D987E1D1-5C77-4FFC-85D0-D66EAEEE0609}" presName="text0" presStyleLbl="node1" presStyleIdx="1" presStyleCnt="4" custScaleX="430211">
        <dgm:presLayoutVars>
          <dgm:bulletEnabled val="1"/>
        </dgm:presLayoutVars>
      </dgm:prSet>
      <dgm:spPr/>
    </dgm:pt>
    <dgm:pt modelId="{B9F3D8C9-77C6-427E-969D-78636DF865F2}" type="pres">
      <dgm:prSet presAssocID="{3F1FD78F-D426-4378-9E68-9E7DD506DAFA}" presName="Name56" presStyleLbl="parChTrans1D2" presStyleIdx="1" presStyleCnt="3"/>
      <dgm:spPr/>
    </dgm:pt>
    <dgm:pt modelId="{57CED211-320A-48D5-B4A3-9929B940FB10}" type="pres">
      <dgm:prSet presAssocID="{4DB243B7-5B55-48F8-BC13-CE3542D0BDBF}" presName="text0" presStyleLbl="node1" presStyleIdx="2" presStyleCnt="4" custScaleX="287027">
        <dgm:presLayoutVars>
          <dgm:bulletEnabled val="1"/>
        </dgm:presLayoutVars>
      </dgm:prSet>
      <dgm:spPr/>
    </dgm:pt>
    <dgm:pt modelId="{C0C322FD-5ADB-46A9-B2D5-9383D177777F}" type="pres">
      <dgm:prSet presAssocID="{FD01B577-7999-4A50-9665-FA418D85D6A7}" presName="Name56" presStyleLbl="parChTrans1D2" presStyleIdx="2" presStyleCnt="3"/>
      <dgm:spPr/>
    </dgm:pt>
    <dgm:pt modelId="{EAFC0B79-6960-46AF-908D-A28720F6C2DB}" type="pres">
      <dgm:prSet presAssocID="{58291D74-C7BF-4CFF-B04C-EE7D507B4D79}" presName="text0" presStyleLbl="node1" presStyleIdx="3" presStyleCnt="4" custScaleX="291384">
        <dgm:presLayoutVars>
          <dgm:bulletEnabled val="1"/>
        </dgm:presLayoutVars>
      </dgm:prSet>
      <dgm:spPr/>
    </dgm:pt>
  </dgm:ptLst>
  <dgm:cxnLst>
    <dgm:cxn modelId="{C001A01B-91C8-4C28-B610-9215514FD056}" type="presOf" srcId="{4DB243B7-5B55-48F8-BC13-CE3542D0BDBF}" destId="{57CED211-320A-48D5-B4A3-9929B940FB10}" srcOrd="0" destOrd="0" presId="urn:microsoft.com/office/officeart/2008/layout/RadialCluster"/>
    <dgm:cxn modelId="{59B7B72E-5FC2-4047-8946-6061C9889D8E}" srcId="{36513AAD-2846-470F-BEF2-31896DE0215D}" destId="{4DB243B7-5B55-48F8-BC13-CE3542D0BDBF}" srcOrd="1" destOrd="0" parTransId="{3F1FD78F-D426-4378-9E68-9E7DD506DAFA}" sibTransId="{B1CD1955-AC23-4B86-B2D2-ED6D4466982F}"/>
    <dgm:cxn modelId="{CF850F2F-64B9-42C0-BE86-F02BBB1B14BF}" srcId="{36513AAD-2846-470F-BEF2-31896DE0215D}" destId="{D987E1D1-5C77-4FFC-85D0-D66EAEEE0609}" srcOrd="0" destOrd="0" parTransId="{83730629-5029-4FC1-A905-ACB25CF0B2D8}" sibTransId="{BA3436AF-6ECA-43C9-B5F8-BB7335B41EBE}"/>
    <dgm:cxn modelId="{6742343B-D60E-4DBA-AA04-54EAC92EA246}" srcId="{C2A52351-9F05-43D6-A596-22BE54597E03}" destId="{36513AAD-2846-470F-BEF2-31896DE0215D}" srcOrd="0" destOrd="0" parTransId="{0854A0CA-2CC0-482D-AB75-1A011F329189}" sibTransId="{F37EED36-31E1-46F5-B1A2-7A49C42D55BC}"/>
    <dgm:cxn modelId="{9860CF67-F77E-41F5-9EDF-36E4EA6175DF}" srcId="{36513AAD-2846-470F-BEF2-31896DE0215D}" destId="{58291D74-C7BF-4CFF-B04C-EE7D507B4D79}" srcOrd="2" destOrd="0" parTransId="{FD01B577-7999-4A50-9665-FA418D85D6A7}" sibTransId="{707D1488-070F-4EEA-B50C-9A430B7429EE}"/>
    <dgm:cxn modelId="{18D44D68-C146-4835-99FE-5044E4B4B890}" type="presOf" srcId="{D987E1D1-5C77-4FFC-85D0-D66EAEEE0609}" destId="{53FBAA94-EC5B-499D-BEEF-5A212E681694}" srcOrd="0" destOrd="0" presId="urn:microsoft.com/office/officeart/2008/layout/RadialCluster"/>
    <dgm:cxn modelId="{AF08DB6E-556A-499C-BB10-BFF14BFD1D24}" type="presOf" srcId="{FD01B577-7999-4A50-9665-FA418D85D6A7}" destId="{C0C322FD-5ADB-46A9-B2D5-9383D177777F}" srcOrd="0" destOrd="0" presId="urn:microsoft.com/office/officeart/2008/layout/RadialCluster"/>
    <dgm:cxn modelId="{5E32FD53-200E-4484-8165-44F4004C8C91}" type="presOf" srcId="{C2A52351-9F05-43D6-A596-22BE54597E03}" destId="{FD358CE0-1C32-435F-BF0E-F8CE5BED681B}" srcOrd="0" destOrd="0" presId="urn:microsoft.com/office/officeart/2008/layout/RadialCluster"/>
    <dgm:cxn modelId="{DE991F95-2191-457B-A1E4-289515613DB4}" type="presOf" srcId="{83730629-5029-4FC1-A905-ACB25CF0B2D8}" destId="{8E54320A-8603-4E27-AD4B-B7D93F2CCAED}" srcOrd="0" destOrd="0" presId="urn:microsoft.com/office/officeart/2008/layout/RadialCluster"/>
    <dgm:cxn modelId="{A58E70BE-64C2-4AC8-BE59-3D58411D4B7F}" type="presOf" srcId="{58291D74-C7BF-4CFF-B04C-EE7D507B4D79}" destId="{EAFC0B79-6960-46AF-908D-A28720F6C2DB}" srcOrd="0" destOrd="0" presId="urn:microsoft.com/office/officeart/2008/layout/RadialCluster"/>
    <dgm:cxn modelId="{0FA3EBC5-5E6D-4536-832C-1B293E348826}" type="presOf" srcId="{36513AAD-2846-470F-BEF2-31896DE0215D}" destId="{02778B14-CA92-4887-BA9D-0FFF548BCC0A}" srcOrd="0" destOrd="0" presId="urn:microsoft.com/office/officeart/2008/layout/RadialCluster"/>
    <dgm:cxn modelId="{F28FF2CA-DF3B-42C5-BB32-664B19CD5286}" type="presOf" srcId="{3F1FD78F-D426-4378-9E68-9E7DD506DAFA}" destId="{B9F3D8C9-77C6-427E-969D-78636DF865F2}" srcOrd="0" destOrd="0" presId="urn:microsoft.com/office/officeart/2008/layout/RadialCluster"/>
    <dgm:cxn modelId="{17166C68-871B-4074-A148-E5D29A8E2A58}" type="presParOf" srcId="{FD358CE0-1C32-435F-BF0E-F8CE5BED681B}" destId="{9C211F8F-E727-426F-8443-C0DACED98B90}" srcOrd="0" destOrd="0" presId="urn:microsoft.com/office/officeart/2008/layout/RadialCluster"/>
    <dgm:cxn modelId="{F09C689D-E117-4F43-B49A-A059C931E21B}" type="presParOf" srcId="{9C211F8F-E727-426F-8443-C0DACED98B90}" destId="{02778B14-CA92-4887-BA9D-0FFF548BCC0A}" srcOrd="0" destOrd="0" presId="urn:microsoft.com/office/officeart/2008/layout/RadialCluster"/>
    <dgm:cxn modelId="{6DD96835-02D2-448D-ADD4-BCF47436040C}" type="presParOf" srcId="{9C211F8F-E727-426F-8443-C0DACED98B90}" destId="{8E54320A-8603-4E27-AD4B-B7D93F2CCAED}" srcOrd="1" destOrd="0" presId="urn:microsoft.com/office/officeart/2008/layout/RadialCluster"/>
    <dgm:cxn modelId="{722AF808-DF64-433E-966B-42DEA2760F40}" type="presParOf" srcId="{9C211F8F-E727-426F-8443-C0DACED98B90}" destId="{53FBAA94-EC5B-499D-BEEF-5A212E681694}" srcOrd="2" destOrd="0" presId="urn:microsoft.com/office/officeart/2008/layout/RadialCluster"/>
    <dgm:cxn modelId="{36F59997-1DBE-440B-876D-E2CC8CC0EABD}" type="presParOf" srcId="{9C211F8F-E727-426F-8443-C0DACED98B90}" destId="{B9F3D8C9-77C6-427E-969D-78636DF865F2}" srcOrd="3" destOrd="0" presId="urn:microsoft.com/office/officeart/2008/layout/RadialCluster"/>
    <dgm:cxn modelId="{16592DE3-4948-4034-92FE-0BE9C5CCDA12}" type="presParOf" srcId="{9C211F8F-E727-426F-8443-C0DACED98B90}" destId="{57CED211-320A-48D5-B4A3-9929B940FB10}" srcOrd="4" destOrd="0" presId="urn:microsoft.com/office/officeart/2008/layout/RadialCluster"/>
    <dgm:cxn modelId="{EB9A33C0-FFC3-4E67-8273-A27D7A8A9EF6}" type="presParOf" srcId="{9C211F8F-E727-426F-8443-C0DACED98B90}" destId="{C0C322FD-5ADB-46A9-B2D5-9383D177777F}" srcOrd="5" destOrd="0" presId="urn:microsoft.com/office/officeart/2008/layout/RadialCluster"/>
    <dgm:cxn modelId="{38468842-81DD-4899-B174-244D9F33672A}" type="presParOf" srcId="{9C211F8F-E727-426F-8443-C0DACED98B90}" destId="{EAFC0B79-6960-46AF-908D-A28720F6C2D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06402-7D7A-4C08-B7F2-72E7B7C5F728}">
      <dsp:nvSpPr>
        <dsp:cNvPr id="0" name=""/>
        <dsp:cNvSpPr/>
      </dsp:nvSpPr>
      <dsp:spPr>
        <a:xfrm>
          <a:off x="979315" y="278152"/>
          <a:ext cx="2920600" cy="292060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সমদ্বিবাহু</a:t>
          </a:r>
          <a:r>
            <a:rPr lang="en-US" sz="2400" kern="1200" dirty="0"/>
            <a:t> </a:t>
          </a:r>
          <a:r>
            <a:rPr lang="en-US" sz="2400" kern="1200" dirty="0" err="1"/>
            <a:t>ত্রিভুজ</a:t>
          </a:r>
          <a:endParaRPr lang="en-US" sz="2400" kern="1200" dirty="0"/>
        </a:p>
      </dsp:txBody>
      <dsp:txXfrm>
        <a:off x="2518541" y="897041"/>
        <a:ext cx="1043071" cy="869226"/>
      </dsp:txXfrm>
    </dsp:sp>
    <dsp:sp modelId="{191151A5-EC21-4AF1-A6FC-ECA13CBF0405}">
      <dsp:nvSpPr>
        <dsp:cNvPr id="0" name=""/>
        <dsp:cNvSpPr/>
      </dsp:nvSpPr>
      <dsp:spPr>
        <a:xfrm>
          <a:off x="838775" y="539193"/>
          <a:ext cx="2959473" cy="260713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FFFF00"/>
              </a:solidFill>
            </a:rPr>
            <a:t>বিষমবাহু</a:t>
          </a:r>
          <a:r>
            <a:rPr lang="en-US" sz="2400" kern="1200" dirty="0">
              <a:solidFill>
                <a:srgbClr val="FFFF00"/>
              </a:solidFill>
            </a:rPr>
            <a:t> </a:t>
          </a:r>
          <a:r>
            <a:rPr lang="en-US" sz="2400" kern="1200" dirty="0" err="1">
              <a:solidFill>
                <a:srgbClr val="FFFF00"/>
              </a:solidFill>
            </a:rPr>
            <a:t>ত্রিভুজ</a:t>
          </a:r>
          <a:endParaRPr lang="en-US" sz="2400" kern="1200" dirty="0">
            <a:solidFill>
              <a:srgbClr val="FFFF00"/>
            </a:solidFill>
          </a:endParaRPr>
        </a:p>
      </dsp:txBody>
      <dsp:txXfrm>
        <a:off x="1543411" y="2230725"/>
        <a:ext cx="1585432" cy="682820"/>
      </dsp:txXfrm>
    </dsp:sp>
    <dsp:sp modelId="{CF097A32-E68A-4AF6-8ED9-C63683EEB019}">
      <dsp:nvSpPr>
        <dsp:cNvPr id="0" name=""/>
        <dsp:cNvSpPr/>
      </dsp:nvSpPr>
      <dsp:spPr>
        <a:xfrm>
          <a:off x="798061" y="278152"/>
          <a:ext cx="2920600" cy="292060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FFFF00"/>
              </a:solidFill>
            </a:rPr>
            <a:t>সমবাহু</a:t>
          </a:r>
          <a:r>
            <a:rPr lang="en-US" sz="2400" kern="1200" dirty="0">
              <a:solidFill>
                <a:srgbClr val="FFFF00"/>
              </a:solidFill>
            </a:rPr>
            <a:t> </a:t>
          </a:r>
          <a:r>
            <a:rPr lang="en-US" sz="2400" kern="1200" dirty="0" err="1">
              <a:solidFill>
                <a:srgbClr val="FFFF00"/>
              </a:solidFill>
            </a:rPr>
            <a:t>ত্রিভুজ</a:t>
          </a:r>
          <a:r>
            <a:rPr lang="en-US" sz="2400" kern="1200" dirty="0">
              <a:solidFill>
                <a:srgbClr val="FFFF00"/>
              </a:solidFill>
            </a:rPr>
            <a:t> </a:t>
          </a:r>
        </a:p>
      </dsp:txBody>
      <dsp:txXfrm>
        <a:off x="1136364" y="897041"/>
        <a:ext cx="1043071" cy="869226"/>
      </dsp:txXfrm>
    </dsp:sp>
    <dsp:sp modelId="{37D70321-F3B2-4716-8CC1-4666A15A5A3F}">
      <dsp:nvSpPr>
        <dsp:cNvPr id="0" name=""/>
        <dsp:cNvSpPr/>
      </dsp:nvSpPr>
      <dsp:spPr>
        <a:xfrm>
          <a:off x="798757" y="97353"/>
          <a:ext cx="3282198" cy="328219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85082-8788-46A2-ACFA-128FF42A2E79}">
      <dsp:nvSpPr>
        <dsp:cNvPr id="0" name=""/>
        <dsp:cNvSpPr/>
      </dsp:nvSpPr>
      <dsp:spPr>
        <a:xfrm>
          <a:off x="677173" y="203407"/>
          <a:ext cx="3282198" cy="328219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41633F-DC27-4823-BF31-8A1FDE0F2308}">
      <dsp:nvSpPr>
        <dsp:cNvPr id="0" name=""/>
        <dsp:cNvSpPr/>
      </dsp:nvSpPr>
      <dsp:spPr>
        <a:xfrm>
          <a:off x="617021" y="97353"/>
          <a:ext cx="3282198" cy="328219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78B14-CA92-4887-BA9D-0FFF548BCC0A}">
      <dsp:nvSpPr>
        <dsp:cNvPr id="0" name=""/>
        <dsp:cNvSpPr/>
      </dsp:nvSpPr>
      <dsp:spPr>
        <a:xfrm>
          <a:off x="1714052" y="1551443"/>
          <a:ext cx="3117333" cy="127822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কোণভেদে</a:t>
          </a:r>
          <a:r>
            <a:rPr lang="en-US" sz="4000" b="1" kern="12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cap="none" spc="0" dirty="0" err="1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40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rgbClr val="00B050"/>
            </a:solidFill>
            <a:effectLst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76450" y="1613841"/>
        <a:ext cx="2992537" cy="1153433"/>
      </dsp:txXfrm>
    </dsp:sp>
    <dsp:sp modelId="{8E54320A-8603-4E27-AD4B-B7D93F2CCAED}">
      <dsp:nvSpPr>
        <dsp:cNvPr id="0" name=""/>
        <dsp:cNvSpPr/>
      </dsp:nvSpPr>
      <dsp:spPr>
        <a:xfrm rot="16336621">
          <a:off x="3074302" y="1318536"/>
          <a:ext cx="466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61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FBAA94-EC5B-499D-BEEF-5A212E681694}">
      <dsp:nvSpPr>
        <dsp:cNvPr id="0" name=""/>
        <dsp:cNvSpPr/>
      </dsp:nvSpPr>
      <dsp:spPr>
        <a:xfrm>
          <a:off x="1491487" y="229215"/>
          <a:ext cx="3684386" cy="8564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(১)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সমকোণী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3294" y="271022"/>
        <a:ext cx="3600772" cy="772799"/>
      </dsp:txXfrm>
    </dsp:sp>
    <dsp:sp modelId="{B9F3D8C9-77C6-427E-969D-78636DF865F2}">
      <dsp:nvSpPr>
        <dsp:cNvPr id="0" name=""/>
        <dsp:cNvSpPr/>
      </dsp:nvSpPr>
      <dsp:spPr>
        <a:xfrm rot="2323575">
          <a:off x="4009013" y="3002403"/>
          <a:ext cx="5522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2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ED211-320A-48D5-B4A3-9929B940FB10}">
      <dsp:nvSpPr>
        <dsp:cNvPr id="0" name=""/>
        <dsp:cNvSpPr/>
      </dsp:nvSpPr>
      <dsp:spPr>
        <a:xfrm>
          <a:off x="3805438" y="3175135"/>
          <a:ext cx="2458138" cy="8564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(৩)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স্থূলকোণী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7245" y="3216942"/>
        <a:ext cx="2374524" cy="772799"/>
      </dsp:txXfrm>
    </dsp:sp>
    <dsp:sp modelId="{C0C322FD-5ADB-46A9-B2D5-9383D177777F}">
      <dsp:nvSpPr>
        <dsp:cNvPr id="0" name=""/>
        <dsp:cNvSpPr/>
      </dsp:nvSpPr>
      <dsp:spPr>
        <a:xfrm rot="8355259">
          <a:off x="2065742" y="3002403"/>
          <a:ext cx="5292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92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C0B79-6960-46AF-908D-A28720F6C2DB}">
      <dsp:nvSpPr>
        <dsp:cNvPr id="0" name=""/>
        <dsp:cNvSpPr/>
      </dsp:nvSpPr>
      <dsp:spPr>
        <a:xfrm>
          <a:off x="385126" y="3175135"/>
          <a:ext cx="2495452" cy="85641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(২)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সুক্ষ্মকোণী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28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933" y="3216942"/>
        <a:ext cx="2411838" cy="77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91DD-C047-4E7D-BF0A-C798C488937F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4418-D676-4852-A41E-B064552C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3B140-3FEB-4EA0-9B40-868A4B56B3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4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ADBF-3A30-4811-BBEC-69C70DD170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AA10-B902-41E8-85E0-FCDEBF0EA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48EE7-EBA0-4B20-BCD9-A9D71FBD8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7CE8-9A77-4286-976F-30BA27E3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50ECC-0A93-44AA-AE3E-84EBA767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C301-6C52-440A-A767-3CD555EEA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C93E-876E-44A9-9D85-186C1C1D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4DECA-4E30-4832-AA3E-4431C48A9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17FC-0066-4716-9460-B1A09FF7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611CF-98FF-4386-91A0-0BD2E7DF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F10A-FC6C-4B9F-8853-D9B82E18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8BAAE-9310-4D92-ACCD-C1ED9A0EA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AFB5D-C520-4E63-B76E-F4B52EFF6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E65EF-5DB8-4BD0-B9DC-C9C9D76D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00AAF-E823-4719-BC2F-013A3A8B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59592-F28F-44F0-A396-0CCDAC7B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39882-7F25-4F17-BA83-9E52E2A4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A007-6CB6-4A75-8322-49F6358E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1E56B-32A7-42D4-827D-C41AC3EA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F6BA-FEDA-4086-803F-4D55F251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1E8A-59C9-4B43-9673-C4CCBCA6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102A-FA88-431F-BED4-D99BD4B7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6653-3671-4B56-8C29-BE8FD196D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91AA9-B739-40B8-A066-93133096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5AF-ED28-4A43-A73B-03780AF3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87891-4877-48B4-968B-A3FA6281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5439-31E9-406B-9D8F-5F2A4BD1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40A3-C81D-48CF-BE13-D2B6A40C0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6313E-BE67-4558-A87C-1491F8396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6E2D6-AD33-4E56-9464-673F1B7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63B86-F323-49F4-B021-FF57B4D3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E8D3C-ED23-4DAB-8C28-8727B55D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97B4-E04B-439A-A476-2D7ED9E0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63FF-DB37-484B-9F5F-5FAFF852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E7ACB-6E20-4FA4-8825-5556AB9A6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9859E-066A-4A49-B715-4B1BCE617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312F3-1E9A-4A34-8403-865912EFE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4EB14-AD23-4484-8626-A5F39961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1BE96C-0577-4285-921A-F4BDE17F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314E2D-E909-4FB8-BDE1-A1D95367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6305D-D7D2-4339-982C-8D3C4CA4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B70B8C-3D9E-4261-A5A0-D6634E64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A5367-D519-48F7-BFD7-8E08B4DF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44F3C-D9DF-4413-8668-4EBE9280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F92C1-0A22-40AD-8638-67B18FF4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05C53-E718-43D5-AC10-9A4949C96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46135-C8D6-408B-AD28-0725D9A5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5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8A73-B608-4258-96E8-09095FB5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E5667-BE6C-4973-8A1F-F3E023C7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0AAFC-AA09-46C3-B8E1-E6C764D2A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B2572-1E9F-41AB-8845-14BBD47F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5C8AE-F129-4450-8FF1-D054471A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084A1-B2BB-4564-90B7-CFA3AEA9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5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BC1F-366E-4D03-9904-A200F53E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802DC-86EF-4C07-8BE2-FEB9FCBD2F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37C1D-432C-4D4F-A01B-88291F848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7441B-0E75-463E-8015-B1132F94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957C5-63E6-4F07-A189-C07588E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CA839-0C8B-4BFA-9DDD-DD379422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7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93FE6-AF42-4804-93C8-636AEC7E3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C281A-8C5A-44B7-939A-5DA8CE485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26C80-EC2F-4E1B-BB47-A4340840A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0E374-9420-4161-8A1E-A3DE5C37048B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0E6A-3600-4EC5-8046-995175383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26187-0345-4503-97E8-C806B3472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7E9DB-AC4F-4EF2-978C-099F8F10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9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n.wikipedia.org/wiki/%E0%A6%A4%E0%A7%8D%E0%A6%B0%E0%A6%BF%E0%A6%AD%E0%A7%82%E0%A6%9C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ower_vas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enrose_triangle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524000" y="30480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pc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Bismillahir</a:t>
            </a:r>
            <a:r>
              <a:rPr lang="en-US" sz="54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Rahmanir</a:t>
            </a:r>
            <a:r>
              <a:rPr lang="en-US" sz="54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Rahim</a:t>
            </a:r>
            <a:endParaRPr lang="en-US" sz="5400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8BD8D2-3092-431C-AC55-736472998C15}"/>
              </a:ext>
            </a:extLst>
          </p:cNvPr>
          <p:cNvSpPr txBox="1"/>
          <p:nvPr/>
        </p:nvSpPr>
        <p:spPr>
          <a:xfrm>
            <a:off x="3194304" y="829056"/>
            <a:ext cx="580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89C842E-EF6D-4B77-B4B7-24FD0E0A0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646488"/>
              </p:ext>
            </p:extLst>
          </p:nvPr>
        </p:nvGraphicFramePr>
        <p:xfrm>
          <a:off x="2771648" y="1950720"/>
          <a:ext cx="6648704" cy="426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81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765144-8CC5-4A83-BCC8-4FAEEF947A2B}"/>
                  </a:ext>
                </a:extLst>
              </p:cNvPr>
              <p:cNvSpPr txBox="1"/>
              <p:nvPr/>
            </p:nvSpPr>
            <p:spPr>
              <a:xfrm>
                <a:off x="1286256" y="4389120"/>
                <a:ext cx="96194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ABC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 =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765144-8CC5-4A83-BCC8-4FAEEF947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56" y="4389120"/>
                <a:ext cx="9619488" cy="1569660"/>
              </a:xfrm>
              <a:prstGeom prst="rect">
                <a:avLst/>
              </a:prstGeom>
              <a:blipFill>
                <a:blip r:embed="rId2"/>
                <a:stretch>
                  <a:fillRect l="-1584" t="-5058" b="-1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CA90C065-FAC6-4470-BD45-B7D04F0A4013}"/>
              </a:ext>
            </a:extLst>
          </p:cNvPr>
          <p:cNvSpPr/>
          <p:nvPr/>
        </p:nvSpPr>
        <p:spPr>
          <a:xfrm>
            <a:off x="3803904" y="743712"/>
            <a:ext cx="4608576" cy="2685288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CEE4-5199-4534-9059-FF1CC6078A3D}"/>
              </a:ext>
            </a:extLst>
          </p:cNvPr>
          <p:cNvSpPr txBox="1"/>
          <p:nvPr/>
        </p:nvSpPr>
        <p:spPr>
          <a:xfrm>
            <a:off x="3304032" y="374380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6416D-F775-415E-BC1A-0F2C9D073395}"/>
              </a:ext>
            </a:extLst>
          </p:cNvPr>
          <p:cNvSpPr txBox="1"/>
          <p:nvPr/>
        </p:nvSpPr>
        <p:spPr>
          <a:xfrm>
            <a:off x="3364992" y="3413867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523C1-0C87-48E9-B547-07F86ECA502A}"/>
              </a:ext>
            </a:extLst>
          </p:cNvPr>
          <p:cNvSpPr txBox="1"/>
          <p:nvPr/>
        </p:nvSpPr>
        <p:spPr>
          <a:xfrm>
            <a:off x="8412480" y="3380041"/>
            <a:ext cx="64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1DB86-5B34-46DB-AE3F-29D46FEEA816}"/>
              </a:ext>
            </a:extLst>
          </p:cNvPr>
          <p:cNvSpPr txBox="1"/>
          <p:nvPr/>
        </p:nvSpPr>
        <p:spPr>
          <a:xfrm>
            <a:off x="4864608" y="266658"/>
            <a:ext cx="24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65144-8CC5-4A83-BCC8-4FAEEF947A2B}"/>
              </a:ext>
            </a:extLst>
          </p:cNvPr>
          <p:cNvSpPr txBox="1"/>
          <p:nvPr/>
        </p:nvSpPr>
        <p:spPr>
          <a:xfrm>
            <a:off x="1286256" y="4361996"/>
            <a:ext cx="961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োণ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ABC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 ,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,‌ C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CEE4-5199-4534-9059-FF1CC6078A3D}"/>
              </a:ext>
            </a:extLst>
          </p:cNvPr>
          <p:cNvSpPr txBox="1"/>
          <p:nvPr/>
        </p:nvSpPr>
        <p:spPr>
          <a:xfrm>
            <a:off x="5596128" y="822734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6416D-F775-415E-BC1A-0F2C9D073395}"/>
              </a:ext>
            </a:extLst>
          </p:cNvPr>
          <p:cNvSpPr txBox="1"/>
          <p:nvPr/>
        </p:nvSpPr>
        <p:spPr>
          <a:xfrm>
            <a:off x="4242816" y="3456433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523C1-0C87-48E9-B547-07F86ECA502A}"/>
              </a:ext>
            </a:extLst>
          </p:cNvPr>
          <p:cNvSpPr txBox="1"/>
          <p:nvPr/>
        </p:nvSpPr>
        <p:spPr>
          <a:xfrm>
            <a:off x="7193280" y="3383089"/>
            <a:ext cx="64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1DB86-5B34-46DB-AE3F-29D46FEEA816}"/>
              </a:ext>
            </a:extLst>
          </p:cNvPr>
          <p:cNvSpPr txBox="1"/>
          <p:nvPr/>
        </p:nvSpPr>
        <p:spPr>
          <a:xfrm>
            <a:off x="4864608" y="237959"/>
            <a:ext cx="2462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Extract 2">
            <a:extLst>
              <a:ext uri="{FF2B5EF4-FFF2-40B4-BE49-F238E27FC236}">
                <a16:creationId xmlns:a16="http://schemas.microsoft.com/office/drawing/2014/main" id="{07FFA1AC-0D58-4518-882F-9A92130C14A1}"/>
              </a:ext>
            </a:extLst>
          </p:cNvPr>
          <p:cNvSpPr/>
          <p:nvPr/>
        </p:nvSpPr>
        <p:spPr>
          <a:xfrm>
            <a:off x="4614672" y="1234632"/>
            <a:ext cx="2895600" cy="2221801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765144-8CC5-4A83-BCC8-4FAEEF947A2B}"/>
                  </a:ext>
                </a:extLst>
              </p:cNvPr>
              <p:cNvSpPr txBox="1"/>
              <p:nvPr/>
            </p:nvSpPr>
            <p:spPr>
              <a:xfrm>
                <a:off x="1377696" y="4120872"/>
                <a:ext cx="96194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en-US" sz="3200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স্থূলকোণী</a:t>
                </a: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ABC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en-US" sz="3200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স্থূলকোণী</a:t>
                </a:r>
                <a:r>
                  <a:rPr lang="en-US" sz="3200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স্থূলকোণ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5765144-8CC5-4A83-BCC8-4FAEEF947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96" y="4120872"/>
                <a:ext cx="9619488" cy="1569660"/>
              </a:xfrm>
              <a:prstGeom prst="rect">
                <a:avLst/>
              </a:prstGeom>
              <a:blipFill>
                <a:blip r:embed="rId2"/>
                <a:stretch>
                  <a:fillRect l="-1584" t="-5447" b="-14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745CEE4-5199-4534-9059-FF1CC6078A3D}"/>
              </a:ext>
            </a:extLst>
          </p:cNvPr>
          <p:cNvSpPr txBox="1"/>
          <p:nvPr/>
        </p:nvSpPr>
        <p:spPr>
          <a:xfrm>
            <a:off x="2426208" y="703282"/>
            <a:ext cx="8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6416D-F775-415E-BC1A-0F2C9D073395}"/>
              </a:ext>
            </a:extLst>
          </p:cNvPr>
          <p:cNvSpPr txBox="1"/>
          <p:nvPr/>
        </p:nvSpPr>
        <p:spPr>
          <a:xfrm>
            <a:off x="4108704" y="3410819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B523C1-0C87-48E9-B547-07F86ECA502A}"/>
              </a:ext>
            </a:extLst>
          </p:cNvPr>
          <p:cNvSpPr txBox="1"/>
          <p:nvPr/>
        </p:nvSpPr>
        <p:spPr>
          <a:xfrm>
            <a:off x="7790688" y="3359234"/>
            <a:ext cx="64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1DB86-5B34-46DB-AE3F-29D46FEEA816}"/>
              </a:ext>
            </a:extLst>
          </p:cNvPr>
          <p:cNvSpPr txBox="1"/>
          <p:nvPr/>
        </p:nvSpPr>
        <p:spPr>
          <a:xfrm>
            <a:off x="4876800" y="182129"/>
            <a:ext cx="2450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as-IN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D2CEB-5C6B-4600-8798-8492B4B7F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8272" y="766904"/>
            <a:ext cx="5498592" cy="276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6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905546-DE6D-478A-98F6-18F35C35CB15}"/>
              </a:ext>
            </a:extLst>
          </p:cNvPr>
          <p:cNvSpPr txBox="1"/>
          <p:nvPr/>
        </p:nvSpPr>
        <p:spPr>
          <a:xfrm>
            <a:off x="548640" y="2128534"/>
            <a:ext cx="10058400" cy="230832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ণ। </a:t>
            </a:r>
          </a:p>
        </p:txBody>
      </p:sp>
    </p:spTree>
    <p:extLst>
      <p:ext uri="{BB962C8B-B14F-4D97-AF65-F5344CB8AC3E}">
        <p14:creationId xmlns:p14="http://schemas.microsoft.com/office/powerpoint/2010/main" val="309340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20F21-1147-499D-A06C-2655ACB71883}"/>
              </a:ext>
            </a:extLst>
          </p:cNvPr>
          <p:cNvSpPr txBox="1"/>
          <p:nvPr/>
        </p:nvSpPr>
        <p:spPr>
          <a:xfrm>
            <a:off x="304800" y="2036064"/>
            <a:ext cx="1138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সমকোণী,একটি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স্থূলকোণী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1C83F-67E2-4FC5-B8A4-1BE44D2B559D}"/>
              </a:ext>
            </a:extLst>
          </p:cNvPr>
          <p:cNvSpPr txBox="1"/>
          <p:nvPr/>
        </p:nvSpPr>
        <p:spPr>
          <a:xfrm>
            <a:off x="4059936" y="292608"/>
            <a:ext cx="410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জ-২</a:t>
            </a:r>
          </a:p>
        </p:txBody>
      </p:sp>
    </p:spTree>
    <p:extLst>
      <p:ext uri="{BB962C8B-B14F-4D97-AF65-F5344CB8AC3E}">
        <p14:creationId xmlns:p14="http://schemas.microsoft.com/office/powerpoint/2010/main" val="12627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A3BDF-F338-407B-A91F-F68D395AB967}"/>
              </a:ext>
            </a:extLst>
          </p:cNvPr>
          <p:cNvSpPr txBox="1"/>
          <p:nvPr/>
        </p:nvSpPr>
        <p:spPr>
          <a:xfrm>
            <a:off x="3730752" y="475488"/>
            <a:ext cx="4730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6EFC3-2DA6-4C0A-8BFF-928F34590E82}"/>
                  </a:ext>
                </a:extLst>
              </p:cNvPr>
              <p:cNvSpPr txBox="1"/>
              <p:nvPr/>
            </p:nvSpPr>
            <p:spPr>
              <a:xfrm>
                <a:off x="999744" y="2109216"/>
                <a:ext cx="1019251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১।সমকোণের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২।যে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</a:t>
                </a: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চেয়ে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ড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েশের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পন্ডিত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ছিলেন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৬০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ELEMENTS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েখকের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16EFC3-2DA6-4C0A-8BFF-928F34590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" y="2109216"/>
                <a:ext cx="10192512" cy="3046988"/>
              </a:xfrm>
              <a:prstGeom prst="rect">
                <a:avLst/>
              </a:prstGeom>
              <a:blipFill>
                <a:blip r:embed="rId2"/>
                <a:stretch>
                  <a:fillRect l="-1495" t="-26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4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DBB05B-F51C-4553-B651-7E27A71A7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5" r="14911" b="13216"/>
          <a:stretch/>
        </p:blipFill>
        <p:spPr>
          <a:xfrm>
            <a:off x="6096000" y="207264"/>
            <a:ext cx="5782063" cy="3291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8D12A88-13E2-45B5-9980-C9F7DCA6EB4F}"/>
              </a:ext>
            </a:extLst>
          </p:cNvPr>
          <p:cNvSpPr/>
          <p:nvPr/>
        </p:nvSpPr>
        <p:spPr>
          <a:xfrm>
            <a:off x="2340864" y="0"/>
            <a:ext cx="2255520" cy="23408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9AFB5-6CC2-42F2-81F2-03BFE7749661}"/>
              </a:ext>
            </a:extLst>
          </p:cNvPr>
          <p:cNvSpPr txBox="1"/>
          <p:nvPr/>
        </p:nvSpPr>
        <p:spPr>
          <a:xfrm>
            <a:off x="1780032" y="1170432"/>
            <a:ext cx="315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D86FD7-B5E3-4DB5-9DB1-AFFBEB99F384}"/>
              </a:ext>
            </a:extLst>
          </p:cNvPr>
          <p:cNvSpPr txBox="1"/>
          <p:nvPr/>
        </p:nvSpPr>
        <p:spPr>
          <a:xfrm>
            <a:off x="146304" y="4303455"/>
            <a:ext cx="11923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আকঁ।এর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সমকোণ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িষম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4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6BF268-79E1-4F41-8A5E-CF700250A479}"/>
              </a:ext>
            </a:extLst>
          </p:cNvPr>
          <p:cNvSpPr txBox="1"/>
          <p:nvPr/>
        </p:nvSpPr>
        <p:spPr>
          <a:xfrm>
            <a:off x="147066" y="1950720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8F437-4B90-4AD2-A60F-CAE9CE3ED2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5" r="2593" b="4533"/>
          <a:stretch/>
        </p:blipFill>
        <p:spPr>
          <a:xfrm>
            <a:off x="5948934" y="426720"/>
            <a:ext cx="6096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2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67C760-66CB-4FE9-A436-B84B6E584D99}"/>
              </a:ext>
            </a:extLst>
          </p:cNvPr>
          <p:cNvSpPr txBox="1"/>
          <p:nvPr/>
        </p:nvSpPr>
        <p:spPr>
          <a:xfrm>
            <a:off x="2582238" y="838200"/>
            <a:ext cx="6561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64062-06DC-49F7-9E07-866583A83CD2}"/>
              </a:ext>
            </a:extLst>
          </p:cNvPr>
          <p:cNvSpPr txBox="1"/>
          <p:nvPr/>
        </p:nvSpPr>
        <p:spPr>
          <a:xfrm>
            <a:off x="2196794" y="3407664"/>
            <a:ext cx="406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ইপিজেড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2BB53-3F95-4DE9-9511-D9C885681AC8}"/>
              </a:ext>
            </a:extLst>
          </p:cNvPr>
          <p:cNvSpPr txBox="1"/>
          <p:nvPr/>
        </p:nvSpPr>
        <p:spPr>
          <a:xfrm>
            <a:off x="8341942" y="3657601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শ্রেণিঃষষ্ঠ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4F54B-EAA5-4C5C-81A1-1DEC7AE11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33188" r="20000" b="10562"/>
          <a:stretch/>
        </p:blipFill>
        <p:spPr>
          <a:xfrm>
            <a:off x="7034784" y="3429000"/>
            <a:ext cx="2109216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6DF40-72C1-4B11-8B91-4067DB2B3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4" y="3429000"/>
            <a:ext cx="2212258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7481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E403A-997B-47E7-9241-58A8D521A2FB}"/>
              </a:ext>
            </a:extLst>
          </p:cNvPr>
          <p:cNvSpPr txBox="1"/>
          <p:nvPr/>
        </p:nvSpPr>
        <p:spPr>
          <a:xfrm>
            <a:off x="3316224" y="804672"/>
            <a:ext cx="585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AA316-0683-4B9A-B195-4AFC99442D57}"/>
              </a:ext>
            </a:extLst>
          </p:cNvPr>
          <p:cNvSpPr txBox="1"/>
          <p:nvPr/>
        </p:nvSpPr>
        <p:spPr>
          <a:xfrm>
            <a:off x="2170176" y="4853000"/>
            <a:ext cx="7888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া…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বাহুভেদে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কোণভেদে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57E3C-A968-4838-9F13-EC639FDB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4035" y="571220"/>
            <a:ext cx="5197965" cy="45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DCC28-A4F7-4AFF-8516-F3CC28AB6FA4}"/>
              </a:ext>
            </a:extLst>
          </p:cNvPr>
          <p:cNvSpPr txBox="1"/>
          <p:nvPr/>
        </p:nvSpPr>
        <p:spPr>
          <a:xfrm>
            <a:off x="2353056" y="368208"/>
            <a:ext cx="748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আবদ্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FAEC3A8-6BCA-49E0-8C07-6588BFC9800A}"/>
              </a:ext>
            </a:extLst>
          </p:cNvPr>
          <p:cNvSpPr/>
          <p:nvPr/>
        </p:nvSpPr>
        <p:spPr>
          <a:xfrm>
            <a:off x="4773169" y="1430036"/>
            <a:ext cx="2462784" cy="1426464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9E77DA-9B94-4326-9BE5-00E7698D0344}"/>
              </a:ext>
            </a:extLst>
          </p:cNvPr>
          <p:cNvSpPr txBox="1"/>
          <p:nvPr/>
        </p:nvSpPr>
        <p:spPr>
          <a:xfrm>
            <a:off x="5876544" y="1060704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7E9D2-B853-4D6A-B854-32E5CD0D37CD}"/>
              </a:ext>
            </a:extLst>
          </p:cNvPr>
          <p:cNvSpPr txBox="1"/>
          <p:nvPr/>
        </p:nvSpPr>
        <p:spPr>
          <a:xfrm>
            <a:off x="4376928" y="2690336"/>
            <a:ext cx="64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E45DA-5380-4BB9-8D3D-AACE62B1BAB8}"/>
              </a:ext>
            </a:extLst>
          </p:cNvPr>
          <p:cNvSpPr txBox="1"/>
          <p:nvPr/>
        </p:nvSpPr>
        <p:spPr>
          <a:xfrm>
            <a:off x="7321298" y="2588752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29FE3-85A7-47CE-8CCE-15A130E9F183}"/>
                  </a:ext>
                </a:extLst>
              </p:cNvPr>
              <p:cNvSpPr txBox="1"/>
              <p:nvPr/>
            </p:nvSpPr>
            <p:spPr>
              <a:xfrm>
                <a:off x="975360" y="3429000"/>
                <a:ext cx="9473184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A,B,C 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শীর্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ু।          AB,BC,CA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BAC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ABC ,</a:t>
                </a:r>
                <a:r>
                  <a:rPr lang="en-US" sz="32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BCA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algn="ctr"/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AB,BC,AC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29FE3-85A7-47CE-8CCE-15A130E9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3429000"/>
                <a:ext cx="9473184" cy="2062103"/>
              </a:xfrm>
              <a:prstGeom prst="rect">
                <a:avLst/>
              </a:prstGeom>
              <a:blipFill>
                <a:blip r:embed="rId2"/>
                <a:stretch>
                  <a:fillRect t="-3846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4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DF21CF-82C5-402B-831E-7632C007C5D9}"/>
              </a:ext>
            </a:extLst>
          </p:cNvPr>
          <p:cNvSpPr txBox="1"/>
          <p:nvPr/>
        </p:nvSpPr>
        <p:spPr>
          <a:xfrm>
            <a:off x="2048256" y="829056"/>
            <a:ext cx="677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B3CB4-B44C-47DD-BBC4-EB4C47747841}"/>
              </a:ext>
            </a:extLst>
          </p:cNvPr>
          <p:cNvSpPr txBox="1"/>
          <p:nvPr/>
        </p:nvSpPr>
        <p:spPr>
          <a:xfrm>
            <a:off x="2182368" y="185318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695FA5-9426-4205-A27A-F1C27E2824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050942"/>
              </p:ext>
            </p:extLst>
          </p:nvPr>
        </p:nvGraphicFramePr>
        <p:xfrm>
          <a:off x="3385312" y="2632821"/>
          <a:ext cx="4637024" cy="347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3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406402-7D7A-4C08-B7F2-72E7B7C5F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E4406402-7D7A-4C08-B7F2-72E7B7C5F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D70321-F3B2-4716-8CC1-4666A15A5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7D70321-F3B2-4716-8CC1-4666A15A5A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1151A5-EC21-4AF1-A6FC-ECA13CBF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91151A5-EC21-4AF1-A6FC-ECA13CBF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F85082-8788-46A2-ACFA-128FF42A2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9FF85082-8788-46A2-ACFA-128FF42A2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97A32-E68A-4AF6-8ED9-C63683EEB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F097A32-E68A-4AF6-8ED9-C63683EEB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41633F-DC27-4823-BF31-8A1FDE0F2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641633F-DC27-4823-BF31-8A1FDE0F2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47BB7-4BA1-42CF-A197-ED404F3E47A0}"/>
              </a:ext>
            </a:extLst>
          </p:cNvPr>
          <p:cNvSpPr txBox="1"/>
          <p:nvPr/>
        </p:nvSpPr>
        <p:spPr>
          <a:xfrm>
            <a:off x="633984" y="865632"/>
            <a:ext cx="10046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3DCCFC6-67C0-4B3B-9A58-72DA51F57330}"/>
              </a:ext>
            </a:extLst>
          </p:cNvPr>
          <p:cNvSpPr/>
          <p:nvPr/>
        </p:nvSpPr>
        <p:spPr>
          <a:xfrm>
            <a:off x="4108704" y="1889760"/>
            <a:ext cx="1987296" cy="1450848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6493B-4184-4C4D-9885-47CAB0513F47}"/>
              </a:ext>
            </a:extLst>
          </p:cNvPr>
          <p:cNvSpPr txBox="1"/>
          <p:nvPr/>
        </p:nvSpPr>
        <p:spPr>
          <a:xfrm>
            <a:off x="4974336" y="1450407"/>
            <a:ext cx="329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4EC86-8AAB-48C8-ABBD-1E0F4D48C54E}"/>
              </a:ext>
            </a:extLst>
          </p:cNvPr>
          <p:cNvSpPr txBox="1"/>
          <p:nvPr/>
        </p:nvSpPr>
        <p:spPr>
          <a:xfrm>
            <a:off x="3694176" y="3071860"/>
            <a:ext cx="41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EDE6D-67FA-4270-990B-42225B79E044}"/>
              </a:ext>
            </a:extLst>
          </p:cNvPr>
          <p:cNvSpPr txBox="1"/>
          <p:nvPr/>
        </p:nvSpPr>
        <p:spPr>
          <a:xfrm>
            <a:off x="6205728" y="307186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2D4A2-3919-437E-85ED-0E004814824F}"/>
              </a:ext>
            </a:extLst>
          </p:cNvPr>
          <p:cNvSpPr txBox="1"/>
          <p:nvPr/>
        </p:nvSpPr>
        <p:spPr>
          <a:xfrm>
            <a:off x="944880" y="3779961"/>
            <a:ext cx="1030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ABC 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AB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 =BC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  = AC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8809D-407D-4163-9303-63885B4D71B3}"/>
              </a:ext>
            </a:extLst>
          </p:cNvPr>
          <p:cNvSpPr txBox="1"/>
          <p:nvPr/>
        </p:nvSpPr>
        <p:spPr>
          <a:xfrm>
            <a:off x="4059936" y="195072"/>
            <a:ext cx="424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DEA2E7-CABD-467E-82E7-DBE1E8AFDC5D}"/>
              </a:ext>
            </a:extLst>
          </p:cNvPr>
          <p:cNvSpPr txBox="1"/>
          <p:nvPr/>
        </p:nvSpPr>
        <p:spPr>
          <a:xfrm>
            <a:off x="2307336" y="1706878"/>
            <a:ext cx="796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322AD5-1415-44FD-B7F1-42AACAFB8458}"/>
              </a:ext>
            </a:extLst>
          </p:cNvPr>
          <p:cNvSpPr txBox="1"/>
          <p:nvPr/>
        </p:nvSpPr>
        <p:spPr>
          <a:xfrm>
            <a:off x="1901952" y="5300519"/>
            <a:ext cx="835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ABC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AB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  = AC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11B0F3E-D2CD-4BEE-8DC8-017ED32395AE}"/>
              </a:ext>
            </a:extLst>
          </p:cNvPr>
          <p:cNvSpPr/>
          <p:nvPr/>
        </p:nvSpPr>
        <p:spPr>
          <a:xfrm>
            <a:off x="5023104" y="2768706"/>
            <a:ext cx="2182368" cy="2242206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84EA-865A-4040-92C0-601BEA5B7C11}"/>
              </a:ext>
            </a:extLst>
          </p:cNvPr>
          <p:cNvSpPr txBox="1"/>
          <p:nvPr/>
        </p:nvSpPr>
        <p:spPr>
          <a:xfrm>
            <a:off x="5940552" y="2399374"/>
            <a:ext cx="3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B5022-0905-4B87-9DFF-659BC381FA0A}"/>
              </a:ext>
            </a:extLst>
          </p:cNvPr>
          <p:cNvSpPr txBox="1"/>
          <p:nvPr/>
        </p:nvSpPr>
        <p:spPr>
          <a:xfrm>
            <a:off x="4535425" y="4826246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9B55E-530D-4725-AC0E-482359D87EFD}"/>
              </a:ext>
            </a:extLst>
          </p:cNvPr>
          <p:cNvSpPr txBox="1"/>
          <p:nvPr/>
        </p:nvSpPr>
        <p:spPr>
          <a:xfrm>
            <a:off x="7205472" y="4826246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EE8A9-98B5-4DCD-88C9-65AE0ED24663}"/>
              </a:ext>
            </a:extLst>
          </p:cNvPr>
          <p:cNvSpPr txBox="1"/>
          <p:nvPr/>
        </p:nvSpPr>
        <p:spPr>
          <a:xfrm>
            <a:off x="4017264" y="243840"/>
            <a:ext cx="41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C1D40-59EC-4C9F-80F3-5AA3B16D6F50}"/>
              </a:ext>
            </a:extLst>
          </p:cNvPr>
          <p:cNvSpPr txBox="1"/>
          <p:nvPr/>
        </p:nvSpPr>
        <p:spPr>
          <a:xfrm>
            <a:off x="426720" y="1058889"/>
            <a:ext cx="836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6B456E-5330-4B78-8418-60AA0018A6BC}"/>
                  </a:ext>
                </a:extLst>
              </p:cNvPr>
              <p:cNvSpPr txBox="1"/>
              <p:nvPr/>
            </p:nvSpPr>
            <p:spPr>
              <a:xfrm>
                <a:off x="807720" y="4564185"/>
                <a:ext cx="100157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বিষম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</a:t>
                </a:r>
                <a:r>
                  <a:rPr lang="as-IN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BC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≠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AC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6B456E-5330-4B78-8418-60AA0018A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" y="4564185"/>
                <a:ext cx="10015728" cy="1077218"/>
              </a:xfrm>
              <a:prstGeom prst="rect">
                <a:avLst/>
              </a:prstGeom>
              <a:blipFill>
                <a:blip r:embed="rId2"/>
                <a:stretch>
                  <a:fillRect l="-1582" t="-7386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6D7F5D46-AED7-461C-A4D2-DA29F4EA5AEE}"/>
              </a:ext>
            </a:extLst>
          </p:cNvPr>
          <p:cNvSpPr/>
          <p:nvPr/>
        </p:nvSpPr>
        <p:spPr>
          <a:xfrm>
            <a:off x="2791968" y="2401824"/>
            <a:ext cx="4925568" cy="1231392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30910-650F-467C-A64E-0A16B1795026}"/>
              </a:ext>
            </a:extLst>
          </p:cNvPr>
          <p:cNvSpPr txBox="1"/>
          <p:nvPr/>
        </p:nvSpPr>
        <p:spPr>
          <a:xfrm>
            <a:off x="2426208" y="1989858"/>
            <a:ext cx="51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C93A6-346B-409E-B240-CAA2801D6A90}"/>
              </a:ext>
            </a:extLst>
          </p:cNvPr>
          <p:cNvSpPr txBox="1"/>
          <p:nvPr/>
        </p:nvSpPr>
        <p:spPr>
          <a:xfrm>
            <a:off x="2194560" y="3633216"/>
            <a:ext cx="74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41630-EC00-4BD8-ABA8-2A7DA52C37DD}"/>
              </a:ext>
            </a:extLst>
          </p:cNvPr>
          <p:cNvSpPr txBox="1"/>
          <p:nvPr/>
        </p:nvSpPr>
        <p:spPr>
          <a:xfrm>
            <a:off x="8083296" y="3448550"/>
            <a:ext cx="3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8A529-6727-47DB-A1BE-6950AB290C96}"/>
              </a:ext>
            </a:extLst>
          </p:cNvPr>
          <p:cNvSpPr txBox="1"/>
          <p:nvPr/>
        </p:nvSpPr>
        <p:spPr>
          <a:xfrm>
            <a:off x="4053840" y="300729"/>
            <a:ext cx="408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ষম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20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E20F21-1147-499D-A06C-2655ACB71883}"/>
              </a:ext>
            </a:extLst>
          </p:cNvPr>
          <p:cNvSpPr txBox="1"/>
          <p:nvPr/>
        </p:nvSpPr>
        <p:spPr>
          <a:xfrm>
            <a:off x="536448" y="3206496"/>
            <a:ext cx="1094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সমবাহু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্ষেত্রে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21C83F-67E2-4FC5-B8A4-1BE44D2B559D}"/>
              </a:ext>
            </a:extLst>
          </p:cNvPr>
          <p:cNvSpPr txBox="1"/>
          <p:nvPr/>
        </p:nvSpPr>
        <p:spPr>
          <a:xfrm>
            <a:off x="4059936" y="292608"/>
            <a:ext cx="410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জ-</a:t>
            </a:r>
            <a:r>
              <a:rPr lang="as-IN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9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1022</Words>
  <Application>Microsoft Office PowerPoint</Application>
  <PresentationFormat>Widescreen</PresentationFormat>
  <Paragraphs>99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Monotype Corsiva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Imrans</dc:creator>
  <cp:lastModifiedBy>Imrans</cp:lastModifiedBy>
  <cp:revision>72</cp:revision>
  <dcterms:created xsi:type="dcterms:W3CDTF">2021-03-28T04:23:31Z</dcterms:created>
  <dcterms:modified xsi:type="dcterms:W3CDTF">2021-04-11T07:31:21Z</dcterms:modified>
</cp:coreProperties>
</file>