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83" r:id="rId4"/>
    <p:sldId id="267" r:id="rId5"/>
    <p:sldId id="259" r:id="rId6"/>
    <p:sldId id="257" r:id="rId7"/>
    <p:sldId id="279" r:id="rId8"/>
    <p:sldId id="284" r:id="rId9"/>
    <p:sldId id="285" r:id="rId10"/>
    <p:sldId id="269" r:id="rId11"/>
    <p:sldId id="287" r:id="rId12"/>
    <p:sldId id="290" r:id="rId13"/>
    <p:sldId id="261" r:id="rId14"/>
    <p:sldId id="291" r:id="rId15"/>
    <p:sldId id="292" r:id="rId16"/>
    <p:sldId id="294" r:id="rId17"/>
    <p:sldId id="274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8C9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15" autoAdjust="0"/>
  </p:normalViewPr>
  <p:slideViewPr>
    <p:cSldViewPr>
      <p:cViewPr varScale="1">
        <p:scale>
          <a:sx n="77" d="100"/>
          <a:sy n="7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E96AF-2EFA-4144-8EAA-9B2C30510D85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F841B-2DDF-4D06-9943-9E0EC54B2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9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9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27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3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92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0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61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প্রশ্নগুলোর সঠিক</a:t>
            </a:r>
            <a:r>
              <a:rPr lang="bn-BD" baseline="0" dirty="0" smtClean="0"/>
              <a:t> উত্তর পেতে</a:t>
            </a:r>
            <a:r>
              <a:rPr lang="bn-BD" dirty="0" smtClean="0"/>
              <a:t> অপসনের</a:t>
            </a:r>
            <a:r>
              <a:rPr lang="bn-BD" baseline="0" dirty="0" smtClean="0"/>
              <a:t> ঘরে ক্লিক করুন কেননা এখানে ট্রিগার ব্যাবহার করা হয়েছে।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7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6DB04-BCB8-4A19-9824-A8F6E4A88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2AAE-6660-4C1C-B7AC-AC94B2D292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3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9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46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3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F841B-2DDF-4D06-9943-9E0EC54B2C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5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6A4D-809F-42B4-A439-32D6474CC34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F497-DA83-454B-BDF5-E87EE7FD3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1.wav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573">
              <a:schemeClr val="accent5"/>
            </a:gs>
            <a:gs pos="97987">
              <a:schemeClr val="accent6">
                <a:lumMod val="50000"/>
              </a:schemeClr>
            </a:gs>
            <a:gs pos="32000">
              <a:schemeClr val="accent2">
                <a:lumMod val="75000"/>
              </a:schemeClr>
            </a:gs>
            <a:gs pos="31000">
              <a:schemeClr val="tx1"/>
            </a:gs>
            <a:gs pos="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ame 5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35608" y="1066800"/>
            <a:ext cx="7177986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735608" y="1143000"/>
            <a:ext cx="7177986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F60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28014" y="1056102"/>
            <a:ext cx="7177986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99414" y="1056102"/>
            <a:ext cx="7177986" cy="4565184"/>
          </a:xfrm>
          <a:custGeom>
            <a:avLst/>
            <a:gdLst>
              <a:gd name="connsiteX0" fmla="*/ 2899023 w 5867284"/>
              <a:gd name="connsiteY0" fmla="*/ 3105426 h 5805754"/>
              <a:gd name="connsiteX1" fmla="*/ 2913998 w 5867284"/>
              <a:gd name="connsiteY1" fmla="*/ 5805754 h 5805754"/>
              <a:gd name="connsiteX2" fmla="*/ 2611328 w 5867284"/>
              <a:gd name="connsiteY2" fmla="*/ 5791238 h 5805754"/>
              <a:gd name="connsiteX3" fmla="*/ 2458328 w 5867284"/>
              <a:gd name="connsiteY3" fmla="*/ 5772775 h 5805754"/>
              <a:gd name="connsiteX4" fmla="*/ 2334255 w 5867284"/>
              <a:gd name="connsiteY4" fmla="*/ 5751734 h 5805754"/>
              <a:gd name="connsiteX5" fmla="*/ 2898398 w 5867284"/>
              <a:gd name="connsiteY5" fmla="*/ 2992756 h 5805754"/>
              <a:gd name="connsiteX6" fmla="*/ 2898635 w 5867284"/>
              <a:gd name="connsiteY6" fmla="*/ 3035446 h 5805754"/>
              <a:gd name="connsiteX7" fmla="*/ 2827505 w 5867284"/>
              <a:gd name="connsiteY7" fmla="*/ 3107288 h 5805754"/>
              <a:gd name="connsiteX8" fmla="*/ 2773327 w 5867284"/>
              <a:gd name="connsiteY8" fmla="*/ 2957511 h 5805754"/>
              <a:gd name="connsiteX9" fmla="*/ 269098 w 5867284"/>
              <a:gd name="connsiteY9" fmla="*/ 4339000 h 5805754"/>
              <a:gd name="connsiteX10" fmla="*/ 235700 w 5867284"/>
              <a:gd name="connsiteY10" fmla="*/ 4286789 h 5805754"/>
              <a:gd name="connsiteX11" fmla="*/ 4157 w 5867284"/>
              <a:gd name="connsiteY11" fmla="*/ 3766248 h 5805754"/>
              <a:gd name="connsiteX12" fmla="*/ 0 w 5867284"/>
              <a:gd name="connsiteY12" fmla="*/ 3750891 h 5805754"/>
              <a:gd name="connsiteX13" fmla="*/ 2993604 w 5867284"/>
              <a:gd name="connsiteY13" fmla="*/ 2968676 h 5805754"/>
              <a:gd name="connsiteX14" fmla="*/ 5568387 w 5867284"/>
              <a:gd name="connsiteY14" fmla="*/ 4355151 h 5805754"/>
              <a:gd name="connsiteX15" fmla="*/ 5458984 w 5867284"/>
              <a:gd name="connsiteY15" fmla="*/ 4526171 h 5805754"/>
              <a:gd name="connsiteX16" fmla="*/ 5282990 w 5867284"/>
              <a:gd name="connsiteY16" fmla="*/ 4749682 h 5805754"/>
              <a:gd name="connsiteX17" fmla="*/ 5193612 w 5867284"/>
              <a:gd name="connsiteY17" fmla="*/ 4843074 h 5805754"/>
              <a:gd name="connsiteX18" fmla="*/ 3022883 w 5867284"/>
              <a:gd name="connsiteY18" fmla="*/ 3012946 h 5805754"/>
              <a:gd name="connsiteX19" fmla="*/ 3026395 w 5867284"/>
              <a:gd name="connsiteY19" fmla="*/ 3022948 h 5805754"/>
              <a:gd name="connsiteX20" fmla="*/ 662190 w 5867284"/>
              <a:gd name="connsiteY20" fmla="*/ 954339 h 5805754"/>
              <a:gd name="connsiteX21" fmla="*/ 2811526 w 5867284"/>
              <a:gd name="connsiteY21" fmla="*/ 2766432 h 5805754"/>
              <a:gd name="connsiteX22" fmla="*/ 2854211 w 5867284"/>
              <a:gd name="connsiteY22" fmla="*/ 2837081 h 5805754"/>
              <a:gd name="connsiteX23" fmla="*/ 279430 w 5867284"/>
              <a:gd name="connsiteY23" fmla="*/ 1450605 h 5805754"/>
              <a:gd name="connsiteX24" fmla="*/ 388831 w 5867284"/>
              <a:gd name="connsiteY24" fmla="*/ 1279585 h 5805754"/>
              <a:gd name="connsiteX25" fmla="*/ 564825 w 5867284"/>
              <a:gd name="connsiteY25" fmla="*/ 1056075 h 5805754"/>
              <a:gd name="connsiteX26" fmla="*/ 5578717 w 5867284"/>
              <a:gd name="connsiteY26" fmla="*/ 1466759 h 5805754"/>
              <a:gd name="connsiteX27" fmla="*/ 5612116 w 5867284"/>
              <a:gd name="connsiteY27" fmla="*/ 1518968 h 5805754"/>
              <a:gd name="connsiteX28" fmla="*/ 5843658 w 5867284"/>
              <a:gd name="connsiteY28" fmla="*/ 2039510 h 5805754"/>
              <a:gd name="connsiteX29" fmla="*/ 5867284 w 5867284"/>
              <a:gd name="connsiteY29" fmla="*/ 2126772 h 5805754"/>
              <a:gd name="connsiteX30" fmla="*/ 3234792 w 5867284"/>
              <a:gd name="connsiteY30" fmla="*/ 2879861 h 5805754"/>
              <a:gd name="connsiteX31" fmla="*/ 3019112 w 5867284"/>
              <a:gd name="connsiteY31" fmla="*/ 2878795 h 5805754"/>
              <a:gd name="connsiteX32" fmla="*/ 3540038 w 5867284"/>
              <a:gd name="connsiteY32" fmla="*/ 58512 h 5805754"/>
              <a:gd name="connsiteX33" fmla="*/ 3602985 w 5867284"/>
              <a:gd name="connsiteY33" fmla="*/ 73095 h 5805754"/>
              <a:gd name="connsiteX34" fmla="*/ 3054457 w 5867284"/>
              <a:gd name="connsiteY34" fmla="*/ 2643300 h 5805754"/>
              <a:gd name="connsiteX35" fmla="*/ 2949417 w 5867284"/>
              <a:gd name="connsiteY35" fmla="*/ 2812998 h 5805754"/>
              <a:gd name="connsiteX36" fmla="*/ 2933818 w 5867284"/>
              <a:gd name="connsiteY36" fmla="*/ 0 h 5805754"/>
              <a:gd name="connsiteX37" fmla="*/ 3236487 w 5867284"/>
              <a:gd name="connsiteY37" fmla="*/ 14516 h 5805754"/>
              <a:gd name="connsiteX38" fmla="*/ 3540038 w 5867284"/>
              <a:gd name="connsiteY38" fmla="*/ 58512 h 580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67284" h="5805754">
                <a:moveTo>
                  <a:pt x="2899023" y="3105426"/>
                </a:moveTo>
                <a:lnTo>
                  <a:pt x="2913998" y="5805754"/>
                </a:lnTo>
                <a:lnTo>
                  <a:pt x="2611328" y="5791238"/>
                </a:lnTo>
                <a:cubicBezTo>
                  <a:pt x="2559941" y="5786283"/>
                  <a:pt x="2508930" y="5780118"/>
                  <a:pt x="2458328" y="5772775"/>
                </a:cubicBezTo>
                <a:lnTo>
                  <a:pt x="2334255" y="5751734"/>
                </a:lnTo>
                <a:close/>
                <a:moveTo>
                  <a:pt x="2898398" y="2992756"/>
                </a:moveTo>
                <a:lnTo>
                  <a:pt x="2898635" y="3035446"/>
                </a:lnTo>
                <a:lnTo>
                  <a:pt x="2827505" y="3107288"/>
                </a:lnTo>
                <a:close/>
                <a:moveTo>
                  <a:pt x="2773327" y="2957511"/>
                </a:moveTo>
                <a:lnTo>
                  <a:pt x="269098" y="4339000"/>
                </a:lnTo>
                <a:lnTo>
                  <a:pt x="235700" y="4286789"/>
                </a:lnTo>
                <a:cubicBezTo>
                  <a:pt x="141571" y="4122236"/>
                  <a:pt x="63708" y="3948073"/>
                  <a:pt x="4157" y="3766248"/>
                </a:cubicBezTo>
                <a:lnTo>
                  <a:pt x="0" y="3750891"/>
                </a:lnTo>
                <a:close/>
                <a:moveTo>
                  <a:pt x="2993604" y="2968676"/>
                </a:moveTo>
                <a:lnTo>
                  <a:pt x="5568387" y="4355151"/>
                </a:lnTo>
                <a:lnTo>
                  <a:pt x="5458984" y="4526171"/>
                </a:lnTo>
                <a:cubicBezTo>
                  <a:pt x="5404044" y="4603401"/>
                  <a:pt x="5345294" y="4677986"/>
                  <a:pt x="5282990" y="4749682"/>
                </a:cubicBezTo>
                <a:lnTo>
                  <a:pt x="5193612" y="4843074"/>
                </a:lnTo>
                <a:lnTo>
                  <a:pt x="3022883" y="3012946"/>
                </a:lnTo>
                <a:lnTo>
                  <a:pt x="3026395" y="3022948"/>
                </a:lnTo>
                <a:close/>
                <a:moveTo>
                  <a:pt x="662190" y="954339"/>
                </a:moveTo>
                <a:lnTo>
                  <a:pt x="2811526" y="2766432"/>
                </a:lnTo>
                <a:lnTo>
                  <a:pt x="2854211" y="2837081"/>
                </a:lnTo>
                <a:lnTo>
                  <a:pt x="279430" y="1450605"/>
                </a:lnTo>
                <a:lnTo>
                  <a:pt x="388831" y="1279585"/>
                </a:lnTo>
                <a:cubicBezTo>
                  <a:pt x="443771" y="1202355"/>
                  <a:pt x="502522" y="1127771"/>
                  <a:pt x="564825" y="1056075"/>
                </a:cubicBezTo>
                <a:close/>
                <a:moveTo>
                  <a:pt x="5578717" y="1466759"/>
                </a:moveTo>
                <a:lnTo>
                  <a:pt x="5612116" y="1518968"/>
                </a:lnTo>
                <a:cubicBezTo>
                  <a:pt x="5706244" y="1683523"/>
                  <a:pt x="5784107" y="1857685"/>
                  <a:pt x="5843658" y="2039510"/>
                </a:cubicBezTo>
                <a:lnTo>
                  <a:pt x="5867284" y="2126772"/>
                </a:lnTo>
                <a:lnTo>
                  <a:pt x="3234792" y="2879861"/>
                </a:lnTo>
                <a:lnTo>
                  <a:pt x="3019112" y="2878795"/>
                </a:lnTo>
                <a:close/>
                <a:moveTo>
                  <a:pt x="3540038" y="58512"/>
                </a:moveTo>
                <a:lnTo>
                  <a:pt x="3602985" y="73095"/>
                </a:lnTo>
                <a:lnTo>
                  <a:pt x="3054457" y="2643300"/>
                </a:lnTo>
                <a:lnTo>
                  <a:pt x="2949417" y="2812998"/>
                </a:lnTo>
                <a:lnTo>
                  <a:pt x="2933818" y="0"/>
                </a:lnTo>
                <a:lnTo>
                  <a:pt x="3236487" y="14516"/>
                </a:lnTo>
                <a:cubicBezTo>
                  <a:pt x="3339261" y="24428"/>
                  <a:pt x="3440530" y="39174"/>
                  <a:pt x="3540038" y="58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446" y="63787"/>
            <a:ext cx="12089176" cy="6759767"/>
            <a:chOff x="-664888" y="-588073"/>
            <a:chExt cx="13497844" cy="770067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664888" y="-588073"/>
              <a:ext cx="13497844" cy="7700676"/>
            </a:xfrm>
            <a:custGeom>
              <a:avLst/>
              <a:gdLst/>
              <a:ahLst/>
              <a:cxnLst/>
              <a:rect l="l" t="t" r="r" b="b"/>
              <a:pathLst>
                <a:path w="12027565" h="6705600">
                  <a:moveTo>
                    <a:pt x="5043822" y="3022428"/>
                  </a:moveTo>
                  <a:lnTo>
                    <a:pt x="5043822" y="3400675"/>
                  </a:lnTo>
                  <a:lnTo>
                    <a:pt x="4953372" y="3314336"/>
                  </a:lnTo>
                  <a:lnTo>
                    <a:pt x="4885534" y="3264999"/>
                  </a:lnTo>
                  <a:lnTo>
                    <a:pt x="4887590" y="3264999"/>
                  </a:lnTo>
                  <a:cubicBezTo>
                    <a:pt x="4884849" y="3262258"/>
                    <a:pt x="4880738" y="3260888"/>
                    <a:pt x="4875256" y="3260888"/>
                  </a:cubicBezTo>
                  <a:lnTo>
                    <a:pt x="4848532" y="3242387"/>
                  </a:lnTo>
                  <a:lnTo>
                    <a:pt x="4850588" y="3242387"/>
                  </a:lnTo>
                  <a:lnTo>
                    <a:pt x="4737525" y="3186883"/>
                  </a:lnTo>
                  <a:close/>
                  <a:moveTo>
                    <a:pt x="6729570" y="2605123"/>
                  </a:moveTo>
                  <a:cubicBezTo>
                    <a:pt x="6761091" y="2740799"/>
                    <a:pt x="6797065" y="2856260"/>
                    <a:pt x="6837494" y="2951507"/>
                  </a:cubicBezTo>
                  <a:cubicBezTo>
                    <a:pt x="6877922" y="3046754"/>
                    <a:pt x="6920407" y="3126583"/>
                    <a:pt x="6964947" y="3190994"/>
                  </a:cubicBezTo>
                  <a:cubicBezTo>
                    <a:pt x="7009487" y="3255406"/>
                    <a:pt x="7054369" y="3306455"/>
                    <a:pt x="7099594" y="3344143"/>
                  </a:cubicBezTo>
                  <a:cubicBezTo>
                    <a:pt x="7144819" y="3381831"/>
                    <a:pt x="7187646" y="3410268"/>
                    <a:pt x="7228075" y="3429454"/>
                  </a:cubicBezTo>
                  <a:cubicBezTo>
                    <a:pt x="7268503" y="3448641"/>
                    <a:pt x="7305506" y="3460975"/>
                    <a:pt x="7339082" y="3466457"/>
                  </a:cubicBezTo>
                  <a:cubicBezTo>
                    <a:pt x="7372658" y="3471938"/>
                    <a:pt x="7399725" y="3474679"/>
                    <a:pt x="7420282" y="3474679"/>
                  </a:cubicBezTo>
                  <a:cubicBezTo>
                    <a:pt x="7481952" y="3474679"/>
                    <a:pt x="7535058" y="3463030"/>
                    <a:pt x="7579598" y="3439733"/>
                  </a:cubicBezTo>
                  <a:cubicBezTo>
                    <a:pt x="7624137" y="3416435"/>
                    <a:pt x="7661482" y="3385942"/>
                    <a:pt x="7691633" y="3348255"/>
                  </a:cubicBezTo>
                  <a:cubicBezTo>
                    <a:pt x="7721783" y="3310567"/>
                    <a:pt x="7744053" y="3268425"/>
                    <a:pt x="7758442" y="3221830"/>
                  </a:cubicBezTo>
                  <a:cubicBezTo>
                    <a:pt x="7772832" y="3175234"/>
                    <a:pt x="7780027" y="3127953"/>
                    <a:pt x="7780027" y="3079987"/>
                  </a:cubicBezTo>
                  <a:cubicBezTo>
                    <a:pt x="7780027" y="2988166"/>
                    <a:pt x="7763239" y="2913476"/>
                    <a:pt x="7729663" y="2855917"/>
                  </a:cubicBezTo>
                  <a:cubicBezTo>
                    <a:pt x="7696086" y="2798358"/>
                    <a:pt x="7656686" y="2753133"/>
                    <a:pt x="7611461" y="2720242"/>
                  </a:cubicBezTo>
                  <a:cubicBezTo>
                    <a:pt x="7566236" y="2687351"/>
                    <a:pt x="7520325" y="2664738"/>
                    <a:pt x="7473730" y="2652404"/>
                  </a:cubicBezTo>
                  <a:cubicBezTo>
                    <a:pt x="7427134" y="2640070"/>
                    <a:pt x="7390817" y="2633903"/>
                    <a:pt x="7364778" y="2633903"/>
                  </a:cubicBezTo>
                  <a:cubicBezTo>
                    <a:pt x="7322294" y="2633903"/>
                    <a:pt x="7284949" y="2641440"/>
                    <a:pt x="7252743" y="2656515"/>
                  </a:cubicBezTo>
                  <a:cubicBezTo>
                    <a:pt x="7220537" y="2671590"/>
                    <a:pt x="7193471" y="2690434"/>
                    <a:pt x="7171543" y="2713047"/>
                  </a:cubicBezTo>
                  <a:cubicBezTo>
                    <a:pt x="7149616" y="2735659"/>
                    <a:pt x="7133170" y="2759985"/>
                    <a:pt x="7122207" y="2786024"/>
                  </a:cubicBezTo>
                  <a:cubicBezTo>
                    <a:pt x="7111243" y="2812062"/>
                    <a:pt x="7105761" y="2836731"/>
                    <a:pt x="7105761" y="2860029"/>
                  </a:cubicBezTo>
                  <a:cubicBezTo>
                    <a:pt x="7105761" y="2914847"/>
                    <a:pt x="7123920" y="2961785"/>
                    <a:pt x="7160237" y="3000843"/>
                  </a:cubicBezTo>
                  <a:cubicBezTo>
                    <a:pt x="7196554" y="3039901"/>
                    <a:pt x="7246233" y="3059430"/>
                    <a:pt x="7309275" y="3059430"/>
                  </a:cubicBezTo>
                  <a:cubicBezTo>
                    <a:pt x="7327090" y="3059430"/>
                    <a:pt x="7346962" y="3056347"/>
                    <a:pt x="7368890" y="3050180"/>
                  </a:cubicBezTo>
                  <a:cubicBezTo>
                    <a:pt x="7390817" y="3044013"/>
                    <a:pt x="7410688" y="3034419"/>
                    <a:pt x="7428504" y="3021400"/>
                  </a:cubicBezTo>
                  <a:cubicBezTo>
                    <a:pt x="7446320" y="3008381"/>
                    <a:pt x="7461396" y="2991250"/>
                    <a:pt x="7473730" y="2970008"/>
                  </a:cubicBezTo>
                  <a:cubicBezTo>
                    <a:pt x="7486064" y="2948766"/>
                    <a:pt x="7492231" y="2923070"/>
                    <a:pt x="7492231" y="2892919"/>
                  </a:cubicBezTo>
                  <a:cubicBezTo>
                    <a:pt x="7492231" y="2866881"/>
                    <a:pt x="7485378" y="2836046"/>
                    <a:pt x="7471674" y="2800414"/>
                  </a:cubicBezTo>
                  <a:cubicBezTo>
                    <a:pt x="7477156" y="2799043"/>
                    <a:pt x="7485378" y="2798358"/>
                    <a:pt x="7496342" y="2798358"/>
                  </a:cubicBezTo>
                  <a:cubicBezTo>
                    <a:pt x="7523751" y="2798358"/>
                    <a:pt x="7548762" y="2805553"/>
                    <a:pt x="7571375" y="2819943"/>
                  </a:cubicBezTo>
                  <a:cubicBezTo>
                    <a:pt x="7593987" y="2834332"/>
                    <a:pt x="7613516" y="2852834"/>
                    <a:pt x="7629962" y="2875446"/>
                  </a:cubicBezTo>
                  <a:cubicBezTo>
                    <a:pt x="7646407" y="2898059"/>
                    <a:pt x="7659427" y="2922384"/>
                    <a:pt x="7669020" y="2948423"/>
                  </a:cubicBezTo>
                  <a:cubicBezTo>
                    <a:pt x="7678613" y="2974462"/>
                    <a:pt x="7683410" y="2999130"/>
                    <a:pt x="7683410" y="3022428"/>
                  </a:cubicBezTo>
                  <a:cubicBezTo>
                    <a:pt x="7683410" y="3049837"/>
                    <a:pt x="7677928" y="3080330"/>
                    <a:pt x="7666964" y="3113906"/>
                  </a:cubicBezTo>
                  <a:cubicBezTo>
                    <a:pt x="7656000" y="3147482"/>
                    <a:pt x="7639213" y="3179003"/>
                    <a:pt x="7616600" y="3208468"/>
                  </a:cubicBezTo>
                  <a:cubicBezTo>
                    <a:pt x="7593987" y="3237932"/>
                    <a:pt x="7564865" y="3262601"/>
                    <a:pt x="7529233" y="3282472"/>
                  </a:cubicBezTo>
                  <a:cubicBezTo>
                    <a:pt x="7493601" y="3302344"/>
                    <a:pt x="7450432" y="3312280"/>
                    <a:pt x="7399725" y="3312280"/>
                  </a:cubicBezTo>
                  <a:cubicBezTo>
                    <a:pt x="7346277" y="3312280"/>
                    <a:pt x="7292486" y="3302001"/>
                    <a:pt x="7238353" y="3281445"/>
                  </a:cubicBezTo>
                  <a:cubicBezTo>
                    <a:pt x="7184220" y="3260888"/>
                    <a:pt x="7131800" y="3224913"/>
                    <a:pt x="7081093" y="3173521"/>
                  </a:cubicBezTo>
                  <a:cubicBezTo>
                    <a:pt x="7030386" y="3122129"/>
                    <a:pt x="6981735" y="3053606"/>
                    <a:pt x="6935139" y="2967952"/>
                  </a:cubicBezTo>
                  <a:cubicBezTo>
                    <a:pt x="6888544" y="2882298"/>
                    <a:pt x="6846059" y="2774375"/>
                    <a:pt x="6807687" y="2644181"/>
                  </a:cubicBezTo>
                  <a:close/>
                  <a:moveTo>
                    <a:pt x="4710801" y="2572232"/>
                  </a:moveTo>
                  <a:lnTo>
                    <a:pt x="5021210" y="2572232"/>
                  </a:lnTo>
                  <a:lnTo>
                    <a:pt x="5025321" y="2578399"/>
                  </a:lnTo>
                  <a:lnTo>
                    <a:pt x="5025321" y="2580455"/>
                  </a:lnTo>
                  <a:cubicBezTo>
                    <a:pt x="5041767" y="2599641"/>
                    <a:pt x="5054443" y="2616087"/>
                    <a:pt x="5063351" y="2629792"/>
                  </a:cubicBezTo>
                  <a:cubicBezTo>
                    <a:pt x="5072259" y="2643496"/>
                    <a:pt x="5076713" y="2664053"/>
                    <a:pt x="5076713" y="2691462"/>
                  </a:cubicBezTo>
                  <a:lnTo>
                    <a:pt x="5076713" y="2709963"/>
                  </a:lnTo>
                  <a:cubicBezTo>
                    <a:pt x="5076713" y="2730520"/>
                    <a:pt x="5071916" y="2748336"/>
                    <a:pt x="5062323" y="2763411"/>
                  </a:cubicBezTo>
                  <a:cubicBezTo>
                    <a:pt x="5052730" y="2778486"/>
                    <a:pt x="5040739" y="2791163"/>
                    <a:pt x="5026349" y="2801441"/>
                  </a:cubicBezTo>
                  <a:cubicBezTo>
                    <a:pt x="5011959" y="2811720"/>
                    <a:pt x="4996199" y="2819600"/>
                    <a:pt x="4979068" y="2825082"/>
                  </a:cubicBezTo>
                  <a:cubicBezTo>
                    <a:pt x="4961938" y="2830564"/>
                    <a:pt x="4945834" y="2833305"/>
                    <a:pt x="4930759" y="2833305"/>
                  </a:cubicBezTo>
                  <a:cubicBezTo>
                    <a:pt x="4906091" y="2833305"/>
                    <a:pt x="4880052" y="2825767"/>
                    <a:pt x="4852643" y="2810692"/>
                  </a:cubicBezTo>
                  <a:cubicBezTo>
                    <a:pt x="4825234" y="2795617"/>
                    <a:pt x="4799538" y="2776431"/>
                    <a:pt x="4775555" y="2753133"/>
                  </a:cubicBezTo>
                  <a:cubicBezTo>
                    <a:pt x="4751572" y="2729835"/>
                    <a:pt x="4732043" y="2705167"/>
                    <a:pt x="4716968" y="2679128"/>
                  </a:cubicBezTo>
                  <a:cubicBezTo>
                    <a:pt x="4701893" y="2653089"/>
                    <a:pt x="4694355" y="2628421"/>
                    <a:pt x="4694355" y="2605123"/>
                  </a:cubicBezTo>
                  <a:cubicBezTo>
                    <a:pt x="4694355" y="2598271"/>
                    <a:pt x="4695383" y="2591076"/>
                    <a:pt x="4697439" y="2583538"/>
                  </a:cubicBezTo>
                  <a:cubicBezTo>
                    <a:pt x="4699495" y="2576001"/>
                    <a:pt x="4703948" y="2572232"/>
                    <a:pt x="4710801" y="2572232"/>
                  </a:cubicBezTo>
                  <a:close/>
                  <a:moveTo>
                    <a:pt x="6440509" y="2274157"/>
                  </a:moveTo>
                  <a:lnTo>
                    <a:pt x="6440509" y="2767522"/>
                  </a:lnTo>
                  <a:cubicBezTo>
                    <a:pt x="6421323" y="2731890"/>
                    <a:pt x="6400423" y="2697629"/>
                    <a:pt x="6377810" y="2664738"/>
                  </a:cubicBezTo>
                  <a:cubicBezTo>
                    <a:pt x="6355198" y="2631847"/>
                    <a:pt x="6330187" y="2602725"/>
                    <a:pt x="6302778" y="2577371"/>
                  </a:cubicBezTo>
                  <a:cubicBezTo>
                    <a:pt x="6275369" y="2552018"/>
                    <a:pt x="6245218" y="2531118"/>
                    <a:pt x="6212327" y="2514673"/>
                  </a:cubicBezTo>
                  <a:cubicBezTo>
                    <a:pt x="6179436" y="2498227"/>
                    <a:pt x="6142434" y="2489319"/>
                    <a:pt x="6101320" y="2487949"/>
                  </a:cubicBezTo>
                  <a:lnTo>
                    <a:pt x="6088986" y="2487949"/>
                  </a:lnTo>
                  <a:cubicBezTo>
                    <a:pt x="6078023" y="2487949"/>
                    <a:pt x="6061920" y="2489319"/>
                    <a:pt x="6040678" y="2492060"/>
                  </a:cubicBezTo>
                  <a:cubicBezTo>
                    <a:pt x="6019436" y="2494801"/>
                    <a:pt x="5995452" y="2500626"/>
                    <a:pt x="5968729" y="2509534"/>
                  </a:cubicBezTo>
                  <a:cubicBezTo>
                    <a:pt x="5942005" y="2518442"/>
                    <a:pt x="5914253" y="2532146"/>
                    <a:pt x="5885473" y="2550648"/>
                  </a:cubicBezTo>
                  <a:cubicBezTo>
                    <a:pt x="5856694" y="2569149"/>
                    <a:pt x="5829970" y="2594845"/>
                    <a:pt x="5805301" y="2627736"/>
                  </a:cubicBezTo>
                  <a:cubicBezTo>
                    <a:pt x="5787485" y="2651033"/>
                    <a:pt x="5774809" y="2674331"/>
                    <a:pt x="5767271" y="2697629"/>
                  </a:cubicBezTo>
                  <a:cubicBezTo>
                    <a:pt x="5759734" y="2720927"/>
                    <a:pt x="5755965" y="2742854"/>
                    <a:pt x="5755965" y="2763411"/>
                  </a:cubicBezTo>
                  <a:cubicBezTo>
                    <a:pt x="5755965" y="2777116"/>
                    <a:pt x="5757678" y="2792533"/>
                    <a:pt x="5761104" y="2809664"/>
                  </a:cubicBezTo>
                  <a:cubicBezTo>
                    <a:pt x="5764530" y="2826795"/>
                    <a:pt x="5771040" y="2842555"/>
                    <a:pt x="5780633" y="2856945"/>
                  </a:cubicBezTo>
                  <a:cubicBezTo>
                    <a:pt x="5790226" y="2871335"/>
                    <a:pt x="5803246" y="2883326"/>
                    <a:pt x="5819691" y="2892919"/>
                  </a:cubicBezTo>
                  <a:cubicBezTo>
                    <a:pt x="5836137" y="2902513"/>
                    <a:pt x="5858065" y="2907309"/>
                    <a:pt x="5885473" y="2907309"/>
                  </a:cubicBezTo>
                  <a:cubicBezTo>
                    <a:pt x="5899178" y="2907309"/>
                    <a:pt x="5915281" y="2902513"/>
                    <a:pt x="5933782" y="2892919"/>
                  </a:cubicBezTo>
                  <a:cubicBezTo>
                    <a:pt x="5952283" y="2883326"/>
                    <a:pt x="5973183" y="2873048"/>
                    <a:pt x="5996480" y="2862084"/>
                  </a:cubicBezTo>
                  <a:cubicBezTo>
                    <a:pt x="6015667" y="2853861"/>
                    <a:pt x="6032798" y="2846324"/>
                    <a:pt x="6047873" y="2839472"/>
                  </a:cubicBezTo>
                  <a:cubicBezTo>
                    <a:pt x="6062948" y="2832619"/>
                    <a:pt x="6072541" y="2829193"/>
                    <a:pt x="6076652" y="2829193"/>
                  </a:cubicBezTo>
                  <a:cubicBezTo>
                    <a:pt x="6105432" y="2829193"/>
                    <a:pt x="6119822" y="2840157"/>
                    <a:pt x="6119822" y="2862084"/>
                  </a:cubicBezTo>
                  <a:cubicBezTo>
                    <a:pt x="6119822" y="2873048"/>
                    <a:pt x="6112969" y="2890521"/>
                    <a:pt x="6099265" y="2914504"/>
                  </a:cubicBezTo>
                  <a:cubicBezTo>
                    <a:pt x="6085560" y="2938487"/>
                    <a:pt x="6062948" y="2966924"/>
                    <a:pt x="6031427" y="2999815"/>
                  </a:cubicBezTo>
                  <a:cubicBezTo>
                    <a:pt x="6008129" y="3024484"/>
                    <a:pt x="5986887" y="3044698"/>
                    <a:pt x="5967701" y="3060458"/>
                  </a:cubicBezTo>
                  <a:cubicBezTo>
                    <a:pt x="5948514" y="3076218"/>
                    <a:pt x="5933439" y="3088210"/>
                    <a:pt x="5922476" y="3096433"/>
                  </a:cubicBezTo>
                  <a:lnTo>
                    <a:pt x="5908086" y="3104655"/>
                  </a:lnTo>
                  <a:lnTo>
                    <a:pt x="6037594" y="3252665"/>
                  </a:lnTo>
                  <a:cubicBezTo>
                    <a:pt x="6104747" y="3178660"/>
                    <a:pt x="6154083" y="3110137"/>
                    <a:pt x="6185603" y="3047096"/>
                  </a:cubicBezTo>
                  <a:cubicBezTo>
                    <a:pt x="6217124" y="2984055"/>
                    <a:pt x="6232884" y="2937459"/>
                    <a:pt x="6232884" y="2907309"/>
                  </a:cubicBezTo>
                  <a:cubicBezTo>
                    <a:pt x="6232884" y="2853861"/>
                    <a:pt x="6216096" y="2812062"/>
                    <a:pt x="6182520" y="2781912"/>
                  </a:cubicBezTo>
                  <a:cubicBezTo>
                    <a:pt x="6148944" y="2751762"/>
                    <a:pt x="6091042" y="2736687"/>
                    <a:pt x="6008814" y="2736687"/>
                  </a:cubicBezTo>
                  <a:cubicBezTo>
                    <a:pt x="5981406" y="2736687"/>
                    <a:pt x="5955367" y="2740113"/>
                    <a:pt x="5930698" y="2746966"/>
                  </a:cubicBezTo>
                  <a:cubicBezTo>
                    <a:pt x="5949885" y="2703111"/>
                    <a:pt x="5976266" y="2671590"/>
                    <a:pt x="6009842" y="2652404"/>
                  </a:cubicBezTo>
                  <a:cubicBezTo>
                    <a:pt x="6043419" y="2633218"/>
                    <a:pt x="6079393" y="2623624"/>
                    <a:pt x="6117766" y="2623624"/>
                  </a:cubicBezTo>
                  <a:cubicBezTo>
                    <a:pt x="6141064" y="2623624"/>
                    <a:pt x="6165732" y="2628763"/>
                    <a:pt x="6191771" y="2639042"/>
                  </a:cubicBezTo>
                  <a:cubicBezTo>
                    <a:pt x="6217809" y="2649321"/>
                    <a:pt x="6242478" y="2662682"/>
                    <a:pt x="6265775" y="2679128"/>
                  </a:cubicBezTo>
                  <a:cubicBezTo>
                    <a:pt x="6289073" y="2695573"/>
                    <a:pt x="6309630" y="2713047"/>
                    <a:pt x="6327446" y="2731548"/>
                  </a:cubicBezTo>
                  <a:cubicBezTo>
                    <a:pt x="6345262" y="2750049"/>
                    <a:pt x="6357596" y="2767522"/>
                    <a:pt x="6364448" y="2783968"/>
                  </a:cubicBezTo>
                  <a:cubicBezTo>
                    <a:pt x="6391858" y="2818229"/>
                    <a:pt x="6411387" y="2851463"/>
                    <a:pt x="6423035" y="2883669"/>
                  </a:cubicBezTo>
                  <a:cubicBezTo>
                    <a:pt x="6434685" y="2915875"/>
                    <a:pt x="6440509" y="2939515"/>
                    <a:pt x="6440509" y="2954590"/>
                  </a:cubicBezTo>
                  <a:lnTo>
                    <a:pt x="6440509" y="3542517"/>
                  </a:lnTo>
                  <a:lnTo>
                    <a:pt x="6549460" y="3641190"/>
                  </a:lnTo>
                  <a:lnTo>
                    <a:pt x="6549460" y="2572232"/>
                  </a:lnTo>
                  <a:lnTo>
                    <a:pt x="6700791" y="2572232"/>
                  </a:lnTo>
                  <a:lnTo>
                    <a:pt x="6722138" y="2572232"/>
                  </a:lnTo>
                  <a:lnTo>
                    <a:pt x="7897201" y="2572232"/>
                  </a:lnTo>
                  <a:lnTo>
                    <a:pt x="7825252" y="2473559"/>
                  </a:lnTo>
                  <a:lnTo>
                    <a:pt x="6644022" y="2473559"/>
                  </a:lnTo>
                  <a:lnTo>
                    <a:pt x="6632953" y="2473559"/>
                  </a:lnTo>
                  <a:lnTo>
                    <a:pt x="6547405" y="2473559"/>
                  </a:lnTo>
                  <a:cubicBezTo>
                    <a:pt x="6544664" y="2468077"/>
                    <a:pt x="6543293" y="2463281"/>
                    <a:pt x="6543293" y="2459169"/>
                  </a:cubicBezTo>
                  <a:cubicBezTo>
                    <a:pt x="6543293" y="2455058"/>
                    <a:pt x="6541923" y="2449576"/>
                    <a:pt x="6539182" y="2442724"/>
                  </a:cubicBezTo>
                  <a:cubicBezTo>
                    <a:pt x="6532330" y="2413944"/>
                    <a:pt x="6522394" y="2382424"/>
                    <a:pt x="6509374" y="2348162"/>
                  </a:cubicBezTo>
                  <a:cubicBezTo>
                    <a:pt x="6496355" y="2313900"/>
                    <a:pt x="6473400" y="2289232"/>
                    <a:pt x="6440509" y="2274157"/>
                  </a:cubicBezTo>
                  <a:close/>
                  <a:moveTo>
                    <a:pt x="5421353" y="2272102"/>
                  </a:moveTo>
                  <a:lnTo>
                    <a:pt x="5421353" y="2557842"/>
                  </a:lnTo>
                  <a:cubicBezTo>
                    <a:pt x="5414500" y="2542767"/>
                    <a:pt x="5404565" y="2529748"/>
                    <a:pt x="5391545" y="2518784"/>
                  </a:cubicBezTo>
                  <a:cubicBezTo>
                    <a:pt x="5378526" y="2507820"/>
                    <a:pt x="5358997" y="2492745"/>
                    <a:pt x="5332958" y="2473559"/>
                  </a:cubicBezTo>
                  <a:lnTo>
                    <a:pt x="5228834" y="2473559"/>
                  </a:lnTo>
                  <a:lnTo>
                    <a:pt x="5147946" y="2473559"/>
                  </a:lnTo>
                  <a:lnTo>
                    <a:pt x="4061203" y="2473559"/>
                  </a:lnTo>
                  <a:lnTo>
                    <a:pt x="4129041" y="2572232"/>
                  </a:lnTo>
                  <a:lnTo>
                    <a:pt x="4531956" y="2572232"/>
                  </a:lnTo>
                  <a:cubicBezTo>
                    <a:pt x="4507288" y="2598271"/>
                    <a:pt x="4487073" y="2624652"/>
                    <a:pt x="4471314" y="2651376"/>
                  </a:cubicBezTo>
                  <a:cubicBezTo>
                    <a:pt x="4455553" y="2678100"/>
                    <a:pt x="4440135" y="2703796"/>
                    <a:pt x="4425060" y="2728464"/>
                  </a:cubicBezTo>
                  <a:cubicBezTo>
                    <a:pt x="4409985" y="2755874"/>
                    <a:pt x="4395595" y="2779514"/>
                    <a:pt x="4381891" y="2799386"/>
                  </a:cubicBezTo>
                  <a:cubicBezTo>
                    <a:pt x="4368186" y="2819257"/>
                    <a:pt x="4351740" y="2829193"/>
                    <a:pt x="4332554" y="2829193"/>
                  </a:cubicBezTo>
                  <a:cubicBezTo>
                    <a:pt x="4321590" y="2829193"/>
                    <a:pt x="4307886" y="2819257"/>
                    <a:pt x="4291440" y="2799386"/>
                  </a:cubicBezTo>
                  <a:cubicBezTo>
                    <a:pt x="4274995" y="2779514"/>
                    <a:pt x="4261976" y="2758614"/>
                    <a:pt x="4252382" y="2736687"/>
                  </a:cubicBezTo>
                  <a:lnTo>
                    <a:pt x="4176322" y="2771634"/>
                  </a:lnTo>
                  <a:cubicBezTo>
                    <a:pt x="4218806" y="2849750"/>
                    <a:pt x="4261291" y="2903198"/>
                    <a:pt x="4303774" y="2931978"/>
                  </a:cubicBezTo>
                  <a:cubicBezTo>
                    <a:pt x="4346259" y="2960757"/>
                    <a:pt x="4378464" y="2975147"/>
                    <a:pt x="4400392" y="2975147"/>
                  </a:cubicBezTo>
                  <a:cubicBezTo>
                    <a:pt x="4420949" y="2975147"/>
                    <a:pt x="4439107" y="2964869"/>
                    <a:pt x="4454868" y="2944312"/>
                  </a:cubicBezTo>
                  <a:cubicBezTo>
                    <a:pt x="4470628" y="2923755"/>
                    <a:pt x="4488786" y="2894975"/>
                    <a:pt x="4509343" y="2857973"/>
                  </a:cubicBezTo>
                  <a:lnTo>
                    <a:pt x="4509343" y="2860029"/>
                  </a:lnTo>
                  <a:cubicBezTo>
                    <a:pt x="4521677" y="2839472"/>
                    <a:pt x="4536752" y="2814461"/>
                    <a:pt x="4554568" y="2784996"/>
                  </a:cubicBezTo>
                  <a:cubicBezTo>
                    <a:pt x="4572384" y="2755531"/>
                    <a:pt x="4592941" y="2724353"/>
                    <a:pt x="4616239" y="2691462"/>
                  </a:cubicBezTo>
                  <a:cubicBezTo>
                    <a:pt x="4625832" y="2718871"/>
                    <a:pt x="4639537" y="2747308"/>
                    <a:pt x="4657353" y="2776773"/>
                  </a:cubicBezTo>
                  <a:cubicBezTo>
                    <a:pt x="4675169" y="2806238"/>
                    <a:pt x="4695726" y="2833990"/>
                    <a:pt x="4719023" y="2860029"/>
                  </a:cubicBezTo>
                  <a:cubicBezTo>
                    <a:pt x="4742321" y="2886067"/>
                    <a:pt x="4767675" y="2909708"/>
                    <a:pt x="4795084" y="2930950"/>
                  </a:cubicBezTo>
                  <a:cubicBezTo>
                    <a:pt x="4822493" y="2952192"/>
                    <a:pt x="4850588" y="2968295"/>
                    <a:pt x="4879367" y="2979259"/>
                  </a:cubicBezTo>
                  <a:lnTo>
                    <a:pt x="4546346" y="3174549"/>
                  </a:lnTo>
                  <a:lnTo>
                    <a:pt x="4659408" y="3314336"/>
                  </a:lnTo>
                  <a:cubicBezTo>
                    <a:pt x="4663520" y="3310224"/>
                    <a:pt x="4666261" y="3308169"/>
                    <a:pt x="4667631" y="3308169"/>
                  </a:cubicBezTo>
                  <a:cubicBezTo>
                    <a:pt x="4669002" y="3308169"/>
                    <a:pt x="4671057" y="3308169"/>
                    <a:pt x="4673798" y="3308169"/>
                  </a:cubicBezTo>
                  <a:cubicBezTo>
                    <a:pt x="4684762" y="3309539"/>
                    <a:pt x="4692985" y="3309882"/>
                    <a:pt x="4698467" y="3309197"/>
                  </a:cubicBezTo>
                  <a:cubicBezTo>
                    <a:pt x="4703948" y="3308511"/>
                    <a:pt x="4714227" y="3308854"/>
                    <a:pt x="4729302" y="3310224"/>
                  </a:cubicBezTo>
                  <a:cubicBezTo>
                    <a:pt x="4738895" y="3311595"/>
                    <a:pt x="4747461" y="3313308"/>
                    <a:pt x="4754998" y="3315363"/>
                  </a:cubicBezTo>
                  <a:cubicBezTo>
                    <a:pt x="4762535" y="3317419"/>
                    <a:pt x="4771101" y="3320160"/>
                    <a:pt x="4780694" y="3323586"/>
                  </a:cubicBezTo>
                  <a:cubicBezTo>
                    <a:pt x="4790287" y="3327012"/>
                    <a:pt x="4801251" y="3331466"/>
                    <a:pt x="4813585" y="3336948"/>
                  </a:cubicBezTo>
                  <a:cubicBezTo>
                    <a:pt x="4825919" y="3342430"/>
                    <a:pt x="4841679" y="3349282"/>
                    <a:pt x="4860866" y="3357505"/>
                  </a:cubicBezTo>
                  <a:cubicBezTo>
                    <a:pt x="4881423" y="3371210"/>
                    <a:pt x="4895470" y="3380118"/>
                    <a:pt x="4903008" y="3384229"/>
                  </a:cubicBezTo>
                  <a:cubicBezTo>
                    <a:pt x="4910545" y="3388340"/>
                    <a:pt x="4915684" y="3391767"/>
                    <a:pt x="4918426" y="3394507"/>
                  </a:cubicBezTo>
                  <a:lnTo>
                    <a:pt x="4951316" y="3421231"/>
                  </a:lnTo>
                  <a:lnTo>
                    <a:pt x="4957483" y="3431510"/>
                  </a:lnTo>
                  <a:cubicBezTo>
                    <a:pt x="4960224" y="3434251"/>
                    <a:pt x="4962965" y="3435621"/>
                    <a:pt x="4965706" y="3435621"/>
                  </a:cubicBezTo>
                  <a:lnTo>
                    <a:pt x="5052045" y="3519904"/>
                  </a:lnTo>
                  <a:lnTo>
                    <a:pt x="5052045" y="3515793"/>
                  </a:lnTo>
                  <a:lnTo>
                    <a:pt x="5082880" y="3563074"/>
                  </a:lnTo>
                  <a:cubicBezTo>
                    <a:pt x="5084251" y="3564444"/>
                    <a:pt x="5085621" y="3565815"/>
                    <a:pt x="5086992" y="3567185"/>
                  </a:cubicBezTo>
                  <a:cubicBezTo>
                    <a:pt x="5088362" y="3568556"/>
                    <a:pt x="5089733" y="3571297"/>
                    <a:pt x="5091103" y="3575408"/>
                  </a:cubicBezTo>
                  <a:lnTo>
                    <a:pt x="5099326" y="3598021"/>
                  </a:lnTo>
                  <a:lnTo>
                    <a:pt x="5150718" y="3630912"/>
                  </a:lnTo>
                  <a:lnTo>
                    <a:pt x="5152774" y="2870307"/>
                  </a:lnTo>
                  <a:lnTo>
                    <a:pt x="5152774" y="2866196"/>
                  </a:lnTo>
                  <a:cubicBezTo>
                    <a:pt x="5154145" y="2866196"/>
                    <a:pt x="5154830" y="2865510"/>
                    <a:pt x="5154830" y="2864140"/>
                  </a:cubicBezTo>
                  <a:cubicBezTo>
                    <a:pt x="5157570" y="2861399"/>
                    <a:pt x="5159626" y="2857287"/>
                    <a:pt x="5160996" y="2851806"/>
                  </a:cubicBezTo>
                  <a:lnTo>
                    <a:pt x="5177442" y="2806581"/>
                  </a:lnTo>
                  <a:cubicBezTo>
                    <a:pt x="5177442" y="2805210"/>
                    <a:pt x="5178812" y="2803154"/>
                    <a:pt x="5181553" y="2800414"/>
                  </a:cubicBezTo>
                  <a:cubicBezTo>
                    <a:pt x="5180183" y="2801784"/>
                    <a:pt x="5179498" y="2802469"/>
                    <a:pt x="5179498" y="2802469"/>
                  </a:cubicBezTo>
                  <a:cubicBezTo>
                    <a:pt x="5182239" y="2791505"/>
                    <a:pt x="5184294" y="2780542"/>
                    <a:pt x="5185665" y="2769578"/>
                  </a:cubicBezTo>
                  <a:cubicBezTo>
                    <a:pt x="5187035" y="2758614"/>
                    <a:pt x="5187720" y="2747651"/>
                    <a:pt x="5187720" y="2736687"/>
                  </a:cubicBezTo>
                  <a:cubicBezTo>
                    <a:pt x="5187720" y="2709278"/>
                    <a:pt x="5182924" y="2680841"/>
                    <a:pt x="5173331" y="2651376"/>
                  </a:cubicBezTo>
                  <a:cubicBezTo>
                    <a:pt x="5163738" y="2621911"/>
                    <a:pt x="5151403" y="2595530"/>
                    <a:pt x="5136329" y="2572232"/>
                  </a:cubicBezTo>
                  <a:lnTo>
                    <a:pt x="5226062" y="2572232"/>
                  </a:lnTo>
                  <a:lnTo>
                    <a:pt x="5313117" y="2572232"/>
                  </a:lnTo>
                  <a:lnTo>
                    <a:pt x="5316513" y="2572232"/>
                  </a:lnTo>
                  <a:cubicBezTo>
                    <a:pt x="5326106" y="2576343"/>
                    <a:pt x="5336727" y="2585251"/>
                    <a:pt x="5348376" y="2598956"/>
                  </a:cubicBezTo>
                  <a:cubicBezTo>
                    <a:pt x="5360025" y="2612661"/>
                    <a:pt x="5371331" y="2627736"/>
                    <a:pt x="5382295" y="2644181"/>
                  </a:cubicBezTo>
                  <a:cubicBezTo>
                    <a:pt x="5393258" y="2660627"/>
                    <a:pt x="5402509" y="2677072"/>
                    <a:pt x="5410046" y="2693518"/>
                  </a:cubicBezTo>
                  <a:cubicBezTo>
                    <a:pt x="5417584" y="2709963"/>
                    <a:pt x="5421353" y="2722983"/>
                    <a:pt x="5421353" y="2732576"/>
                  </a:cubicBezTo>
                  <a:lnTo>
                    <a:pt x="5421353" y="3542517"/>
                  </a:lnTo>
                  <a:lnTo>
                    <a:pt x="5528248" y="3641190"/>
                  </a:lnTo>
                  <a:lnTo>
                    <a:pt x="5528248" y="2572232"/>
                  </a:lnTo>
                  <a:lnTo>
                    <a:pt x="5758486" y="2572232"/>
                  </a:lnTo>
                  <a:lnTo>
                    <a:pt x="5680370" y="2473559"/>
                  </a:lnTo>
                  <a:lnTo>
                    <a:pt x="5526193" y="2473559"/>
                  </a:lnTo>
                  <a:lnTo>
                    <a:pt x="5515914" y="2440668"/>
                  </a:lnTo>
                  <a:cubicBezTo>
                    <a:pt x="5509062" y="2413259"/>
                    <a:pt x="5498441" y="2382424"/>
                    <a:pt x="5484051" y="2348162"/>
                  </a:cubicBezTo>
                  <a:cubicBezTo>
                    <a:pt x="5469662" y="2313900"/>
                    <a:pt x="5448762" y="2288547"/>
                    <a:pt x="5421353" y="2272102"/>
                  </a:cubicBezTo>
                  <a:close/>
                  <a:moveTo>
                    <a:pt x="9604325" y="1570990"/>
                  </a:moveTo>
                  <a:cubicBezTo>
                    <a:pt x="9591823" y="1570990"/>
                    <a:pt x="9581331" y="1575120"/>
                    <a:pt x="9572848" y="1583380"/>
                  </a:cubicBezTo>
                  <a:cubicBezTo>
                    <a:pt x="9564365" y="1591640"/>
                    <a:pt x="9560123" y="1602021"/>
                    <a:pt x="9560123" y="1614523"/>
                  </a:cubicBezTo>
                  <a:cubicBezTo>
                    <a:pt x="9560123" y="1627024"/>
                    <a:pt x="9564477" y="1637517"/>
                    <a:pt x="9573183" y="1646000"/>
                  </a:cubicBezTo>
                  <a:cubicBezTo>
                    <a:pt x="9581889" y="1654483"/>
                    <a:pt x="9592270" y="1658725"/>
                    <a:pt x="9604325" y="1658725"/>
                  </a:cubicBezTo>
                  <a:cubicBezTo>
                    <a:pt x="9616827" y="1658725"/>
                    <a:pt x="9627207" y="1654483"/>
                    <a:pt x="9635467" y="1646000"/>
                  </a:cubicBezTo>
                  <a:cubicBezTo>
                    <a:pt x="9643727" y="1637517"/>
                    <a:pt x="9647857" y="1627024"/>
                    <a:pt x="9647857" y="1614523"/>
                  </a:cubicBezTo>
                  <a:cubicBezTo>
                    <a:pt x="9647857" y="1602021"/>
                    <a:pt x="9643727" y="1591640"/>
                    <a:pt x="9635467" y="1583380"/>
                  </a:cubicBezTo>
                  <a:cubicBezTo>
                    <a:pt x="9627207" y="1575120"/>
                    <a:pt x="9616827" y="1570990"/>
                    <a:pt x="9604325" y="1570990"/>
                  </a:cubicBezTo>
                  <a:close/>
                  <a:moveTo>
                    <a:pt x="9354517" y="1570990"/>
                  </a:moveTo>
                  <a:cubicBezTo>
                    <a:pt x="9342015" y="1570990"/>
                    <a:pt x="9331411" y="1575120"/>
                    <a:pt x="9322705" y="1583380"/>
                  </a:cubicBezTo>
                  <a:cubicBezTo>
                    <a:pt x="9313999" y="1591640"/>
                    <a:pt x="9309645" y="1602021"/>
                    <a:pt x="9309645" y="1614523"/>
                  </a:cubicBezTo>
                  <a:cubicBezTo>
                    <a:pt x="9309645" y="1627024"/>
                    <a:pt x="9313999" y="1637517"/>
                    <a:pt x="9322705" y="1646000"/>
                  </a:cubicBezTo>
                  <a:cubicBezTo>
                    <a:pt x="9331411" y="1654483"/>
                    <a:pt x="9342015" y="1658725"/>
                    <a:pt x="9354517" y="1658725"/>
                  </a:cubicBezTo>
                  <a:cubicBezTo>
                    <a:pt x="9366125" y="1658725"/>
                    <a:pt x="9376283" y="1654483"/>
                    <a:pt x="9384989" y="1646000"/>
                  </a:cubicBezTo>
                  <a:cubicBezTo>
                    <a:pt x="9393696" y="1637517"/>
                    <a:pt x="9398049" y="1627024"/>
                    <a:pt x="9398049" y="1614523"/>
                  </a:cubicBezTo>
                  <a:cubicBezTo>
                    <a:pt x="9398049" y="1602021"/>
                    <a:pt x="9393696" y="1591640"/>
                    <a:pt x="9384989" y="1583380"/>
                  </a:cubicBezTo>
                  <a:cubicBezTo>
                    <a:pt x="9376283" y="1575120"/>
                    <a:pt x="9366125" y="1570990"/>
                    <a:pt x="9354517" y="1570990"/>
                  </a:cubicBezTo>
                  <a:close/>
                  <a:moveTo>
                    <a:pt x="9104039" y="1570990"/>
                  </a:moveTo>
                  <a:cubicBezTo>
                    <a:pt x="9091537" y="1570990"/>
                    <a:pt x="9081045" y="1575120"/>
                    <a:pt x="9072562" y="1583380"/>
                  </a:cubicBezTo>
                  <a:cubicBezTo>
                    <a:pt x="9064079" y="1591640"/>
                    <a:pt x="9059837" y="1602021"/>
                    <a:pt x="9059837" y="1614523"/>
                  </a:cubicBezTo>
                  <a:cubicBezTo>
                    <a:pt x="9059837" y="1627024"/>
                    <a:pt x="9064079" y="1637517"/>
                    <a:pt x="9072562" y="1646000"/>
                  </a:cubicBezTo>
                  <a:cubicBezTo>
                    <a:pt x="9081045" y="1654483"/>
                    <a:pt x="9091537" y="1658725"/>
                    <a:pt x="9104039" y="1658725"/>
                  </a:cubicBezTo>
                  <a:cubicBezTo>
                    <a:pt x="9116541" y="1658725"/>
                    <a:pt x="9127033" y="1654483"/>
                    <a:pt x="9135517" y="1646000"/>
                  </a:cubicBezTo>
                  <a:cubicBezTo>
                    <a:pt x="9143999" y="1637517"/>
                    <a:pt x="9148241" y="1627024"/>
                    <a:pt x="9148241" y="1614523"/>
                  </a:cubicBezTo>
                  <a:cubicBezTo>
                    <a:pt x="9148241" y="1602021"/>
                    <a:pt x="9143999" y="1591640"/>
                    <a:pt x="9135517" y="1583380"/>
                  </a:cubicBezTo>
                  <a:cubicBezTo>
                    <a:pt x="9127033" y="1575120"/>
                    <a:pt x="9116541" y="1570990"/>
                    <a:pt x="9104039" y="1570990"/>
                  </a:cubicBezTo>
                  <a:close/>
                  <a:moveTo>
                    <a:pt x="5518771" y="1551568"/>
                  </a:moveTo>
                  <a:cubicBezTo>
                    <a:pt x="5507608" y="1551568"/>
                    <a:pt x="5498455" y="1555029"/>
                    <a:pt x="5491311" y="1561949"/>
                  </a:cubicBezTo>
                  <a:cubicBezTo>
                    <a:pt x="5484168" y="1568870"/>
                    <a:pt x="5480596" y="1577464"/>
                    <a:pt x="5480596" y="1587733"/>
                  </a:cubicBezTo>
                  <a:cubicBezTo>
                    <a:pt x="5480596" y="1598003"/>
                    <a:pt x="5484168" y="1606597"/>
                    <a:pt x="5491311" y="1613518"/>
                  </a:cubicBezTo>
                  <a:cubicBezTo>
                    <a:pt x="5498455" y="1620439"/>
                    <a:pt x="5507608" y="1623899"/>
                    <a:pt x="5518771" y="1623899"/>
                  </a:cubicBezTo>
                  <a:cubicBezTo>
                    <a:pt x="5529039" y="1623899"/>
                    <a:pt x="5537969" y="1620439"/>
                    <a:pt x="5545559" y="1613518"/>
                  </a:cubicBezTo>
                  <a:cubicBezTo>
                    <a:pt x="5553149" y="1606597"/>
                    <a:pt x="5556945" y="1598003"/>
                    <a:pt x="5556945" y="1587733"/>
                  </a:cubicBezTo>
                  <a:cubicBezTo>
                    <a:pt x="5556945" y="1577464"/>
                    <a:pt x="5553149" y="1568870"/>
                    <a:pt x="5545559" y="1561949"/>
                  </a:cubicBezTo>
                  <a:cubicBezTo>
                    <a:pt x="5537969" y="1555029"/>
                    <a:pt x="5529039" y="1551568"/>
                    <a:pt x="5518771" y="1551568"/>
                  </a:cubicBezTo>
                  <a:close/>
                  <a:moveTo>
                    <a:pt x="7827020" y="1372082"/>
                  </a:moveTo>
                  <a:lnTo>
                    <a:pt x="7827020" y="1544871"/>
                  </a:lnTo>
                  <a:cubicBezTo>
                    <a:pt x="7806928" y="1515850"/>
                    <a:pt x="7786948" y="1493302"/>
                    <a:pt x="7767080" y="1477229"/>
                  </a:cubicBezTo>
                  <a:cubicBezTo>
                    <a:pt x="7747211" y="1461155"/>
                    <a:pt x="7726115" y="1448207"/>
                    <a:pt x="7703790" y="1438384"/>
                  </a:cubicBezTo>
                  <a:close/>
                  <a:moveTo>
                    <a:pt x="8765455" y="1370742"/>
                  </a:moveTo>
                  <a:lnTo>
                    <a:pt x="8765455" y="1541522"/>
                  </a:lnTo>
                  <a:cubicBezTo>
                    <a:pt x="8748489" y="1513840"/>
                    <a:pt x="8730406" y="1491739"/>
                    <a:pt x="8711207" y="1475219"/>
                  </a:cubicBezTo>
                  <a:cubicBezTo>
                    <a:pt x="8692009" y="1458699"/>
                    <a:pt x="8671917" y="1445975"/>
                    <a:pt x="8650932" y="1437045"/>
                  </a:cubicBezTo>
                  <a:cubicBezTo>
                    <a:pt x="8671471" y="1425436"/>
                    <a:pt x="8690669" y="1414386"/>
                    <a:pt x="8708529" y="1403894"/>
                  </a:cubicBezTo>
                  <a:cubicBezTo>
                    <a:pt x="8726388" y="1393401"/>
                    <a:pt x="8745363" y="1382351"/>
                    <a:pt x="8765455" y="1370742"/>
                  </a:cubicBezTo>
                  <a:close/>
                  <a:moveTo>
                    <a:pt x="6208886" y="1370742"/>
                  </a:moveTo>
                  <a:lnTo>
                    <a:pt x="6208886" y="1541522"/>
                  </a:lnTo>
                  <a:cubicBezTo>
                    <a:pt x="6191920" y="1513840"/>
                    <a:pt x="6173837" y="1491739"/>
                    <a:pt x="6154638" y="1475219"/>
                  </a:cubicBezTo>
                  <a:cubicBezTo>
                    <a:pt x="6135439" y="1458699"/>
                    <a:pt x="6115348" y="1445975"/>
                    <a:pt x="6094363" y="1437045"/>
                  </a:cubicBezTo>
                  <a:cubicBezTo>
                    <a:pt x="6114901" y="1425436"/>
                    <a:pt x="6134100" y="1414386"/>
                    <a:pt x="6151959" y="1403894"/>
                  </a:cubicBezTo>
                  <a:cubicBezTo>
                    <a:pt x="6169819" y="1393401"/>
                    <a:pt x="6188794" y="1382351"/>
                    <a:pt x="6208886" y="1370742"/>
                  </a:cubicBezTo>
                  <a:close/>
                  <a:moveTo>
                    <a:pt x="8190979" y="1322522"/>
                  </a:moveTo>
                  <a:lnTo>
                    <a:pt x="8180933" y="1325201"/>
                  </a:lnTo>
                  <a:cubicBezTo>
                    <a:pt x="8173343" y="1326987"/>
                    <a:pt x="8165083" y="1330112"/>
                    <a:pt x="8156153" y="1334577"/>
                  </a:cubicBezTo>
                  <a:cubicBezTo>
                    <a:pt x="8147223" y="1339042"/>
                    <a:pt x="8138964" y="1344511"/>
                    <a:pt x="8131373" y="1350985"/>
                  </a:cubicBezTo>
                  <a:cubicBezTo>
                    <a:pt x="8123783" y="1357459"/>
                    <a:pt x="8117421" y="1364826"/>
                    <a:pt x="8112286" y="1373086"/>
                  </a:cubicBezTo>
                  <a:cubicBezTo>
                    <a:pt x="8107152" y="1381346"/>
                    <a:pt x="8104584" y="1390164"/>
                    <a:pt x="8104584" y="1399540"/>
                  </a:cubicBezTo>
                  <a:cubicBezTo>
                    <a:pt x="8104584" y="1410702"/>
                    <a:pt x="8108937" y="1420302"/>
                    <a:pt x="8117644" y="1428339"/>
                  </a:cubicBezTo>
                  <a:cubicBezTo>
                    <a:pt x="8126350" y="1436375"/>
                    <a:pt x="8137178" y="1440394"/>
                    <a:pt x="8150126" y="1440394"/>
                  </a:cubicBezTo>
                  <a:cubicBezTo>
                    <a:pt x="8157269" y="1440394"/>
                    <a:pt x="8164413" y="1438719"/>
                    <a:pt x="8171557" y="1435371"/>
                  </a:cubicBezTo>
                  <a:cubicBezTo>
                    <a:pt x="8178701" y="1432022"/>
                    <a:pt x="8185175" y="1427111"/>
                    <a:pt x="8190979" y="1420637"/>
                  </a:cubicBezTo>
                  <a:cubicBezTo>
                    <a:pt x="8196783" y="1414163"/>
                    <a:pt x="8201360" y="1406238"/>
                    <a:pt x="8204708" y="1396861"/>
                  </a:cubicBezTo>
                  <a:cubicBezTo>
                    <a:pt x="8208057" y="1387485"/>
                    <a:pt x="8209731" y="1376770"/>
                    <a:pt x="8209731" y="1364715"/>
                  </a:cubicBezTo>
                  <a:lnTo>
                    <a:pt x="8209731" y="1359357"/>
                  </a:lnTo>
                  <a:cubicBezTo>
                    <a:pt x="8211071" y="1359357"/>
                    <a:pt x="8211852" y="1359245"/>
                    <a:pt x="8212075" y="1359022"/>
                  </a:cubicBezTo>
                  <a:cubicBezTo>
                    <a:pt x="8212299" y="1358799"/>
                    <a:pt x="8212857" y="1358687"/>
                    <a:pt x="8213750" y="1358687"/>
                  </a:cubicBezTo>
                  <a:lnTo>
                    <a:pt x="8219107" y="1358687"/>
                  </a:lnTo>
                  <a:cubicBezTo>
                    <a:pt x="8239646" y="1358687"/>
                    <a:pt x="8255384" y="1363375"/>
                    <a:pt x="8266323" y="1372751"/>
                  </a:cubicBezTo>
                  <a:cubicBezTo>
                    <a:pt x="8277262" y="1382127"/>
                    <a:pt x="8282731" y="1395745"/>
                    <a:pt x="8282731" y="1413605"/>
                  </a:cubicBezTo>
                  <a:cubicBezTo>
                    <a:pt x="8282731" y="1422534"/>
                    <a:pt x="8280276" y="1432357"/>
                    <a:pt x="8275364" y="1443073"/>
                  </a:cubicBezTo>
                  <a:cubicBezTo>
                    <a:pt x="8270453" y="1453788"/>
                    <a:pt x="8262975" y="1463834"/>
                    <a:pt x="8252929" y="1473210"/>
                  </a:cubicBezTo>
                  <a:cubicBezTo>
                    <a:pt x="8242883" y="1482586"/>
                    <a:pt x="8230046" y="1490400"/>
                    <a:pt x="8214419" y="1496651"/>
                  </a:cubicBezTo>
                  <a:cubicBezTo>
                    <a:pt x="8198792" y="1502901"/>
                    <a:pt x="8180263" y="1506027"/>
                    <a:pt x="8158832" y="1506027"/>
                  </a:cubicBezTo>
                  <a:cubicBezTo>
                    <a:pt x="8137847" y="1506027"/>
                    <a:pt x="8111951" y="1501339"/>
                    <a:pt x="8081144" y="1491963"/>
                  </a:cubicBezTo>
                  <a:lnTo>
                    <a:pt x="8133382" y="1567642"/>
                  </a:lnTo>
                  <a:cubicBezTo>
                    <a:pt x="8150795" y="1568981"/>
                    <a:pt x="8168320" y="1573446"/>
                    <a:pt x="8185956" y="1581036"/>
                  </a:cubicBezTo>
                  <a:cubicBezTo>
                    <a:pt x="8203592" y="1588626"/>
                    <a:pt x="8221452" y="1598226"/>
                    <a:pt x="8239534" y="1609835"/>
                  </a:cubicBezTo>
                  <a:cubicBezTo>
                    <a:pt x="8257617" y="1621443"/>
                    <a:pt x="8275588" y="1634726"/>
                    <a:pt x="8293447" y="1649683"/>
                  </a:cubicBezTo>
                  <a:cubicBezTo>
                    <a:pt x="8311306" y="1664640"/>
                    <a:pt x="8329165" y="1680156"/>
                    <a:pt x="8347025" y="1696229"/>
                  </a:cubicBezTo>
                  <a:lnTo>
                    <a:pt x="8347025" y="1665422"/>
                  </a:lnTo>
                  <a:cubicBezTo>
                    <a:pt x="8328273" y="1646223"/>
                    <a:pt x="8307958" y="1627136"/>
                    <a:pt x="8286080" y="1608160"/>
                  </a:cubicBezTo>
                  <a:cubicBezTo>
                    <a:pt x="8264202" y="1589185"/>
                    <a:pt x="8238306" y="1569651"/>
                    <a:pt x="8208392" y="1549559"/>
                  </a:cubicBezTo>
                  <a:cubicBezTo>
                    <a:pt x="8247682" y="1537950"/>
                    <a:pt x="8275923" y="1521207"/>
                    <a:pt x="8293112" y="1499330"/>
                  </a:cubicBezTo>
                  <a:cubicBezTo>
                    <a:pt x="8310302" y="1477452"/>
                    <a:pt x="8318897" y="1454011"/>
                    <a:pt x="8318897" y="1429008"/>
                  </a:cubicBezTo>
                  <a:cubicBezTo>
                    <a:pt x="8318897" y="1415614"/>
                    <a:pt x="8316106" y="1402443"/>
                    <a:pt x="8310525" y="1389494"/>
                  </a:cubicBezTo>
                  <a:cubicBezTo>
                    <a:pt x="8304944" y="1376546"/>
                    <a:pt x="8297019" y="1365161"/>
                    <a:pt x="8286750" y="1355338"/>
                  </a:cubicBezTo>
                  <a:cubicBezTo>
                    <a:pt x="8276481" y="1345516"/>
                    <a:pt x="8263979" y="1337591"/>
                    <a:pt x="8249245" y="1331563"/>
                  </a:cubicBezTo>
                  <a:cubicBezTo>
                    <a:pt x="8234511" y="1325536"/>
                    <a:pt x="8218214" y="1322522"/>
                    <a:pt x="8200355" y="1322522"/>
                  </a:cubicBezTo>
                  <a:close/>
                  <a:moveTo>
                    <a:pt x="7354863" y="1302430"/>
                  </a:moveTo>
                  <a:lnTo>
                    <a:pt x="7521625" y="1302430"/>
                  </a:lnTo>
                  <a:lnTo>
                    <a:pt x="7521625" y="1422981"/>
                  </a:lnTo>
                  <a:cubicBezTo>
                    <a:pt x="7518053" y="1417623"/>
                    <a:pt x="7513588" y="1411595"/>
                    <a:pt x="7508230" y="1404898"/>
                  </a:cubicBezTo>
                  <a:cubicBezTo>
                    <a:pt x="7502872" y="1398201"/>
                    <a:pt x="7497180" y="1392062"/>
                    <a:pt x="7491152" y="1386481"/>
                  </a:cubicBezTo>
                  <a:cubicBezTo>
                    <a:pt x="7485125" y="1380900"/>
                    <a:pt x="7478985" y="1376100"/>
                    <a:pt x="7472735" y="1372082"/>
                  </a:cubicBezTo>
                  <a:cubicBezTo>
                    <a:pt x="7466484" y="1368063"/>
                    <a:pt x="7460456" y="1366054"/>
                    <a:pt x="7454652" y="1366054"/>
                  </a:cubicBezTo>
                  <a:cubicBezTo>
                    <a:pt x="7448848" y="1366054"/>
                    <a:pt x="7443713" y="1367728"/>
                    <a:pt x="7439248" y="1371077"/>
                  </a:cubicBezTo>
                  <a:cubicBezTo>
                    <a:pt x="7434784" y="1374426"/>
                    <a:pt x="7430542" y="1378109"/>
                    <a:pt x="7426524" y="1382127"/>
                  </a:cubicBezTo>
                  <a:lnTo>
                    <a:pt x="7421166" y="1386146"/>
                  </a:lnTo>
                  <a:cubicBezTo>
                    <a:pt x="7419826" y="1366947"/>
                    <a:pt x="7413129" y="1350427"/>
                    <a:pt x="7401074" y="1336586"/>
                  </a:cubicBezTo>
                  <a:cubicBezTo>
                    <a:pt x="7389019" y="1322745"/>
                    <a:pt x="7373615" y="1311360"/>
                    <a:pt x="7354863" y="1302430"/>
                  </a:cubicBezTo>
                  <a:close/>
                  <a:moveTo>
                    <a:pt x="6840513" y="1302430"/>
                  </a:moveTo>
                  <a:lnTo>
                    <a:pt x="7007275" y="1302430"/>
                  </a:lnTo>
                  <a:lnTo>
                    <a:pt x="7007275" y="1422981"/>
                  </a:lnTo>
                  <a:cubicBezTo>
                    <a:pt x="7003703" y="1417623"/>
                    <a:pt x="6999238" y="1411595"/>
                    <a:pt x="6993880" y="1404898"/>
                  </a:cubicBezTo>
                  <a:cubicBezTo>
                    <a:pt x="6988522" y="1398201"/>
                    <a:pt x="6982830" y="1392062"/>
                    <a:pt x="6976802" y="1386481"/>
                  </a:cubicBezTo>
                  <a:cubicBezTo>
                    <a:pt x="6970775" y="1380900"/>
                    <a:pt x="6964635" y="1376100"/>
                    <a:pt x="6958385" y="1372082"/>
                  </a:cubicBezTo>
                  <a:cubicBezTo>
                    <a:pt x="6952134" y="1368063"/>
                    <a:pt x="6946106" y="1366054"/>
                    <a:pt x="6940302" y="1366054"/>
                  </a:cubicBezTo>
                  <a:cubicBezTo>
                    <a:pt x="6934498" y="1366054"/>
                    <a:pt x="6929363" y="1367728"/>
                    <a:pt x="6924898" y="1371077"/>
                  </a:cubicBezTo>
                  <a:cubicBezTo>
                    <a:pt x="6920433" y="1374426"/>
                    <a:pt x="6916192" y="1378109"/>
                    <a:pt x="6912173" y="1382127"/>
                  </a:cubicBezTo>
                  <a:lnTo>
                    <a:pt x="6906816" y="1386146"/>
                  </a:lnTo>
                  <a:cubicBezTo>
                    <a:pt x="6905476" y="1366947"/>
                    <a:pt x="6898779" y="1350427"/>
                    <a:pt x="6886724" y="1336586"/>
                  </a:cubicBezTo>
                  <a:cubicBezTo>
                    <a:pt x="6874669" y="1322745"/>
                    <a:pt x="6859265" y="1311360"/>
                    <a:pt x="6840513" y="1302430"/>
                  </a:cubicBezTo>
                  <a:close/>
                  <a:moveTo>
                    <a:pt x="5475908" y="1302430"/>
                  </a:moveTo>
                  <a:lnTo>
                    <a:pt x="5633293" y="1302430"/>
                  </a:lnTo>
                  <a:lnTo>
                    <a:pt x="5633293" y="1556256"/>
                  </a:lnTo>
                  <a:cubicBezTo>
                    <a:pt x="5622579" y="1543308"/>
                    <a:pt x="5612532" y="1532146"/>
                    <a:pt x="5603156" y="1522770"/>
                  </a:cubicBezTo>
                  <a:cubicBezTo>
                    <a:pt x="5593781" y="1513394"/>
                    <a:pt x="5584069" y="1505134"/>
                    <a:pt x="5574024" y="1497990"/>
                  </a:cubicBezTo>
                  <a:cubicBezTo>
                    <a:pt x="5563977" y="1490846"/>
                    <a:pt x="5553373" y="1484484"/>
                    <a:pt x="5542211" y="1478903"/>
                  </a:cubicBezTo>
                  <a:cubicBezTo>
                    <a:pt x="5531048" y="1473322"/>
                    <a:pt x="5518547" y="1467852"/>
                    <a:pt x="5504706" y="1462495"/>
                  </a:cubicBezTo>
                  <a:lnTo>
                    <a:pt x="5587752" y="1395522"/>
                  </a:lnTo>
                  <a:cubicBezTo>
                    <a:pt x="5577929" y="1383020"/>
                    <a:pt x="5568777" y="1372416"/>
                    <a:pt x="5560293" y="1363710"/>
                  </a:cubicBezTo>
                  <a:cubicBezTo>
                    <a:pt x="5551810" y="1355004"/>
                    <a:pt x="5543215" y="1347078"/>
                    <a:pt x="5534509" y="1339935"/>
                  </a:cubicBezTo>
                  <a:cubicBezTo>
                    <a:pt x="5525802" y="1332791"/>
                    <a:pt x="5516761" y="1326317"/>
                    <a:pt x="5507385" y="1320513"/>
                  </a:cubicBezTo>
                  <a:cubicBezTo>
                    <a:pt x="5498009" y="1314708"/>
                    <a:pt x="5487516" y="1308681"/>
                    <a:pt x="5475908" y="1302430"/>
                  </a:cubicBezTo>
                  <a:close/>
                  <a:moveTo>
                    <a:pt x="4619997" y="1302430"/>
                  </a:moveTo>
                  <a:lnTo>
                    <a:pt x="4791448" y="1302430"/>
                  </a:lnTo>
                  <a:lnTo>
                    <a:pt x="4791448" y="1521431"/>
                  </a:lnTo>
                  <a:cubicBezTo>
                    <a:pt x="4784750" y="1510715"/>
                    <a:pt x="4777495" y="1500334"/>
                    <a:pt x="4769681" y="1490288"/>
                  </a:cubicBezTo>
                  <a:cubicBezTo>
                    <a:pt x="4761868" y="1480242"/>
                    <a:pt x="4751264" y="1470085"/>
                    <a:pt x="4737869" y="1459816"/>
                  </a:cubicBezTo>
                  <a:cubicBezTo>
                    <a:pt x="4739208" y="1450440"/>
                    <a:pt x="4739878" y="1442180"/>
                    <a:pt x="4739878" y="1435036"/>
                  </a:cubicBezTo>
                  <a:cubicBezTo>
                    <a:pt x="4739878" y="1418516"/>
                    <a:pt x="4736864" y="1403559"/>
                    <a:pt x="4730837" y="1390164"/>
                  </a:cubicBezTo>
                  <a:cubicBezTo>
                    <a:pt x="4724809" y="1376770"/>
                    <a:pt x="4716438" y="1364714"/>
                    <a:pt x="4705722" y="1353999"/>
                  </a:cubicBezTo>
                  <a:cubicBezTo>
                    <a:pt x="4695007" y="1343283"/>
                    <a:pt x="4682282" y="1333684"/>
                    <a:pt x="4667548" y="1325201"/>
                  </a:cubicBezTo>
                  <a:cubicBezTo>
                    <a:pt x="4652814" y="1316717"/>
                    <a:pt x="4636964" y="1309127"/>
                    <a:pt x="4619997" y="1302430"/>
                  </a:cubicBezTo>
                  <a:close/>
                  <a:moveTo>
                    <a:pt x="3296022" y="1302430"/>
                  </a:moveTo>
                  <a:lnTo>
                    <a:pt x="3467472" y="1302430"/>
                  </a:lnTo>
                  <a:lnTo>
                    <a:pt x="3467472" y="1521431"/>
                  </a:lnTo>
                  <a:cubicBezTo>
                    <a:pt x="3460775" y="1510715"/>
                    <a:pt x="3453520" y="1500334"/>
                    <a:pt x="3445706" y="1490288"/>
                  </a:cubicBezTo>
                  <a:cubicBezTo>
                    <a:pt x="3437893" y="1480242"/>
                    <a:pt x="3427289" y="1470085"/>
                    <a:pt x="3413894" y="1459816"/>
                  </a:cubicBezTo>
                  <a:cubicBezTo>
                    <a:pt x="3415234" y="1450440"/>
                    <a:pt x="3415903" y="1442180"/>
                    <a:pt x="3415903" y="1435036"/>
                  </a:cubicBezTo>
                  <a:cubicBezTo>
                    <a:pt x="3415903" y="1418516"/>
                    <a:pt x="3412889" y="1403559"/>
                    <a:pt x="3406862" y="1390164"/>
                  </a:cubicBezTo>
                  <a:cubicBezTo>
                    <a:pt x="3400835" y="1376770"/>
                    <a:pt x="3392463" y="1364714"/>
                    <a:pt x="3381747" y="1353999"/>
                  </a:cubicBezTo>
                  <a:cubicBezTo>
                    <a:pt x="3371032" y="1343283"/>
                    <a:pt x="3358307" y="1333684"/>
                    <a:pt x="3343573" y="1325201"/>
                  </a:cubicBezTo>
                  <a:cubicBezTo>
                    <a:pt x="3328839" y="1316717"/>
                    <a:pt x="3312989" y="1309127"/>
                    <a:pt x="3296022" y="1302430"/>
                  </a:cubicBezTo>
                  <a:close/>
                  <a:moveTo>
                    <a:pt x="6454750" y="1204650"/>
                  </a:moveTo>
                  <a:lnTo>
                    <a:pt x="6454750" y="1297742"/>
                  </a:lnTo>
                  <a:cubicBezTo>
                    <a:pt x="6452518" y="1292831"/>
                    <a:pt x="6449281" y="1288589"/>
                    <a:pt x="6445039" y="1285017"/>
                  </a:cubicBezTo>
                  <a:cubicBezTo>
                    <a:pt x="6440798" y="1281445"/>
                    <a:pt x="6434435" y="1276534"/>
                    <a:pt x="6425952" y="1270283"/>
                  </a:cubicBezTo>
                  <a:lnTo>
                    <a:pt x="6392391" y="1270283"/>
                  </a:lnTo>
                  <a:lnTo>
                    <a:pt x="6365677" y="1270283"/>
                  </a:lnTo>
                  <a:lnTo>
                    <a:pt x="5996584" y="1270283"/>
                  </a:lnTo>
                  <a:lnTo>
                    <a:pt x="6018684" y="1302430"/>
                  </a:lnTo>
                  <a:lnTo>
                    <a:pt x="6208886" y="1302430"/>
                  </a:lnTo>
                  <a:lnTo>
                    <a:pt x="6208886" y="1321182"/>
                  </a:lnTo>
                  <a:lnTo>
                    <a:pt x="6019354" y="1430348"/>
                  </a:lnTo>
                  <a:lnTo>
                    <a:pt x="6054849" y="1476559"/>
                  </a:lnTo>
                  <a:cubicBezTo>
                    <a:pt x="6079852" y="1480131"/>
                    <a:pt x="6103069" y="1487944"/>
                    <a:pt x="6124501" y="1499999"/>
                  </a:cubicBezTo>
                  <a:cubicBezTo>
                    <a:pt x="6145932" y="1512054"/>
                    <a:pt x="6165131" y="1528798"/>
                    <a:pt x="6182097" y="1550229"/>
                  </a:cubicBezTo>
                  <a:cubicBezTo>
                    <a:pt x="6173614" y="1551122"/>
                    <a:pt x="6166247" y="1553689"/>
                    <a:pt x="6159996" y="1557931"/>
                  </a:cubicBezTo>
                  <a:cubicBezTo>
                    <a:pt x="6153745" y="1562172"/>
                    <a:pt x="6149504" y="1568311"/>
                    <a:pt x="6147271" y="1576348"/>
                  </a:cubicBezTo>
                  <a:cubicBezTo>
                    <a:pt x="6141913" y="1566525"/>
                    <a:pt x="6136109" y="1558377"/>
                    <a:pt x="6129858" y="1551903"/>
                  </a:cubicBezTo>
                  <a:cubicBezTo>
                    <a:pt x="6123608" y="1545429"/>
                    <a:pt x="6117692" y="1540406"/>
                    <a:pt x="6112111" y="1536834"/>
                  </a:cubicBezTo>
                  <a:cubicBezTo>
                    <a:pt x="6106530" y="1533262"/>
                    <a:pt x="6101730" y="1530695"/>
                    <a:pt x="6097712" y="1529132"/>
                  </a:cubicBezTo>
                  <a:cubicBezTo>
                    <a:pt x="6093693" y="1527570"/>
                    <a:pt x="6091461" y="1526788"/>
                    <a:pt x="6091014" y="1526788"/>
                  </a:cubicBezTo>
                  <a:cubicBezTo>
                    <a:pt x="6087442" y="1526342"/>
                    <a:pt x="6084652" y="1526007"/>
                    <a:pt x="6082643" y="1525784"/>
                  </a:cubicBezTo>
                  <a:cubicBezTo>
                    <a:pt x="6080634" y="1525561"/>
                    <a:pt x="6078513" y="1525449"/>
                    <a:pt x="6076280" y="1525449"/>
                  </a:cubicBezTo>
                  <a:cubicBezTo>
                    <a:pt x="6058421" y="1525449"/>
                    <a:pt x="6044022" y="1530918"/>
                    <a:pt x="6033083" y="1541857"/>
                  </a:cubicBezTo>
                  <a:cubicBezTo>
                    <a:pt x="6022144" y="1552796"/>
                    <a:pt x="6016675" y="1566749"/>
                    <a:pt x="6016675" y="1583715"/>
                  </a:cubicBezTo>
                  <a:cubicBezTo>
                    <a:pt x="6016675" y="1601575"/>
                    <a:pt x="6021809" y="1616309"/>
                    <a:pt x="6032078" y="1627917"/>
                  </a:cubicBezTo>
                  <a:cubicBezTo>
                    <a:pt x="6042347" y="1639526"/>
                    <a:pt x="6057305" y="1645330"/>
                    <a:pt x="6076950" y="1645330"/>
                  </a:cubicBezTo>
                  <a:cubicBezTo>
                    <a:pt x="6084987" y="1645330"/>
                    <a:pt x="6092800" y="1642874"/>
                    <a:pt x="6100390" y="1637963"/>
                  </a:cubicBezTo>
                  <a:cubicBezTo>
                    <a:pt x="6107981" y="1633052"/>
                    <a:pt x="6111776" y="1626131"/>
                    <a:pt x="6111776" y="1617201"/>
                  </a:cubicBezTo>
                  <a:cubicBezTo>
                    <a:pt x="6111776" y="1610504"/>
                    <a:pt x="6109543" y="1603584"/>
                    <a:pt x="6105079" y="1596440"/>
                  </a:cubicBezTo>
                  <a:cubicBezTo>
                    <a:pt x="6100614" y="1589296"/>
                    <a:pt x="6092577" y="1585724"/>
                    <a:pt x="6080968" y="1585724"/>
                  </a:cubicBezTo>
                  <a:cubicBezTo>
                    <a:pt x="6075611" y="1585724"/>
                    <a:pt x="6070030" y="1587287"/>
                    <a:pt x="6064225" y="1590412"/>
                  </a:cubicBezTo>
                  <a:cubicBezTo>
                    <a:pt x="6058421" y="1593538"/>
                    <a:pt x="6055072" y="1599119"/>
                    <a:pt x="6054179" y="1607156"/>
                  </a:cubicBezTo>
                  <a:cubicBezTo>
                    <a:pt x="6044803" y="1604477"/>
                    <a:pt x="6040115" y="1598449"/>
                    <a:pt x="6040115" y="1589073"/>
                  </a:cubicBezTo>
                  <a:cubicBezTo>
                    <a:pt x="6040115" y="1579250"/>
                    <a:pt x="6044803" y="1572106"/>
                    <a:pt x="6054179" y="1567642"/>
                  </a:cubicBezTo>
                  <a:cubicBezTo>
                    <a:pt x="6063555" y="1563177"/>
                    <a:pt x="6073825" y="1560944"/>
                    <a:pt x="6084987" y="1560944"/>
                  </a:cubicBezTo>
                  <a:cubicBezTo>
                    <a:pt x="6097042" y="1560944"/>
                    <a:pt x="6107646" y="1566749"/>
                    <a:pt x="6116799" y="1578357"/>
                  </a:cubicBezTo>
                  <a:cubicBezTo>
                    <a:pt x="6125952" y="1589966"/>
                    <a:pt x="6132091" y="1605146"/>
                    <a:pt x="6135216" y="1623899"/>
                  </a:cubicBezTo>
                  <a:lnTo>
                    <a:pt x="6162675" y="1643991"/>
                  </a:lnTo>
                  <a:cubicBezTo>
                    <a:pt x="6162675" y="1624345"/>
                    <a:pt x="6165800" y="1610281"/>
                    <a:pt x="6172051" y="1601798"/>
                  </a:cubicBezTo>
                  <a:cubicBezTo>
                    <a:pt x="6178302" y="1593315"/>
                    <a:pt x="6184553" y="1589073"/>
                    <a:pt x="6190804" y="1589073"/>
                  </a:cubicBezTo>
                  <a:cubicBezTo>
                    <a:pt x="6194375" y="1589073"/>
                    <a:pt x="6197724" y="1589854"/>
                    <a:pt x="6200849" y="1591417"/>
                  </a:cubicBezTo>
                  <a:cubicBezTo>
                    <a:pt x="6203975" y="1592980"/>
                    <a:pt x="6206654" y="1594877"/>
                    <a:pt x="6208886" y="1597110"/>
                  </a:cubicBezTo>
                  <a:lnTo>
                    <a:pt x="6208216" y="1597110"/>
                  </a:lnTo>
                  <a:cubicBezTo>
                    <a:pt x="6208216" y="1597556"/>
                    <a:pt x="6208663" y="1598003"/>
                    <a:pt x="6209556" y="1598449"/>
                  </a:cubicBezTo>
                  <a:cubicBezTo>
                    <a:pt x="6210449" y="1598896"/>
                    <a:pt x="6211119" y="1599342"/>
                    <a:pt x="6211565" y="1599789"/>
                  </a:cubicBezTo>
                  <a:cubicBezTo>
                    <a:pt x="6214690" y="1606932"/>
                    <a:pt x="6217034" y="1613183"/>
                    <a:pt x="6218597" y="1618541"/>
                  </a:cubicBezTo>
                  <a:cubicBezTo>
                    <a:pt x="6220160" y="1623899"/>
                    <a:pt x="6221834" y="1629257"/>
                    <a:pt x="6223620" y="1634614"/>
                  </a:cubicBezTo>
                  <a:lnTo>
                    <a:pt x="6244382" y="1650018"/>
                  </a:lnTo>
                  <a:lnTo>
                    <a:pt x="6244382" y="1364714"/>
                  </a:lnTo>
                  <a:lnTo>
                    <a:pt x="6245721" y="1364714"/>
                  </a:lnTo>
                  <a:cubicBezTo>
                    <a:pt x="6256883" y="1364714"/>
                    <a:pt x="6268269" y="1366277"/>
                    <a:pt x="6279877" y="1369403"/>
                  </a:cubicBezTo>
                  <a:cubicBezTo>
                    <a:pt x="6291486" y="1372528"/>
                    <a:pt x="6301978" y="1376881"/>
                    <a:pt x="6311354" y="1382462"/>
                  </a:cubicBezTo>
                  <a:cubicBezTo>
                    <a:pt x="6320730" y="1388043"/>
                    <a:pt x="6328321" y="1394629"/>
                    <a:pt x="6334125" y="1402219"/>
                  </a:cubicBezTo>
                  <a:cubicBezTo>
                    <a:pt x="6339929" y="1409809"/>
                    <a:pt x="6342831" y="1417846"/>
                    <a:pt x="6342831" y="1426329"/>
                  </a:cubicBezTo>
                  <a:cubicBezTo>
                    <a:pt x="6342831" y="1433473"/>
                    <a:pt x="6341269" y="1440170"/>
                    <a:pt x="6338143" y="1446421"/>
                  </a:cubicBezTo>
                  <a:cubicBezTo>
                    <a:pt x="6335018" y="1445082"/>
                    <a:pt x="6331111" y="1443631"/>
                    <a:pt x="6326423" y="1442068"/>
                  </a:cubicBezTo>
                  <a:cubicBezTo>
                    <a:pt x="6321735" y="1440505"/>
                    <a:pt x="6317605" y="1439724"/>
                    <a:pt x="6314033" y="1439724"/>
                  </a:cubicBezTo>
                  <a:cubicBezTo>
                    <a:pt x="6307336" y="1439724"/>
                    <a:pt x="6301420" y="1441175"/>
                    <a:pt x="6296285" y="1444077"/>
                  </a:cubicBezTo>
                  <a:cubicBezTo>
                    <a:pt x="6291151" y="1446979"/>
                    <a:pt x="6286909" y="1450663"/>
                    <a:pt x="6283561" y="1455128"/>
                  </a:cubicBezTo>
                  <a:cubicBezTo>
                    <a:pt x="6280212" y="1459592"/>
                    <a:pt x="6277756" y="1464280"/>
                    <a:pt x="6276194" y="1469192"/>
                  </a:cubicBezTo>
                  <a:cubicBezTo>
                    <a:pt x="6274631" y="1474103"/>
                    <a:pt x="6273850" y="1478568"/>
                    <a:pt x="6273850" y="1482586"/>
                  </a:cubicBezTo>
                  <a:cubicBezTo>
                    <a:pt x="6273850" y="1495088"/>
                    <a:pt x="6278314" y="1504799"/>
                    <a:pt x="6287244" y="1511719"/>
                  </a:cubicBezTo>
                  <a:cubicBezTo>
                    <a:pt x="6296174" y="1518640"/>
                    <a:pt x="6305327" y="1522100"/>
                    <a:pt x="6314703" y="1522100"/>
                  </a:cubicBezTo>
                  <a:cubicBezTo>
                    <a:pt x="6324526" y="1522100"/>
                    <a:pt x="6333120" y="1519310"/>
                    <a:pt x="6340487" y="1513729"/>
                  </a:cubicBezTo>
                  <a:cubicBezTo>
                    <a:pt x="6347854" y="1508148"/>
                    <a:pt x="6353994" y="1501116"/>
                    <a:pt x="6358905" y="1492632"/>
                  </a:cubicBezTo>
                  <a:cubicBezTo>
                    <a:pt x="6363816" y="1484149"/>
                    <a:pt x="6367500" y="1475331"/>
                    <a:pt x="6369955" y="1466178"/>
                  </a:cubicBezTo>
                  <a:cubicBezTo>
                    <a:pt x="6372411" y="1457025"/>
                    <a:pt x="6373639" y="1448654"/>
                    <a:pt x="6373639" y="1441063"/>
                  </a:cubicBezTo>
                  <a:cubicBezTo>
                    <a:pt x="6373639" y="1428115"/>
                    <a:pt x="6370960" y="1415056"/>
                    <a:pt x="6365602" y="1401884"/>
                  </a:cubicBezTo>
                  <a:cubicBezTo>
                    <a:pt x="6360244" y="1388713"/>
                    <a:pt x="6352208" y="1376435"/>
                    <a:pt x="6341492" y="1365049"/>
                  </a:cubicBezTo>
                  <a:cubicBezTo>
                    <a:pt x="6330776" y="1353664"/>
                    <a:pt x="6317270" y="1343730"/>
                    <a:pt x="6300974" y="1335247"/>
                  </a:cubicBezTo>
                  <a:cubicBezTo>
                    <a:pt x="6284677" y="1326763"/>
                    <a:pt x="6265813" y="1320736"/>
                    <a:pt x="6244382" y="1317164"/>
                  </a:cubicBezTo>
                  <a:lnTo>
                    <a:pt x="6244382" y="1302430"/>
                  </a:lnTo>
                  <a:lnTo>
                    <a:pt x="6391126" y="1302430"/>
                  </a:lnTo>
                  <a:lnTo>
                    <a:pt x="6417171" y="1302430"/>
                  </a:lnTo>
                  <a:lnTo>
                    <a:pt x="6420594" y="1302430"/>
                  </a:lnTo>
                  <a:cubicBezTo>
                    <a:pt x="6423720" y="1303769"/>
                    <a:pt x="6427180" y="1306672"/>
                    <a:pt x="6430975" y="1311136"/>
                  </a:cubicBezTo>
                  <a:cubicBezTo>
                    <a:pt x="6434770" y="1315601"/>
                    <a:pt x="6438454" y="1320513"/>
                    <a:pt x="6442025" y="1325870"/>
                  </a:cubicBezTo>
                  <a:cubicBezTo>
                    <a:pt x="6445597" y="1331228"/>
                    <a:pt x="6448611" y="1336586"/>
                    <a:pt x="6451067" y="1341944"/>
                  </a:cubicBezTo>
                  <a:cubicBezTo>
                    <a:pt x="6453522" y="1347302"/>
                    <a:pt x="6454750" y="1351543"/>
                    <a:pt x="6454750" y="1354669"/>
                  </a:cubicBezTo>
                  <a:lnTo>
                    <a:pt x="6454750" y="1618541"/>
                  </a:lnTo>
                  <a:lnTo>
                    <a:pt x="6489576" y="1650688"/>
                  </a:lnTo>
                  <a:lnTo>
                    <a:pt x="6489576" y="1302430"/>
                  </a:lnTo>
                  <a:lnTo>
                    <a:pt x="6551414" y="1302430"/>
                  </a:lnTo>
                  <a:lnTo>
                    <a:pt x="6564585" y="1302430"/>
                  </a:lnTo>
                  <a:lnTo>
                    <a:pt x="6663258" y="1302430"/>
                  </a:lnTo>
                  <a:cubicBezTo>
                    <a:pt x="6640488" y="1322075"/>
                    <a:pt x="6621959" y="1346855"/>
                    <a:pt x="6607671" y="1376770"/>
                  </a:cubicBezTo>
                  <a:cubicBezTo>
                    <a:pt x="6593384" y="1406684"/>
                    <a:pt x="6586686" y="1442180"/>
                    <a:pt x="6587579" y="1483256"/>
                  </a:cubicBezTo>
                  <a:cubicBezTo>
                    <a:pt x="6588026" y="1510938"/>
                    <a:pt x="6591933" y="1534825"/>
                    <a:pt x="6599300" y="1554917"/>
                  </a:cubicBezTo>
                  <a:cubicBezTo>
                    <a:pt x="6606667" y="1575009"/>
                    <a:pt x="6615819" y="1591640"/>
                    <a:pt x="6626758" y="1604812"/>
                  </a:cubicBezTo>
                  <a:cubicBezTo>
                    <a:pt x="6637697" y="1617983"/>
                    <a:pt x="6649975" y="1627806"/>
                    <a:pt x="6663593" y="1634280"/>
                  </a:cubicBezTo>
                  <a:cubicBezTo>
                    <a:pt x="6677211" y="1640754"/>
                    <a:pt x="6690717" y="1643991"/>
                    <a:pt x="6704112" y="1643991"/>
                  </a:cubicBezTo>
                  <a:cubicBezTo>
                    <a:pt x="6713934" y="1643991"/>
                    <a:pt x="6722306" y="1642651"/>
                    <a:pt x="6729226" y="1639972"/>
                  </a:cubicBezTo>
                  <a:cubicBezTo>
                    <a:pt x="6736147" y="1637293"/>
                    <a:pt x="6741728" y="1633721"/>
                    <a:pt x="6745970" y="1629257"/>
                  </a:cubicBezTo>
                  <a:cubicBezTo>
                    <a:pt x="6750211" y="1624792"/>
                    <a:pt x="6753337" y="1619992"/>
                    <a:pt x="6755346" y="1614857"/>
                  </a:cubicBezTo>
                  <a:cubicBezTo>
                    <a:pt x="6757355" y="1609723"/>
                    <a:pt x="6758360" y="1604700"/>
                    <a:pt x="6758360" y="1599789"/>
                  </a:cubicBezTo>
                  <a:cubicBezTo>
                    <a:pt x="6758360" y="1594431"/>
                    <a:pt x="6757132" y="1589073"/>
                    <a:pt x="6754676" y="1583715"/>
                  </a:cubicBezTo>
                  <a:cubicBezTo>
                    <a:pt x="6752220" y="1578357"/>
                    <a:pt x="6748983" y="1573669"/>
                    <a:pt x="6744965" y="1569651"/>
                  </a:cubicBezTo>
                  <a:cubicBezTo>
                    <a:pt x="6740947" y="1565632"/>
                    <a:pt x="6736147" y="1562507"/>
                    <a:pt x="6730566" y="1560275"/>
                  </a:cubicBezTo>
                  <a:cubicBezTo>
                    <a:pt x="6724985" y="1558042"/>
                    <a:pt x="6718846" y="1556926"/>
                    <a:pt x="6712148" y="1556926"/>
                  </a:cubicBezTo>
                  <a:cubicBezTo>
                    <a:pt x="6702326" y="1557373"/>
                    <a:pt x="6694847" y="1561168"/>
                    <a:pt x="6689713" y="1568311"/>
                  </a:cubicBezTo>
                  <a:cubicBezTo>
                    <a:pt x="6684578" y="1575455"/>
                    <a:pt x="6682011" y="1584162"/>
                    <a:pt x="6682011" y="1594431"/>
                  </a:cubicBezTo>
                  <a:cubicBezTo>
                    <a:pt x="6682011" y="1598003"/>
                    <a:pt x="6682234" y="1601575"/>
                    <a:pt x="6682680" y="1605146"/>
                  </a:cubicBezTo>
                  <a:cubicBezTo>
                    <a:pt x="6683127" y="1608718"/>
                    <a:pt x="6684243" y="1612290"/>
                    <a:pt x="6686029" y="1615862"/>
                  </a:cubicBezTo>
                  <a:cubicBezTo>
                    <a:pt x="6675760" y="1610504"/>
                    <a:pt x="6666719" y="1603137"/>
                    <a:pt x="6658905" y="1593761"/>
                  </a:cubicBezTo>
                  <a:cubicBezTo>
                    <a:pt x="6651092" y="1584385"/>
                    <a:pt x="6644506" y="1574004"/>
                    <a:pt x="6639148" y="1562619"/>
                  </a:cubicBezTo>
                  <a:cubicBezTo>
                    <a:pt x="6633790" y="1551233"/>
                    <a:pt x="6629660" y="1539736"/>
                    <a:pt x="6626758" y="1528128"/>
                  </a:cubicBezTo>
                  <a:cubicBezTo>
                    <a:pt x="6623856" y="1516519"/>
                    <a:pt x="6622405" y="1505804"/>
                    <a:pt x="6622405" y="1495981"/>
                  </a:cubicBezTo>
                  <a:cubicBezTo>
                    <a:pt x="6622405" y="1482586"/>
                    <a:pt x="6623410" y="1470420"/>
                    <a:pt x="6625419" y="1459481"/>
                  </a:cubicBezTo>
                  <a:cubicBezTo>
                    <a:pt x="6627428" y="1448542"/>
                    <a:pt x="6629995" y="1438608"/>
                    <a:pt x="6633121" y="1429678"/>
                  </a:cubicBezTo>
                  <a:cubicBezTo>
                    <a:pt x="6636246" y="1420748"/>
                    <a:pt x="6639818" y="1412488"/>
                    <a:pt x="6643836" y="1404898"/>
                  </a:cubicBezTo>
                  <a:cubicBezTo>
                    <a:pt x="6647855" y="1397308"/>
                    <a:pt x="6652096" y="1389718"/>
                    <a:pt x="6656561" y="1382127"/>
                  </a:cubicBezTo>
                  <a:cubicBezTo>
                    <a:pt x="6673528" y="1358017"/>
                    <a:pt x="6691275" y="1339600"/>
                    <a:pt x="6709804" y="1326875"/>
                  </a:cubicBezTo>
                  <a:cubicBezTo>
                    <a:pt x="6719069" y="1320513"/>
                    <a:pt x="6728585" y="1315294"/>
                    <a:pt x="6738352" y="1311220"/>
                  </a:cubicBezTo>
                  <a:lnTo>
                    <a:pt x="6761350" y="1304493"/>
                  </a:lnTo>
                  <a:lnTo>
                    <a:pt x="6765503" y="1320513"/>
                  </a:lnTo>
                  <a:cubicBezTo>
                    <a:pt x="6773540" y="1325424"/>
                    <a:pt x="6781688" y="1329107"/>
                    <a:pt x="6789948" y="1331563"/>
                  </a:cubicBezTo>
                  <a:cubicBezTo>
                    <a:pt x="6798208" y="1334019"/>
                    <a:pt x="6806803" y="1336140"/>
                    <a:pt x="6815733" y="1337926"/>
                  </a:cubicBezTo>
                  <a:cubicBezTo>
                    <a:pt x="6824216" y="1340158"/>
                    <a:pt x="6832588" y="1342502"/>
                    <a:pt x="6840848" y="1344958"/>
                  </a:cubicBezTo>
                  <a:cubicBezTo>
                    <a:pt x="6849108" y="1347413"/>
                    <a:pt x="6856475" y="1350873"/>
                    <a:pt x="6862949" y="1355338"/>
                  </a:cubicBezTo>
                  <a:cubicBezTo>
                    <a:pt x="6869423" y="1359803"/>
                    <a:pt x="6874557" y="1365719"/>
                    <a:pt x="6878352" y="1373086"/>
                  </a:cubicBezTo>
                  <a:cubicBezTo>
                    <a:pt x="6882147" y="1380453"/>
                    <a:pt x="6884045" y="1390164"/>
                    <a:pt x="6884045" y="1402219"/>
                  </a:cubicBezTo>
                  <a:cubicBezTo>
                    <a:pt x="6884045" y="1406684"/>
                    <a:pt x="6880920" y="1413270"/>
                    <a:pt x="6874669" y="1421976"/>
                  </a:cubicBezTo>
                  <a:cubicBezTo>
                    <a:pt x="6868418" y="1430683"/>
                    <a:pt x="6861163" y="1439501"/>
                    <a:pt x="6852903" y="1448430"/>
                  </a:cubicBezTo>
                  <a:cubicBezTo>
                    <a:pt x="6844643" y="1457360"/>
                    <a:pt x="6836494" y="1465173"/>
                    <a:pt x="6828458" y="1471871"/>
                  </a:cubicBezTo>
                  <a:cubicBezTo>
                    <a:pt x="6820421" y="1478568"/>
                    <a:pt x="6814840" y="1481917"/>
                    <a:pt x="6811714" y="1481917"/>
                  </a:cubicBezTo>
                  <a:cubicBezTo>
                    <a:pt x="6810821" y="1481917"/>
                    <a:pt x="6807919" y="1480131"/>
                    <a:pt x="6803008" y="1476559"/>
                  </a:cubicBezTo>
                  <a:cubicBezTo>
                    <a:pt x="6798097" y="1472987"/>
                    <a:pt x="6794302" y="1466067"/>
                    <a:pt x="6791623" y="1455797"/>
                  </a:cubicBezTo>
                  <a:lnTo>
                    <a:pt x="6764834" y="1457137"/>
                  </a:lnTo>
                  <a:cubicBezTo>
                    <a:pt x="6765727" y="1463834"/>
                    <a:pt x="6768405" y="1471759"/>
                    <a:pt x="6772870" y="1480912"/>
                  </a:cubicBezTo>
                  <a:cubicBezTo>
                    <a:pt x="6777335" y="1490065"/>
                    <a:pt x="6782693" y="1498771"/>
                    <a:pt x="6788944" y="1507031"/>
                  </a:cubicBezTo>
                  <a:cubicBezTo>
                    <a:pt x="6795195" y="1515291"/>
                    <a:pt x="6802003" y="1522324"/>
                    <a:pt x="6809370" y="1528128"/>
                  </a:cubicBezTo>
                  <a:cubicBezTo>
                    <a:pt x="6816737" y="1533932"/>
                    <a:pt x="6823770" y="1536834"/>
                    <a:pt x="6830467" y="1536834"/>
                  </a:cubicBezTo>
                  <a:cubicBezTo>
                    <a:pt x="6834932" y="1536834"/>
                    <a:pt x="6839843" y="1535160"/>
                    <a:pt x="6845201" y="1531811"/>
                  </a:cubicBezTo>
                  <a:cubicBezTo>
                    <a:pt x="6850559" y="1528463"/>
                    <a:pt x="6856251" y="1524109"/>
                    <a:pt x="6862279" y="1518752"/>
                  </a:cubicBezTo>
                  <a:cubicBezTo>
                    <a:pt x="6868306" y="1513394"/>
                    <a:pt x="6874557" y="1507255"/>
                    <a:pt x="6881031" y="1500334"/>
                  </a:cubicBezTo>
                  <a:cubicBezTo>
                    <a:pt x="6887505" y="1493414"/>
                    <a:pt x="6894091" y="1486382"/>
                    <a:pt x="6900788" y="1479238"/>
                  </a:cubicBezTo>
                  <a:cubicBezTo>
                    <a:pt x="6907039" y="1472541"/>
                    <a:pt x="6913178" y="1465843"/>
                    <a:pt x="6919206" y="1459146"/>
                  </a:cubicBezTo>
                  <a:cubicBezTo>
                    <a:pt x="6925233" y="1452449"/>
                    <a:pt x="6931037" y="1446644"/>
                    <a:pt x="6936618" y="1441733"/>
                  </a:cubicBezTo>
                  <a:cubicBezTo>
                    <a:pt x="6942200" y="1436822"/>
                    <a:pt x="6947446" y="1432803"/>
                    <a:pt x="6952357" y="1429678"/>
                  </a:cubicBezTo>
                  <a:cubicBezTo>
                    <a:pt x="6957268" y="1426553"/>
                    <a:pt x="6961733" y="1424990"/>
                    <a:pt x="6965752" y="1424990"/>
                  </a:cubicBezTo>
                  <a:cubicBezTo>
                    <a:pt x="6970663" y="1424990"/>
                    <a:pt x="6975574" y="1427222"/>
                    <a:pt x="6980486" y="1431687"/>
                  </a:cubicBezTo>
                  <a:cubicBezTo>
                    <a:pt x="6985397" y="1436152"/>
                    <a:pt x="6989862" y="1441398"/>
                    <a:pt x="6993880" y="1447426"/>
                  </a:cubicBezTo>
                  <a:cubicBezTo>
                    <a:pt x="6997898" y="1453453"/>
                    <a:pt x="7001135" y="1459592"/>
                    <a:pt x="7003591" y="1465843"/>
                  </a:cubicBezTo>
                  <a:cubicBezTo>
                    <a:pt x="7006047" y="1472094"/>
                    <a:pt x="7007275" y="1477005"/>
                    <a:pt x="7007275" y="1480577"/>
                  </a:cubicBezTo>
                  <a:lnTo>
                    <a:pt x="7007275" y="1618541"/>
                  </a:lnTo>
                  <a:lnTo>
                    <a:pt x="7042770" y="1650688"/>
                  </a:lnTo>
                  <a:lnTo>
                    <a:pt x="7042770" y="1302430"/>
                  </a:lnTo>
                  <a:lnTo>
                    <a:pt x="7098357" y="1302430"/>
                  </a:lnTo>
                  <a:lnTo>
                    <a:pt x="7073578" y="1270283"/>
                  </a:lnTo>
                  <a:lnTo>
                    <a:pt x="6753671" y="1270283"/>
                  </a:lnTo>
                  <a:lnTo>
                    <a:pt x="6729338" y="1270283"/>
                  </a:lnTo>
                  <a:lnTo>
                    <a:pt x="6539136" y="1270283"/>
                  </a:lnTo>
                  <a:lnTo>
                    <a:pt x="6528643" y="1270283"/>
                  </a:lnTo>
                  <a:lnTo>
                    <a:pt x="6488906" y="1270283"/>
                  </a:lnTo>
                  <a:lnTo>
                    <a:pt x="6485558" y="1259568"/>
                  </a:lnTo>
                  <a:cubicBezTo>
                    <a:pt x="6483325" y="1250638"/>
                    <a:pt x="6479865" y="1240592"/>
                    <a:pt x="6475177" y="1229430"/>
                  </a:cubicBezTo>
                  <a:cubicBezTo>
                    <a:pt x="6470489" y="1218268"/>
                    <a:pt x="6463680" y="1210008"/>
                    <a:pt x="6454750" y="1204650"/>
                  </a:cubicBezTo>
                  <a:close/>
                  <a:moveTo>
                    <a:pt x="8057703" y="1126292"/>
                  </a:moveTo>
                  <a:cubicBezTo>
                    <a:pt x="8053685" y="1145937"/>
                    <a:pt x="8051676" y="1159778"/>
                    <a:pt x="8051676" y="1167815"/>
                  </a:cubicBezTo>
                  <a:cubicBezTo>
                    <a:pt x="8051676" y="1179870"/>
                    <a:pt x="8054243" y="1190697"/>
                    <a:pt x="8059378" y="1200297"/>
                  </a:cubicBezTo>
                  <a:cubicBezTo>
                    <a:pt x="8064512" y="1209896"/>
                    <a:pt x="8071098" y="1217821"/>
                    <a:pt x="8079135" y="1224072"/>
                  </a:cubicBezTo>
                  <a:cubicBezTo>
                    <a:pt x="8087171" y="1230323"/>
                    <a:pt x="8096213" y="1235122"/>
                    <a:pt x="8106259" y="1238471"/>
                  </a:cubicBezTo>
                  <a:cubicBezTo>
                    <a:pt x="8116304" y="1241820"/>
                    <a:pt x="8126239" y="1243494"/>
                    <a:pt x="8136061" y="1243494"/>
                  </a:cubicBezTo>
                  <a:cubicBezTo>
                    <a:pt x="8141419" y="1243494"/>
                    <a:pt x="8148116" y="1243271"/>
                    <a:pt x="8156153" y="1242824"/>
                  </a:cubicBezTo>
                  <a:cubicBezTo>
                    <a:pt x="8164190" y="1242378"/>
                    <a:pt x="8172673" y="1241708"/>
                    <a:pt x="8181603" y="1240815"/>
                  </a:cubicBezTo>
                  <a:cubicBezTo>
                    <a:pt x="8190532" y="1239922"/>
                    <a:pt x="8199239" y="1239252"/>
                    <a:pt x="8207722" y="1238806"/>
                  </a:cubicBezTo>
                  <a:cubicBezTo>
                    <a:pt x="8216205" y="1238359"/>
                    <a:pt x="8223126" y="1238136"/>
                    <a:pt x="8228484" y="1238136"/>
                  </a:cubicBezTo>
                  <a:cubicBezTo>
                    <a:pt x="8234288" y="1238136"/>
                    <a:pt x="8240092" y="1238471"/>
                    <a:pt x="8245897" y="1239141"/>
                  </a:cubicBezTo>
                  <a:cubicBezTo>
                    <a:pt x="8251701" y="1239811"/>
                    <a:pt x="8257059" y="1241150"/>
                    <a:pt x="8261970" y="1243159"/>
                  </a:cubicBezTo>
                  <a:cubicBezTo>
                    <a:pt x="8266881" y="1245168"/>
                    <a:pt x="8270900" y="1247736"/>
                    <a:pt x="8274025" y="1250861"/>
                  </a:cubicBezTo>
                  <a:cubicBezTo>
                    <a:pt x="8277150" y="1253986"/>
                    <a:pt x="8278713" y="1258228"/>
                    <a:pt x="8278713" y="1263586"/>
                  </a:cubicBezTo>
                  <a:cubicBezTo>
                    <a:pt x="8278713" y="1266711"/>
                    <a:pt x="8276257" y="1268944"/>
                    <a:pt x="8271346" y="1270283"/>
                  </a:cubicBezTo>
                  <a:lnTo>
                    <a:pt x="8044086" y="1270283"/>
                  </a:lnTo>
                  <a:lnTo>
                    <a:pt x="8034263" y="1270283"/>
                  </a:lnTo>
                  <a:lnTo>
                    <a:pt x="7993856" y="1270283"/>
                  </a:lnTo>
                  <a:lnTo>
                    <a:pt x="7990507" y="1259568"/>
                  </a:lnTo>
                  <a:cubicBezTo>
                    <a:pt x="7988275" y="1250638"/>
                    <a:pt x="7984815" y="1240592"/>
                    <a:pt x="7980127" y="1229430"/>
                  </a:cubicBezTo>
                  <a:cubicBezTo>
                    <a:pt x="7975439" y="1218268"/>
                    <a:pt x="7968630" y="1210008"/>
                    <a:pt x="7959700" y="1204650"/>
                  </a:cubicBezTo>
                  <a:lnTo>
                    <a:pt x="7959700" y="1297742"/>
                  </a:lnTo>
                  <a:cubicBezTo>
                    <a:pt x="7957468" y="1292831"/>
                    <a:pt x="7954231" y="1288589"/>
                    <a:pt x="7949989" y="1285017"/>
                  </a:cubicBezTo>
                  <a:cubicBezTo>
                    <a:pt x="7945748" y="1281445"/>
                    <a:pt x="7939385" y="1276534"/>
                    <a:pt x="7930902" y="1270283"/>
                  </a:cubicBezTo>
                  <a:lnTo>
                    <a:pt x="7893993" y="1270283"/>
                  </a:lnTo>
                  <a:lnTo>
                    <a:pt x="7870627" y="1270283"/>
                  </a:lnTo>
                  <a:lnTo>
                    <a:pt x="7587928" y="1270283"/>
                  </a:lnTo>
                  <a:lnTo>
                    <a:pt x="7586588" y="1270283"/>
                  </a:lnTo>
                  <a:lnTo>
                    <a:pt x="7243688" y="1270283"/>
                  </a:lnTo>
                  <a:lnTo>
                    <a:pt x="7266459" y="1302430"/>
                  </a:lnTo>
                  <a:lnTo>
                    <a:pt x="7275165" y="1302430"/>
                  </a:lnTo>
                  <a:lnTo>
                    <a:pt x="7279853" y="1320513"/>
                  </a:lnTo>
                  <a:cubicBezTo>
                    <a:pt x="7287890" y="1325424"/>
                    <a:pt x="7296038" y="1329107"/>
                    <a:pt x="7304298" y="1331563"/>
                  </a:cubicBezTo>
                  <a:cubicBezTo>
                    <a:pt x="7312558" y="1334019"/>
                    <a:pt x="7321153" y="1336140"/>
                    <a:pt x="7330083" y="1337926"/>
                  </a:cubicBezTo>
                  <a:cubicBezTo>
                    <a:pt x="7338566" y="1340158"/>
                    <a:pt x="7346938" y="1342502"/>
                    <a:pt x="7355198" y="1344958"/>
                  </a:cubicBezTo>
                  <a:cubicBezTo>
                    <a:pt x="7363458" y="1347413"/>
                    <a:pt x="7370825" y="1350873"/>
                    <a:pt x="7377299" y="1355338"/>
                  </a:cubicBezTo>
                  <a:cubicBezTo>
                    <a:pt x="7383773" y="1359803"/>
                    <a:pt x="7388907" y="1365719"/>
                    <a:pt x="7392702" y="1373086"/>
                  </a:cubicBezTo>
                  <a:cubicBezTo>
                    <a:pt x="7396497" y="1380453"/>
                    <a:pt x="7398395" y="1390164"/>
                    <a:pt x="7398395" y="1402219"/>
                  </a:cubicBezTo>
                  <a:cubicBezTo>
                    <a:pt x="7398395" y="1406684"/>
                    <a:pt x="7395270" y="1413270"/>
                    <a:pt x="7389019" y="1421976"/>
                  </a:cubicBezTo>
                  <a:cubicBezTo>
                    <a:pt x="7382768" y="1430683"/>
                    <a:pt x="7375513" y="1439501"/>
                    <a:pt x="7367253" y="1448430"/>
                  </a:cubicBezTo>
                  <a:cubicBezTo>
                    <a:pt x="7358993" y="1457360"/>
                    <a:pt x="7350844" y="1465173"/>
                    <a:pt x="7342808" y="1471871"/>
                  </a:cubicBezTo>
                  <a:cubicBezTo>
                    <a:pt x="7334771" y="1478568"/>
                    <a:pt x="7329190" y="1481917"/>
                    <a:pt x="7326065" y="1481917"/>
                  </a:cubicBezTo>
                  <a:cubicBezTo>
                    <a:pt x="7325172" y="1481917"/>
                    <a:pt x="7322269" y="1480131"/>
                    <a:pt x="7317358" y="1476559"/>
                  </a:cubicBezTo>
                  <a:cubicBezTo>
                    <a:pt x="7312447" y="1472987"/>
                    <a:pt x="7308652" y="1466067"/>
                    <a:pt x="7305973" y="1455797"/>
                  </a:cubicBezTo>
                  <a:lnTo>
                    <a:pt x="7279184" y="1457137"/>
                  </a:lnTo>
                  <a:cubicBezTo>
                    <a:pt x="7280077" y="1463834"/>
                    <a:pt x="7282755" y="1471759"/>
                    <a:pt x="7287220" y="1480912"/>
                  </a:cubicBezTo>
                  <a:cubicBezTo>
                    <a:pt x="7291685" y="1490065"/>
                    <a:pt x="7297043" y="1498771"/>
                    <a:pt x="7303294" y="1507031"/>
                  </a:cubicBezTo>
                  <a:cubicBezTo>
                    <a:pt x="7309545" y="1515291"/>
                    <a:pt x="7316354" y="1522324"/>
                    <a:pt x="7323721" y="1528128"/>
                  </a:cubicBezTo>
                  <a:cubicBezTo>
                    <a:pt x="7331088" y="1533932"/>
                    <a:pt x="7338120" y="1536834"/>
                    <a:pt x="7344817" y="1536834"/>
                  </a:cubicBezTo>
                  <a:cubicBezTo>
                    <a:pt x="7349282" y="1536834"/>
                    <a:pt x="7354193" y="1535160"/>
                    <a:pt x="7359551" y="1531811"/>
                  </a:cubicBezTo>
                  <a:cubicBezTo>
                    <a:pt x="7364909" y="1528463"/>
                    <a:pt x="7370601" y="1524109"/>
                    <a:pt x="7376629" y="1518752"/>
                  </a:cubicBezTo>
                  <a:cubicBezTo>
                    <a:pt x="7382656" y="1513394"/>
                    <a:pt x="7388907" y="1507255"/>
                    <a:pt x="7395381" y="1500334"/>
                  </a:cubicBezTo>
                  <a:cubicBezTo>
                    <a:pt x="7401855" y="1493414"/>
                    <a:pt x="7408441" y="1486382"/>
                    <a:pt x="7415138" y="1479238"/>
                  </a:cubicBezTo>
                  <a:cubicBezTo>
                    <a:pt x="7421389" y="1472541"/>
                    <a:pt x="7427528" y="1465843"/>
                    <a:pt x="7433556" y="1459146"/>
                  </a:cubicBezTo>
                  <a:cubicBezTo>
                    <a:pt x="7439583" y="1452449"/>
                    <a:pt x="7445388" y="1446644"/>
                    <a:pt x="7450969" y="1441733"/>
                  </a:cubicBezTo>
                  <a:cubicBezTo>
                    <a:pt x="7456550" y="1436822"/>
                    <a:pt x="7461796" y="1432803"/>
                    <a:pt x="7466707" y="1429678"/>
                  </a:cubicBezTo>
                  <a:cubicBezTo>
                    <a:pt x="7471618" y="1426553"/>
                    <a:pt x="7476083" y="1424990"/>
                    <a:pt x="7480102" y="1424990"/>
                  </a:cubicBezTo>
                  <a:cubicBezTo>
                    <a:pt x="7485013" y="1424990"/>
                    <a:pt x="7489924" y="1427222"/>
                    <a:pt x="7494836" y="1431687"/>
                  </a:cubicBezTo>
                  <a:cubicBezTo>
                    <a:pt x="7499747" y="1436152"/>
                    <a:pt x="7504212" y="1441398"/>
                    <a:pt x="7508230" y="1447426"/>
                  </a:cubicBezTo>
                  <a:cubicBezTo>
                    <a:pt x="7512249" y="1453453"/>
                    <a:pt x="7515486" y="1459592"/>
                    <a:pt x="7517941" y="1465843"/>
                  </a:cubicBezTo>
                  <a:cubicBezTo>
                    <a:pt x="7520397" y="1472094"/>
                    <a:pt x="7521625" y="1477005"/>
                    <a:pt x="7521625" y="1480577"/>
                  </a:cubicBezTo>
                  <a:lnTo>
                    <a:pt x="7521625" y="1618541"/>
                  </a:lnTo>
                  <a:lnTo>
                    <a:pt x="7557120" y="1650688"/>
                  </a:lnTo>
                  <a:lnTo>
                    <a:pt x="7557120" y="1302430"/>
                  </a:lnTo>
                  <a:lnTo>
                    <a:pt x="7608689" y="1302430"/>
                  </a:lnTo>
                  <a:lnTo>
                    <a:pt x="7612708" y="1302430"/>
                  </a:lnTo>
                  <a:lnTo>
                    <a:pt x="7827020" y="1302430"/>
                  </a:lnTo>
                  <a:lnTo>
                    <a:pt x="7827020" y="1320513"/>
                  </a:lnTo>
                  <a:lnTo>
                    <a:pt x="7624093" y="1431017"/>
                  </a:lnTo>
                  <a:lnTo>
                    <a:pt x="7662267" y="1477898"/>
                  </a:lnTo>
                  <a:cubicBezTo>
                    <a:pt x="7681466" y="1480577"/>
                    <a:pt x="7700330" y="1485712"/>
                    <a:pt x="7718859" y="1493302"/>
                  </a:cubicBezTo>
                  <a:cubicBezTo>
                    <a:pt x="7737388" y="1500892"/>
                    <a:pt x="7754466" y="1511050"/>
                    <a:pt x="7770093" y="1523775"/>
                  </a:cubicBezTo>
                  <a:cubicBezTo>
                    <a:pt x="7785720" y="1536499"/>
                    <a:pt x="7799785" y="1552126"/>
                    <a:pt x="7812286" y="1570655"/>
                  </a:cubicBezTo>
                  <a:cubicBezTo>
                    <a:pt x="7824788" y="1589185"/>
                    <a:pt x="7834610" y="1610504"/>
                    <a:pt x="7841754" y="1634614"/>
                  </a:cubicBezTo>
                  <a:lnTo>
                    <a:pt x="7862516" y="1650018"/>
                  </a:lnTo>
                  <a:lnTo>
                    <a:pt x="7862516" y="1302430"/>
                  </a:lnTo>
                  <a:lnTo>
                    <a:pt x="7896076" y="1302430"/>
                  </a:lnTo>
                  <a:lnTo>
                    <a:pt x="7920112" y="1302430"/>
                  </a:lnTo>
                  <a:lnTo>
                    <a:pt x="7925544" y="1302430"/>
                  </a:lnTo>
                  <a:cubicBezTo>
                    <a:pt x="7928670" y="1303769"/>
                    <a:pt x="7932130" y="1306672"/>
                    <a:pt x="7935925" y="1311136"/>
                  </a:cubicBezTo>
                  <a:cubicBezTo>
                    <a:pt x="7939720" y="1315601"/>
                    <a:pt x="7943404" y="1320513"/>
                    <a:pt x="7946976" y="1325870"/>
                  </a:cubicBezTo>
                  <a:cubicBezTo>
                    <a:pt x="7950547" y="1331228"/>
                    <a:pt x="7953561" y="1336586"/>
                    <a:pt x="7956017" y="1341944"/>
                  </a:cubicBezTo>
                  <a:cubicBezTo>
                    <a:pt x="7958472" y="1347302"/>
                    <a:pt x="7959700" y="1351543"/>
                    <a:pt x="7959700" y="1354669"/>
                  </a:cubicBezTo>
                  <a:lnTo>
                    <a:pt x="7959700" y="1618541"/>
                  </a:lnTo>
                  <a:lnTo>
                    <a:pt x="7994526" y="1650688"/>
                  </a:lnTo>
                  <a:lnTo>
                    <a:pt x="7994526" y="1302430"/>
                  </a:lnTo>
                  <a:lnTo>
                    <a:pt x="8056364" y="1302430"/>
                  </a:lnTo>
                  <a:lnTo>
                    <a:pt x="8069535" y="1302430"/>
                  </a:lnTo>
                  <a:lnTo>
                    <a:pt x="8361163" y="1302430"/>
                  </a:lnTo>
                  <a:lnTo>
                    <a:pt x="8374484" y="1302430"/>
                  </a:lnTo>
                  <a:lnTo>
                    <a:pt x="8473008" y="1302430"/>
                  </a:lnTo>
                  <a:cubicBezTo>
                    <a:pt x="8450237" y="1322075"/>
                    <a:pt x="8431708" y="1346855"/>
                    <a:pt x="8417421" y="1376770"/>
                  </a:cubicBezTo>
                  <a:cubicBezTo>
                    <a:pt x="8403133" y="1406684"/>
                    <a:pt x="8396436" y="1442180"/>
                    <a:pt x="8397329" y="1483256"/>
                  </a:cubicBezTo>
                  <a:cubicBezTo>
                    <a:pt x="8397775" y="1510938"/>
                    <a:pt x="8401682" y="1534825"/>
                    <a:pt x="8409049" y="1554917"/>
                  </a:cubicBezTo>
                  <a:cubicBezTo>
                    <a:pt x="8416416" y="1575009"/>
                    <a:pt x="8425569" y="1591640"/>
                    <a:pt x="8436508" y="1604812"/>
                  </a:cubicBezTo>
                  <a:cubicBezTo>
                    <a:pt x="8447447" y="1617983"/>
                    <a:pt x="8459725" y="1627806"/>
                    <a:pt x="8473343" y="1634280"/>
                  </a:cubicBezTo>
                  <a:cubicBezTo>
                    <a:pt x="8486961" y="1640754"/>
                    <a:pt x="8500467" y="1643991"/>
                    <a:pt x="8513861" y="1643991"/>
                  </a:cubicBezTo>
                  <a:cubicBezTo>
                    <a:pt x="8523684" y="1643991"/>
                    <a:pt x="8532055" y="1642651"/>
                    <a:pt x="8538976" y="1639972"/>
                  </a:cubicBezTo>
                  <a:cubicBezTo>
                    <a:pt x="8545897" y="1637293"/>
                    <a:pt x="8551477" y="1633721"/>
                    <a:pt x="8555719" y="1629257"/>
                  </a:cubicBezTo>
                  <a:cubicBezTo>
                    <a:pt x="8559961" y="1624792"/>
                    <a:pt x="8563086" y="1619992"/>
                    <a:pt x="8565095" y="1614857"/>
                  </a:cubicBezTo>
                  <a:cubicBezTo>
                    <a:pt x="8567105" y="1609723"/>
                    <a:pt x="8568109" y="1604700"/>
                    <a:pt x="8568109" y="1599789"/>
                  </a:cubicBezTo>
                  <a:cubicBezTo>
                    <a:pt x="8568109" y="1594431"/>
                    <a:pt x="8566881" y="1589073"/>
                    <a:pt x="8564425" y="1583715"/>
                  </a:cubicBezTo>
                  <a:cubicBezTo>
                    <a:pt x="8561970" y="1578357"/>
                    <a:pt x="8558733" y="1573669"/>
                    <a:pt x="8554715" y="1569651"/>
                  </a:cubicBezTo>
                  <a:cubicBezTo>
                    <a:pt x="8550697" y="1565632"/>
                    <a:pt x="8545897" y="1562507"/>
                    <a:pt x="8540315" y="1560275"/>
                  </a:cubicBezTo>
                  <a:cubicBezTo>
                    <a:pt x="8534735" y="1558042"/>
                    <a:pt x="8528595" y="1556926"/>
                    <a:pt x="8521898" y="1556926"/>
                  </a:cubicBezTo>
                  <a:cubicBezTo>
                    <a:pt x="8512075" y="1557373"/>
                    <a:pt x="8504597" y="1561168"/>
                    <a:pt x="8499462" y="1568311"/>
                  </a:cubicBezTo>
                  <a:cubicBezTo>
                    <a:pt x="8494327" y="1575455"/>
                    <a:pt x="8491761" y="1584162"/>
                    <a:pt x="8491761" y="1594431"/>
                  </a:cubicBezTo>
                  <a:cubicBezTo>
                    <a:pt x="8491761" y="1598003"/>
                    <a:pt x="8491983" y="1601575"/>
                    <a:pt x="8492430" y="1605146"/>
                  </a:cubicBezTo>
                  <a:cubicBezTo>
                    <a:pt x="8492877" y="1608718"/>
                    <a:pt x="8493993" y="1612290"/>
                    <a:pt x="8495779" y="1615862"/>
                  </a:cubicBezTo>
                  <a:cubicBezTo>
                    <a:pt x="8485509" y="1610504"/>
                    <a:pt x="8476468" y="1603137"/>
                    <a:pt x="8468655" y="1593761"/>
                  </a:cubicBezTo>
                  <a:cubicBezTo>
                    <a:pt x="8460841" y="1584385"/>
                    <a:pt x="8454255" y="1574004"/>
                    <a:pt x="8448898" y="1562619"/>
                  </a:cubicBezTo>
                  <a:cubicBezTo>
                    <a:pt x="8443540" y="1551233"/>
                    <a:pt x="8439410" y="1539736"/>
                    <a:pt x="8436508" y="1528128"/>
                  </a:cubicBezTo>
                  <a:cubicBezTo>
                    <a:pt x="8433605" y="1516519"/>
                    <a:pt x="8432155" y="1505804"/>
                    <a:pt x="8432155" y="1495981"/>
                  </a:cubicBezTo>
                  <a:cubicBezTo>
                    <a:pt x="8432155" y="1482586"/>
                    <a:pt x="8433159" y="1470420"/>
                    <a:pt x="8435169" y="1459481"/>
                  </a:cubicBezTo>
                  <a:cubicBezTo>
                    <a:pt x="8437177" y="1448542"/>
                    <a:pt x="8439745" y="1438608"/>
                    <a:pt x="8442871" y="1429678"/>
                  </a:cubicBezTo>
                  <a:cubicBezTo>
                    <a:pt x="8445995" y="1420748"/>
                    <a:pt x="8449567" y="1412488"/>
                    <a:pt x="8453586" y="1404898"/>
                  </a:cubicBezTo>
                  <a:cubicBezTo>
                    <a:pt x="8457605" y="1397308"/>
                    <a:pt x="8461846" y="1389718"/>
                    <a:pt x="8466311" y="1382127"/>
                  </a:cubicBezTo>
                  <a:cubicBezTo>
                    <a:pt x="8483277" y="1358017"/>
                    <a:pt x="8501025" y="1339600"/>
                    <a:pt x="8519554" y="1326875"/>
                  </a:cubicBezTo>
                  <a:cubicBezTo>
                    <a:pt x="8538083" y="1314150"/>
                    <a:pt x="8557617" y="1306002"/>
                    <a:pt x="8578155" y="1302430"/>
                  </a:cubicBezTo>
                  <a:lnTo>
                    <a:pt x="8588201" y="1302430"/>
                  </a:lnTo>
                  <a:lnTo>
                    <a:pt x="8765455" y="1302430"/>
                  </a:lnTo>
                  <a:lnTo>
                    <a:pt x="8765455" y="1321182"/>
                  </a:lnTo>
                  <a:lnTo>
                    <a:pt x="8575923" y="1430348"/>
                  </a:lnTo>
                  <a:lnTo>
                    <a:pt x="8611418" y="1476559"/>
                  </a:lnTo>
                  <a:cubicBezTo>
                    <a:pt x="8648923" y="1481470"/>
                    <a:pt x="8682409" y="1496539"/>
                    <a:pt x="8711877" y="1521765"/>
                  </a:cubicBezTo>
                  <a:cubicBezTo>
                    <a:pt x="8741345" y="1546992"/>
                    <a:pt x="8763893" y="1584608"/>
                    <a:pt x="8779519" y="1634614"/>
                  </a:cubicBezTo>
                  <a:lnTo>
                    <a:pt x="8800951" y="1650018"/>
                  </a:lnTo>
                  <a:lnTo>
                    <a:pt x="8800951" y="1364715"/>
                  </a:lnTo>
                  <a:lnTo>
                    <a:pt x="8802290" y="1364715"/>
                  </a:lnTo>
                  <a:cubicBezTo>
                    <a:pt x="8813453" y="1364715"/>
                    <a:pt x="8824837" y="1366277"/>
                    <a:pt x="8836447" y="1369403"/>
                  </a:cubicBezTo>
                  <a:cubicBezTo>
                    <a:pt x="8848055" y="1372528"/>
                    <a:pt x="8858547" y="1376881"/>
                    <a:pt x="8867923" y="1382462"/>
                  </a:cubicBezTo>
                  <a:cubicBezTo>
                    <a:pt x="8877299" y="1388043"/>
                    <a:pt x="8884890" y="1394629"/>
                    <a:pt x="8890694" y="1402219"/>
                  </a:cubicBezTo>
                  <a:cubicBezTo>
                    <a:pt x="8896499" y="1409810"/>
                    <a:pt x="8899401" y="1417846"/>
                    <a:pt x="8899401" y="1426329"/>
                  </a:cubicBezTo>
                  <a:cubicBezTo>
                    <a:pt x="8899401" y="1433473"/>
                    <a:pt x="8897838" y="1440170"/>
                    <a:pt x="8894713" y="1446421"/>
                  </a:cubicBezTo>
                  <a:cubicBezTo>
                    <a:pt x="8891141" y="1445082"/>
                    <a:pt x="8887123" y="1443631"/>
                    <a:pt x="8882657" y="1442068"/>
                  </a:cubicBezTo>
                  <a:cubicBezTo>
                    <a:pt x="8878193" y="1440505"/>
                    <a:pt x="8874174" y="1439724"/>
                    <a:pt x="8870603" y="1439724"/>
                  </a:cubicBezTo>
                  <a:cubicBezTo>
                    <a:pt x="8863905" y="1439724"/>
                    <a:pt x="8857989" y="1441175"/>
                    <a:pt x="8852855" y="1444077"/>
                  </a:cubicBezTo>
                  <a:cubicBezTo>
                    <a:pt x="8847720" y="1446979"/>
                    <a:pt x="8843479" y="1450663"/>
                    <a:pt x="8840130" y="1455128"/>
                  </a:cubicBezTo>
                  <a:cubicBezTo>
                    <a:pt x="8836781" y="1459592"/>
                    <a:pt x="8834325" y="1464280"/>
                    <a:pt x="8832763" y="1469192"/>
                  </a:cubicBezTo>
                  <a:cubicBezTo>
                    <a:pt x="8831200" y="1474103"/>
                    <a:pt x="8830419" y="1478568"/>
                    <a:pt x="8830419" y="1482586"/>
                  </a:cubicBezTo>
                  <a:cubicBezTo>
                    <a:pt x="8830419" y="1495088"/>
                    <a:pt x="8834883" y="1504799"/>
                    <a:pt x="8843813" y="1511719"/>
                  </a:cubicBezTo>
                  <a:cubicBezTo>
                    <a:pt x="8852743" y="1518640"/>
                    <a:pt x="8861896" y="1522100"/>
                    <a:pt x="8871272" y="1522100"/>
                  </a:cubicBezTo>
                  <a:cubicBezTo>
                    <a:pt x="8881095" y="1522100"/>
                    <a:pt x="8889689" y="1519310"/>
                    <a:pt x="8897057" y="1513729"/>
                  </a:cubicBezTo>
                  <a:cubicBezTo>
                    <a:pt x="8904423" y="1508148"/>
                    <a:pt x="8910563" y="1501116"/>
                    <a:pt x="8915474" y="1492632"/>
                  </a:cubicBezTo>
                  <a:cubicBezTo>
                    <a:pt x="8920385" y="1484149"/>
                    <a:pt x="8924069" y="1475331"/>
                    <a:pt x="8926525" y="1466178"/>
                  </a:cubicBezTo>
                  <a:cubicBezTo>
                    <a:pt x="8928980" y="1457025"/>
                    <a:pt x="8930208" y="1448654"/>
                    <a:pt x="8930208" y="1441063"/>
                  </a:cubicBezTo>
                  <a:cubicBezTo>
                    <a:pt x="8930208" y="1428115"/>
                    <a:pt x="8927529" y="1415056"/>
                    <a:pt x="8922171" y="1401884"/>
                  </a:cubicBezTo>
                  <a:cubicBezTo>
                    <a:pt x="8916813" y="1388713"/>
                    <a:pt x="8908665" y="1376435"/>
                    <a:pt x="8897727" y="1365049"/>
                  </a:cubicBezTo>
                  <a:cubicBezTo>
                    <a:pt x="8886787" y="1353664"/>
                    <a:pt x="8873281" y="1343730"/>
                    <a:pt x="8857208" y="1335247"/>
                  </a:cubicBezTo>
                  <a:cubicBezTo>
                    <a:pt x="8841135" y="1326763"/>
                    <a:pt x="8822382" y="1320736"/>
                    <a:pt x="8800951" y="1317164"/>
                  </a:cubicBezTo>
                  <a:lnTo>
                    <a:pt x="8800951" y="1302430"/>
                  </a:lnTo>
                  <a:lnTo>
                    <a:pt x="8980437" y="1302430"/>
                  </a:lnTo>
                  <a:lnTo>
                    <a:pt x="8955657" y="1270283"/>
                  </a:lnTo>
                  <a:lnTo>
                    <a:pt x="8563421" y="1270283"/>
                  </a:lnTo>
                  <a:lnTo>
                    <a:pt x="8539757" y="1270283"/>
                  </a:lnTo>
                  <a:lnTo>
                    <a:pt x="8351713" y="1270283"/>
                  </a:lnTo>
                  <a:lnTo>
                    <a:pt x="8338393" y="1270283"/>
                  </a:lnTo>
                  <a:lnTo>
                    <a:pt x="8301484" y="1270283"/>
                  </a:lnTo>
                  <a:cubicBezTo>
                    <a:pt x="8302377" y="1268051"/>
                    <a:pt x="8303047" y="1264925"/>
                    <a:pt x="8303493" y="1260907"/>
                  </a:cubicBezTo>
                  <a:cubicBezTo>
                    <a:pt x="8303939" y="1256888"/>
                    <a:pt x="8304386" y="1252424"/>
                    <a:pt x="8304832" y="1247512"/>
                  </a:cubicBezTo>
                  <a:lnTo>
                    <a:pt x="8304832" y="1246843"/>
                  </a:lnTo>
                  <a:cubicBezTo>
                    <a:pt x="8301707" y="1234341"/>
                    <a:pt x="8294117" y="1223067"/>
                    <a:pt x="8282062" y="1213022"/>
                  </a:cubicBezTo>
                  <a:cubicBezTo>
                    <a:pt x="8270007" y="1202975"/>
                    <a:pt x="8251031" y="1197953"/>
                    <a:pt x="8225135" y="1197953"/>
                  </a:cubicBezTo>
                  <a:cubicBezTo>
                    <a:pt x="8217545" y="1197953"/>
                    <a:pt x="8209620" y="1198176"/>
                    <a:pt x="8201360" y="1198622"/>
                  </a:cubicBezTo>
                  <a:cubicBezTo>
                    <a:pt x="8193100" y="1199069"/>
                    <a:pt x="8184951" y="1199515"/>
                    <a:pt x="8176915" y="1199962"/>
                  </a:cubicBezTo>
                  <a:cubicBezTo>
                    <a:pt x="8161288" y="1201301"/>
                    <a:pt x="8146331" y="1201971"/>
                    <a:pt x="8132043" y="1201971"/>
                  </a:cubicBezTo>
                  <a:cubicBezTo>
                    <a:pt x="8114630" y="1201971"/>
                    <a:pt x="8101236" y="1199069"/>
                    <a:pt x="8091859" y="1193265"/>
                  </a:cubicBezTo>
                  <a:cubicBezTo>
                    <a:pt x="8082483" y="1187460"/>
                    <a:pt x="8077795" y="1178307"/>
                    <a:pt x="8077795" y="1165806"/>
                  </a:cubicBezTo>
                  <a:cubicBezTo>
                    <a:pt x="8077795" y="1162234"/>
                    <a:pt x="8078242" y="1158327"/>
                    <a:pt x="8079135" y="1154086"/>
                  </a:cubicBezTo>
                  <a:cubicBezTo>
                    <a:pt x="8080028" y="1149844"/>
                    <a:pt x="8081144" y="1145267"/>
                    <a:pt x="8082483" y="1140356"/>
                  </a:cubicBezTo>
                  <a:close/>
                  <a:moveTo>
                    <a:pt x="3899818" y="1122274"/>
                  </a:moveTo>
                  <a:cubicBezTo>
                    <a:pt x="3881958" y="1122274"/>
                    <a:pt x="3865215" y="1123948"/>
                    <a:pt x="3849589" y="1127297"/>
                  </a:cubicBezTo>
                  <a:cubicBezTo>
                    <a:pt x="3833962" y="1130645"/>
                    <a:pt x="3819116" y="1136226"/>
                    <a:pt x="3805052" y="1144040"/>
                  </a:cubicBezTo>
                  <a:cubicBezTo>
                    <a:pt x="3790987" y="1151853"/>
                    <a:pt x="3777481" y="1161899"/>
                    <a:pt x="3764533" y="1174177"/>
                  </a:cubicBezTo>
                  <a:cubicBezTo>
                    <a:pt x="3751585" y="1186456"/>
                    <a:pt x="3738637" y="1201525"/>
                    <a:pt x="3725689" y="1219384"/>
                  </a:cubicBezTo>
                  <a:lnTo>
                    <a:pt x="3765873" y="1270283"/>
                  </a:lnTo>
                  <a:lnTo>
                    <a:pt x="3700686" y="1270283"/>
                  </a:lnTo>
                  <a:lnTo>
                    <a:pt x="3691533" y="1270283"/>
                  </a:lnTo>
                  <a:lnTo>
                    <a:pt x="3650456" y="1270283"/>
                  </a:lnTo>
                  <a:lnTo>
                    <a:pt x="3647108" y="1259568"/>
                  </a:lnTo>
                  <a:cubicBezTo>
                    <a:pt x="3644875" y="1250638"/>
                    <a:pt x="3641415" y="1240592"/>
                    <a:pt x="3636727" y="1229430"/>
                  </a:cubicBezTo>
                  <a:cubicBezTo>
                    <a:pt x="3632039" y="1218268"/>
                    <a:pt x="3625230" y="1210008"/>
                    <a:pt x="3616300" y="1204650"/>
                  </a:cubicBezTo>
                  <a:lnTo>
                    <a:pt x="3616300" y="1297742"/>
                  </a:lnTo>
                  <a:cubicBezTo>
                    <a:pt x="3614068" y="1292831"/>
                    <a:pt x="3610831" y="1288589"/>
                    <a:pt x="3606589" y="1285017"/>
                  </a:cubicBezTo>
                  <a:cubicBezTo>
                    <a:pt x="3602348" y="1281445"/>
                    <a:pt x="3595986" y="1276534"/>
                    <a:pt x="3587502" y="1270283"/>
                  </a:cubicBezTo>
                  <a:lnTo>
                    <a:pt x="3549179" y="1270283"/>
                  </a:lnTo>
                  <a:lnTo>
                    <a:pt x="3527227" y="1270283"/>
                  </a:lnTo>
                  <a:lnTo>
                    <a:pt x="3196233" y="1270283"/>
                  </a:lnTo>
                  <a:lnTo>
                    <a:pt x="3218334" y="1302430"/>
                  </a:lnTo>
                  <a:lnTo>
                    <a:pt x="3223022" y="1302430"/>
                  </a:lnTo>
                  <a:lnTo>
                    <a:pt x="3233738" y="1331898"/>
                  </a:lnTo>
                  <a:cubicBezTo>
                    <a:pt x="3238649" y="1333684"/>
                    <a:pt x="3244007" y="1335135"/>
                    <a:pt x="3249811" y="1336251"/>
                  </a:cubicBezTo>
                  <a:cubicBezTo>
                    <a:pt x="3255615" y="1337367"/>
                    <a:pt x="3261866" y="1338595"/>
                    <a:pt x="3268564" y="1339935"/>
                  </a:cubicBezTo>
                  <a:cubicBezTo>
                    <a:pt x="3279726" y="1342167"/>
                    <a:pt x="3291781" y="1344958"/>
                    <a:pt x="3304729" y="1348306"/>
                  </a:cubicBezTo>
                  <a:cubicBezTo>
                    <a:pt x="3317677" y="1351655"/>
                    <a:pt x="3329732" y="1356231"/>
                    <a:pt x="3340894" y="1362036"/>
                  </a:cubicBezTo>
                  <a:cubicBezTo>
                    <a:pt x="3352056" y="1367840"/>
                    <a:pt x="3361321" y="1375319"/>
                    <a:pt x="3368687" y="1384472"/>
                  </a:cubicBezTo>
                  <a:cubicBezTo>
                    <a:pt x="3376055" y="1393624"/>
                    <a:pt x="3379738" y="1405121"/>
                    <a:pt x="3379738" y="1418962"/>
                  </a:cubicBezTo>
                  <a:cubicBezTo>
                    <a:pt x="3379738" y="1423427"/>
                    <a:pt x="3379291" y="1427446"/>
                    <a:pt x="3378399" y="1431017"/>
                  </a:cubicBezTo>
                  <a:cubicBezTo>
                    <a:pt x="3377505" y="1434589"/>
                    <a:pt x="3376166" y="1437045"/>
                    <a:pt x="3374380" y="1438384"/>
                  </a:cubicBezTo>
                  <a:cubicBezTo>
                    <a:pt x="3369023" y="1437045"/>
                    <a:pt x="3364112" y="1436152"/>
                    <a:pt x="3359646" y="1435706"/>
                  </a:cubicBezTo>
                  <a:cubicBezTo>
                    <a:pt x="3355182" y="1435259"/>
                    <a:pt x="3350493" y="1435036"/>
                    <a:pt x="3345582" y="1435036"/>
                  </a:cubicBezTo>
                  <a:cubicBezTo>
                    <a:pt x="3333527" y="1435036"/>
                    <a:pt x="3323258" y="1437157"/>
                    <a:pt x="3314775" y="1441398"/>
                  </a:cubicBezTo>
                  <a:cubicBezTo>
                    <a:pt x="3306291" y="1445640"/>
                    <a:pt x="3299260" y="1450774"/>
                    <a:pt x="3293678" y="1456802"/>
                  </a:cubicBezTo>
                  <a:cubicBezTo>
                    <a:pt x="3288097" y="1462830"/>
                    <a:pt x="3284079" y="1469415"/>
                    <a:pt x="3281623" y="1476559"/>
                  </a:cubicBezTo>
                  <a:cubicBezTo>
                    <a:pt x="3279168" y="1483703"/>
                    <a:pt x="3277940" y="1490177"/>
                    <a:pt x="3277940" y="1495981"/>
                  </a:cubicBezTo>
                  <a:cubicBezTo>
                    <a:pt x="3277940" y="1510715"/>
                    <a:pt x="3283744" y="1523440"/>
                    <a:pt x="3295352" y="1534155"/>
                  </a:cubicBezTo>
                  <a:cubicBezTo>
                    <a:pt x="3306961" y="1544871"/>
                    <a:pt x="3320802" y="1550229"/>
                    <a:pt x="3336876" y="1550229"/>
                  </a:cubicBezTo>
                  <a:cubicBezTo>
                    <a:pt x="3343127" y="1550229"/>
                    <a:pt x="3349600" y="1548889"/>
                    <a:pt x="3356297" y="1546210"/>
                  </a:cubicBezTo>
                  <a:cubicBezTo>
                    <a:pt x="3362995" y="1543532"/>
                    <a:pt x="3369246" y="1539848"/>
                    <a:pt x="3375050" y="1535160"/>
                  </a:cubicBezTo>
                  <a:cubicBezTo>
                    <a:pt x="3380854" y="1530472"/>
                    <a:pt x="3386101" y="1524891"/>
                    <a:pt x="3390789" y="1518417"/>
                  </a:cubicBezTo>
                  <a:cubicBezTo>
                    <a:pt x="3395477" y="1511943"/>
                    <a:pt x="3398937" y="1504687"/>
                    <a:pt x="3401170" y="1496651"/>
                  </a:cubicBezTo>
                  <a:cubicBezTo>
                    <a:pt x="3412778" y="1500669"/>
                    <a:pt x="3423493" y="1508483"/>
                    <a:pt x="3433316" y="1520091"/>
                  </a:cubicBezTo>
                  <a:cubicBezTo>
                    <a:pt x="3443139" y="1531700"/>
                    <a:pt x="3451622" y="1544425"/>
                    <a:pt x="3458766" y="1558266"/>
                  </a:cubicBezTo>
                  <a:cubicBezTo>
                    <a:pt x="3465910" y="1572106"/>
                    <a:pt x="3471491" y="1585613"/>
                    <a:pt x="3475509" y="1598784"/>
                  </a:cubicBezTo>
                  <a:cubicBezTo>
                    <a:pt x="3479527" y="1611955"/>
                    <a:pt x="3481536" y="1622113"/>
                    <a:pt x="3481536" y="1629257"/>
                  </a:cubicBezTo>
                  <a:lnTo>
                    <a:pt x="3502298" y="1652027"/>
                  </a:lnTo>
                  <a:lnTo>
                    <a:pt x="3502298" y="1302430"/>
                  </a:lnTo>
                  <a:lnTo>
                    <a:pt x="3552676" y="1302430"/>
                  </a:lnTo>
                  <a:lnTo>
                    <a:pt x="3573959" y="1302430"/>
                  </a:lnTo>
                  <a:lnTo>
                    <a:pt x="3582144" y="1302430"/>
                  </a:lnTo>
                  <a:cubicBezTo>
                    <a:pt x="3585270" y="1303769"/>
                    <a:pt x="3588730" y="1306672"/>
                    <a:pt x="3592525" y="1311136"/>
                  </a:cubicBezTo>
                  <a:cubicBezTo>
                    <a:pt x="3596320" y="1315601"/>
                    <a:pt x="3600004" y="1320513"/>
                    <a:pt x="3603576" y="1325870"/>
                  </a:cubicBezTo>
                  <a:cubicBezTo>
                    <a:pt x="3607147" y="1331228"/>
                    <a:pt x="3610161" y="1336586"/>
                    <a:pt x="3612617" y="1341944"/>
                  </a:cubicBezTo>
                  <a:cubicBezTo>
                    <a:pt x="3615072" y="1347302"/>
                    <a:pt x="3616300" y="1351543"/>
                    <a:pt x="3616300" y="1354669"/>
                  </a:cubicBezTo>
                  <a:lnTo>
                    <a:pt x="3616300" y="1618541"/>
                  </a:lnTo>
                  <a:lnTo>
                    <a:pt x="3651126" y="1650688"/>
                  </a:lnTo>
                  <a:lnTo>
                    <a:pt x="3651126" y="1302430"/>
                  </a:lnTo>
                  <a:lnTo>
                    <a:pt x="3713634" y="1302430"/>
                  </a:lnTo>
                  <a:lnTo>
                    <a:pt x="3726136" y="1302430"/>
                  </a:lnTo>
                  <a:lnTo>
                    <a:pt x="3767212" y="1302430"/>
                  </a:lnTo>
                  <a:lnTo>
                    <a:pt x="3767212" y="1618541"/>
                  </a:lnTo>
                  <a:lnTo>
                    <a:pt x="3802038" y="1650688"/>
                  </a:lnTo>
                  <a:lnTo>
                    <a:pt x="3802038" y="1302430"/>
                  </a:lnTo>
                  <a:lnTo>
                    <a:pt x="3876229" y="1302430"/>
                  </a:lnTo>
                  <a:lnTo>
                    <a:pt x="3884414" y="1302430"/>
                  </a:lnTo>
                  <a:lnTo>
                    <a:pt x="4127377" y="1302430"/>
                  </a:lnTo>
                  <a:lnTo>
                    <a:pt x="4127377" y="1351320"/>
                  </a:lnTo>
                  <a:cubicBezTo>
                    <a:pt x="4118447" y="1344176"/>
                    <a:pt x="4110856" y="1339488"/>
                    <a:pt x="4104605" y="1337256"/>
                  </a:cubicBezTo>
                  <a:cubicBezTo>
                    <a:pt x="4098355" y="1335023"/>
                    <a:pt x="4093443" y="1333907"/>
                    <a:pt x="4089871" y="1333907"/>
                  </a:cubicBezTo>
                  <a:cubicBezTo>
                    <a:pt x="4076030" y="1333907"/>
                    <a:pt x="4065873" y="1337814"/>
                    <a:pt x="4059399" y="1345627"/>
                  </a:cubicBezTo>
                  <a:cubicBezTo>
                    <a:pt x="4052925" y="1353441"/>
                    <a:pt x="4049465" y="1363375"/>
                    <a:pt x="4049018" y="1375430"/>
                  </a:cubicBezTo>
                  <a:cubicBezTo>
                    <a:pt x="4040089" y="1364268"/>
                    <a:pt x="4031270" y="1355673"/>
                    <a:pt x="4022564" y="1349646"/>
                  </a:cubicBezTo>
                  <a:cubicBezTo>
                    <a:pt x="4013857" y="1343618"/>
                    <a:pt x="4005821" y="1339153"/>
                    <a:pt x="3998454" y="1336251"/>
                  </a:cubicBezTo>
                  <a:cubicBezTo>
                    <a:pt x="3991087" y="1333349"/>
                    <a:pt x="3984836" y="1331563"/>
                    <a:pt x="3979701" y="1330893"/>
                  </a:cubicBezTo>
                  <a:cubicBezTo>
                    <a:pt x="3974567" y="1330224"/>
                    <a:pt x="3971107" y="1329889"/>
                    <a:pt x="3969321" y="1329889"/>
                  </a:cubicBezTo>
                  <a:cubicBezTo>
                    <a:pt x="3945657" y="1329889"/>
                    <a:pt x="3927240" y="1336474"/>
                    <a:pt x="3914068" y="1349646"/>
                  </a:cubicBezTo>
                  <a:cubicBezTo>
                    <a:pt x="3900897" y="1362817"/>
                    <a:pt x="3894312" y="1379672"/>
                    <a:pt x="3894312" y="1400210"/>
                  </a:cubicBezTo>
                  <a:cubicBezTo>
                    <a:pt x="3894312" y="1426106"/>
                    <a:pt x="3901678" y="1445863"/>
                    <a:pt x="3916412" y="1459481"/>
                  </a:cubicBezTo>
                  <a:cubicBezTo>
                    <a:pt x="3931146" y="1473099"/>
                    <a:pt x="3948783" y="1479908"/>
                    <a:pt x="3969321" y="1479908"/>
                  </a:cubicBezTo>
                  <a:cubicBezTo>
                    <a:pt x="3983162" y="1479908"/>
                    <a:pt x="3994547" y="1476447"/>
                    <a:pt x="4003477" y="1469527"/>
                  </a:cubicBezTo>
                  <a:cubicBezTo>
                    <a:pt x="4012407" y="1462606"/>
                    <a:pt x="4016871" y="1453342"/>
                    <a:pt x="4016871" y="1441733"/>
                  </a:cubicBezTo>
                  <a:cubicBezTo>
                    <a:pt x="4016871" y="1432803"/>
                    <a:pt x="4013746" y="1424543"/>
                    <a:pt x="4007495" y="1416953"/>
                  </a:cubicBezTo>
                  <a:cubicBezTo>
                    <a:pt x="4001244" y="1409363"/>
                    <a:pt x="3992092" y="1405568"/>
                    <a:pt x="3980036" y="1405568"/>
                  </a:cubicBezTo>
                  <a:cubicBezTo>
                    <a:pt x="3977357" y="1405568"/>
                    <a:pt x="3974120" y="1406126"/>
                    <a:pt x="3970325" y="1407242"/>
                  </a:cubicBezTo>
                  <a:cubicBezTo>
                    <a:pt x="3966530" y="1408358"/>
                    <a:pt x="3962958" y="1410033"/>
                    <a:pt x="3959610" y="1412265"/>
                  </a:cubicBezTo>
                  <a:cubicBezTo>
                    <a:pt x="3956261" y="1414498"/>
                    <a:pt x="3953359" y="1417734"/>
                    <a:pt x="3950903" y="1421976"/>
                  </a:cubicBezTo>
                  <a:cubicBezTo>
                    <a:pt x="3948448" y="1426218"/>
                    <a:pt x="3947220" y="1431241"/>
                    <a:pt x="3947220" y="1437045"/>
                  </a:cubicBezTo>
                  <a:lnTo>
                    <a:pt x="3947220" y="1439724"/>
                  </a:lnTo>
                  <a:cubicBezTo>
                    <a:pt x="3939629" y="1439277"/>
                    <a:pt x="3933714" y="1436599"/>
                    <a:pt x="3929472" y="1431687"/>
                  </a:cubicBezTo>
                  <a:cubicBezTo>
                    <a:pt x="3925230" y="1426776"/>
                    <a:pt x="3923110" y="1420525"/>
                    <a:pt x="3923110" y="1412935"/>
                  </a:cubicBezTo>
                  <a:cubicBezTo>
                    <a:pt x="3923110" y="1407577"/>
                    <a:pt x="3924672" y="1402331"/>
                    <a:pt x="3927798" y="1397196"/>
                  </a:cubicBezTo>
                  <a:cubicBezTo>
                    <a:pt x="3930923" y="1392062"/>
                    <a:pt x="3935053" y="1387597"/>
                    <a:pt x="3940188" y="1383802"/>
                  </a:cubicBezTo>
                  <a:cubicBezTo>
                    <a:pt x="3945323" y="1380007"/>
                    <a:pt x="3951126" y="1376881"/>
                    <a:pt x="3957601" y="1374426"/>
                  </a:cubicBezTo>
                  <a:cubicBezTo>
                    <a:pt x="3964074" y="1371970"/>
                    <a:pt x="3970660" y="1370742"/>
                    <a:pt x="3977357" y="1370742"/>
                  </a:cubicBezTo>
                  <a:cubicBezTo>
                    <a:pt x="3991645" y="1370742"/>
                    <a:pt x="4004928" y="1375653"/>
                    <a:pt x="4017206" y="1385476"/>
                  </a:cubicBezTo>
                  <a:cubicBezTo>
                    <a:pt x="4029485" y="1395299"/>
                    <a:pt x="4038972" y="1409586"/>
                    <a:pt x="4045670" y="1428339"/>
                  </a:cubicBezTo>
                  <a:lnTo>
                    <a:pt x="4078486" y="1445082"/>
                  </a:lnTo>
                  <a:cubicBezTo>
                    <a:pt x="4077593" y="1437492"/>
                    <a:pt x="4076812" y="1431576"/>
                    <a:pt x="4076142" y="1427334"/>
                  </a:cubicBezTo>
                  <a:cubicBezTo>
                    <a:pt x="4075472" y="1423092"/>
                    <a:pt x="4075138" y="1420079"/>
                    <a:pt x="4075138" y="1418293"/>
                  </a:cubicBezTo>
                  <a:cubicBezTo>
                    <a:pt x="4075138" y="1404005"/>
                    <a:pt x="4077928" y="1393290"/>
                    <a:pt x="4083509" y="1386146"/>
                  </a:cubicBezTo>
                  <a:cubicBezTo>
                    <a:pt x="4089090" y="1379002"/>
                    <a:pt x="4095453" y="1375430"/>
                    <a:pt x="4102596" y="1375430"/>
                  </a:cubicBezTo>
                  <a:cubicBezTo>
                    <a:pt x="4107061" y="1375430"/>
                    <a:pt x="4111079" y="1376323"/>
                    <a:pt x="4114651" y="1378109"/>
                  </a:cubicBezTo>
                  <a:cubicBezTo>
                    <a:pt x="4118223" y="1379895"/>
                    <a:pt x="4122465" y="1383467"/>
                    <a:pt x="4127377" y="1388825"/>
                  </a:cubicBezTo>
                  <a:lnTo>
                    <a:pt x="4127377" y="1526788"/>
                  </a:lnTo>
                  <a:cubicBezTo>
                    <a:pt x="4127377" y="1535272"/>
                    <a:pt x="4129385" y="1543420"/>
                    <a:pt x="4133404" y="1551233"/>
                  </a:cubicBezTo>
                  <a:cubicBezTo>
                    <a:pt x="4137422" y="1559047"/>
                    <a:pt x="4142445" y="1565967"/>
                    <a:pt x="4148473" y="1571995"/>
                  </a:cubicBezTo>
                  <a:cubicBezTo>
                    <a:pt x="4154500" y="1578022"/>
                    <a:pt x="4161086" y="1582822"/>
                    <a:pt x="4168229" y="1586394"/>
                  </a:cubicBezTo>
                  <a:cubicBezTo>
                    <a:pt x="4175373" y="1589966"/>
                    <a:pt x="4182071" y="1591752"/>
                    <a:pt x="4188322" y="1591752"/>
                  </a:cubicBezTo>
                  <a:cubicBezTo>
                    <a:pt x="4195018" y="1591752"/>
                    <a:pt x="4206739" y="1588403"/>
                    <a:pt x="4223482" y="1581706"/>
                  </a:cubicBezTo>
                  <a:cubicBezTo>
                    <a:pt x="4240226" y="1575009"/>
                    <a:pt x="4257415" y="1565186"/>
                    <a:pt x="4275051" y="1552238"/>
                  </a:cubicBezTo>
                  <a:cubicBezTo>
                    <a:pt x="4292687" y="1539290"/>
                    <a:pt x="4308202" y="1523663"/>
                    <a:pt x="4321597" y="1505357"/>
                  </a:cubicBezTo>
                  <a:cubicBezTo>
                    <a:pt x="4334991" y="1487051"/>
                    <a:pt x="4341689" y="1466067"/>
                    <a:pt x="4341689" y="1442403"/>
                  </a:cubicBezTo>
                  <a:cubicBezTo>
                    <a:pt x="4341689" y="1432134"/>
                    <a:pt x="4340237" y="1422646"/>
                    <a:pt x="4337335" y="1413939"/>
                  </a:cubicBezTo>
                  <a:cubicBezTo>
                    <a:pt x="4334433" y="1405233"/>
                    <a:pt x="4330415" y="1397643"/>
                    <a:pt x="4325280" y="1391169"/>
                  </a:cubicBezTo>
                  <a:cubicBezTo>
                    <a:pt x="4320146" y="1384695"/>
                    <a:pt x="4314118" y="1379672"/>
                    <a:pt x="4307198" y="1376100"/>
                  </a:cubicBezTo>
                  <a:cubicBezTo>
                    <a:pt x="4300277" y="1372528"/>
                    <a:pt x="4292799" y="1370742"/>
                    <a:pt x="4284762" y="1370742"/>
                  </a:cubicBezTo>
                  <a:cubicBezTo>
                    <a:pt x="4269581" y="1370742"/>
                    <a:pt x="4257861" y="1375430"/>
                    <a:pt x="4249601" y="1384806"/>
                  </a:cubicBezTo>
                  <a:cubicBezTo>
                    <a:pt x="4241341" y="1394183"/>
                    <a:pt x="4237211" y="1404675"/>
                    <a:pt x="4237211" y="1416284"/>
                  </a:cubicBezTo>
                  <a:cubicBezTo>
                    <a:pt x="4237211" y="1425660"/>
                    <a:pt x="4240337" y="1434589"/>
                    <a:pt x="4246587" y="1443073"/>
                  </a:cubicBezTo>
                  <a:cubicBezTo>
                    <a:pt x="4252838" y="1451556"/>
                    <a:pt x="4262438" y="1455797"/>
                    <a:pt x="4275386" y="1455797"/>
                  </a:cubicBezTo>
                  <a:cubicBezTo>
                    <a:pt x="4278511" y="1455797"/>
                    <a:pt x="4281413" y="1455686"/>
                    <a:pt x="4284092" y="1455463"/>
                  </a:cubicBezTo>
                  <a:cubicBezTo>
                    <a:pt x="4286771" y="1455239"/>
                    <a:pt x="4289228" y="1454904"/>
                    <a:pt x="4291459" y="1454458"/>
                  </a:cubicBezTo>
                  <a:cubicBezTo>
                    <a:pt x="4290120" y="1470085"/>
                    <a:pt x="4284873" y="1483926"/>
                    <a:pt x="4275720" y="1495981"/>
                  </a:cubicBezTo>
                  <a:cubicBezTo>
                    <a:pt x="4266567" y="1508036"/>
                    <a:pt x="4256410" y="1518305"/>
                    <a:pt x="4245248" y="1526788"/>
                  </a:cubicBezTo>
                  <a:cubicBezTo>
                    <a:pt x="4234086" y="1535272"/>
                    <a:pt x="4223593" y="1541746"/>
                    <a:pt x="4213771" y="1546210"/>
                  </a:cubicBezTo>
                  <a:cubicBezTo>
                    <a:pt x="4203948" y="1550675"/>
                    <a:pt x="4197475" y="1552908"/>
                    <a:pt x="4194349" y="1552908"/>
                  </a:cubicBezTo>
                  <a:cubicBezTo>
                    <a:pt x="4188098" y="1552908"/>
                    <a:pt x="4181289" y="1550564"/>
                    <a:pt x="4173922" y="1545876"/>
                  </a:cubicBezTo>
                  <a:cubicBezTo>
                    <a:pt x="4166555" y="1541187"/>
                    <a:pt x="4162872" y="1534825"/>
                    <a:pt x="4162872" y="1526788"/>
                  </a:cubicBezTo>
                  <a:lnTo>
                    <a:pt x="4162872" y="1302430"/>
                  </a:lnTo>
                  <a:lnTo>
                    <a:pt x="4380384" y="1302430"/>
                  </a:lnTo>
                  <a:lnTo>
                    <a:pt x="4387900" y="1302430"/>
                  </a:lnTo>
                  <a:lnTo>
                    <a:pt x="4433962" y="1302430"/>
                  </a:lnTo>
                  <a:lnTo>
                    <a:pt x="4433962" y="1618541"/>
                  </a:lnTo>
                  <a:lnTo>
                    <a:pt x="4468788" y="1650688"/>
                  </a:lnTo>
                  <a:lnTo>
                    <a:pt x="4468788" y="1302430"/>
                  </a:lnTo>
                  <a:lnTo>
                    <a:pt x="4542309" y="1302430"/>
                  </a:lnTo>
                  <a:lnTo>
                    <a:pt x="4546997" y="1302430"/>
                  </a:lnTo>
                  <a:lnTo>
                    <a:pt x="4557713" y="1331898"/>
                  </a:lnTo>
                  <a:cubicBezTo>
                    <a:pt x="4562624" y="1333684"/>
                    <a:pt x="4567982" y="1335135"/>
                    <a:pt x="4573786" y="1336251"/>
                  </a:cubicBezTo>
                  <a:cubicBezTo>
                    <a:pt x="4579590" y="1337367"/>
                    <a:pt x="4585841" y="1338595"/>
                    <a:pt x="4592538" y="1339935"/>
                  </a:cubicBezTo>
                  <a:cubicBezTo>
                    <a:pt x="4603700" y="1342167"/>
                    <a:pt x="4615756" y="1344958"/>
                    <a:pt x="4628705" y="1348306"/>
                  </a:cubicBezTo>
                  <a:cubicBezTo>
                    <a:pt x="4641652" y="1351655"/>
                    <a:pt x="4653707" y="1356231"/>
                    <a:pt x="4664869" y="1362036"/>
                  </a:cubicBezTo>
                  <a:cubicBezTo>
                    <a:pt x="4676031" y="1367840"/>
                    <a:pt x="4685295" y="1375319"/>
                    <a:pt x="4692662" y="1384472"/>
                  </a:cubicBezTo>
                  <a:cubicBezTo>
                    <a:pt x="4700029" y="1393624"/>
                    <a:pt x="4703713" y="1405121"/>
                    <a:pt x="4703713" y="1418962"/>
                  </a:cubicBezTo>
                  <a:cubicBezTo>
                    <a:pt x="4703713" y="1423427"/>
                    <a:pt x="4703266" y="1427446"/>
                    <a:pt x="4702374" y="1431017"/>
                  </a:cubicBezTo>
                  <a:cubicBezTo>
                    <a:pt x="4701481" y="1434589"/>
                    <a:pt x="4700142" y="1437045"/>
                    <a:pt x="4698355" y="1438384"/>
                  </a:cubicBezTo>
                  <a:cubicBezTo>
                    <a:pt x="4692997" y="1437045"/>
                    <a:pt x="4688086" y="1436152"/>
                    <a:pt x="4683621" y="1435706"/>
                  </a:cubicBezTo>
                  <a:cubicBezTo>
                    <a:pt x="4679156" y="1435259"/>
                    <a:pt x="4674468" y="1435036"/>
                    <a:pt x="4669557" y="1435036"/>
                  </a:cubicBezTo>
                  <a:cubicBezTo>
                    <a:pt x="4657503" y="1435036"/>
                    <a:pt x="4647233" y="1437157"/>
                    <a:pt x="4638749" y="1441398"/>
                  </a:cubicBezTo>
                  <a:cubicBezTo>
                    <a:pt x="4630266" y="1445640"/>
                    <a:pt x="4623234" y="1450774"/>
                    <a:pt x="4617653" y="1456802"/>
                  </a:cubicBezTo>
                  <a:cubicBezTo>
                    <a:pt x="4612072" y="1462830"/>
                    <a:pt x="4608054" y="1469415"/>
                    <a:pt x="4605599" y="1476559"/>
                  </a:cubicBezTo>
                  <a:cubicBezTo>
                    <a:pt x="4603142" y="1483703"/>
                    <a:pt x="4601915" y="1490177"/>
                    <a:pt x="4601915" y="1495981"/>
                  </a:cubicBezTo>
                  <a:cubicBezTo>
                    <a:pt x="4601915" y="1510715"/>
                    <a:pt x="4607719" y="1523440"/>
                    <a:pt x="4619327" y="1534155"/>
                  </a:cubicBezTo>
                  <a:cubicBezTo>
                    <a:pt x="4630936" y="1544871"/>
                    <a:pt x="4644777" y="1550229"/>
                    <a:pt x="4660850" y="1550229"/>
                  </a:cubicBezTo>
                  <a:cubicBezTo>
                    <a:pt x="4667101" y="1550229"/>
                    <a:pt x="4673575" y="1548889"/>
                    <a:pt x="4680273" y="1546210"/>
                  </a:cubicBezTo>
                  <a:cubicBezTo>
                    <a:pt x="4686970" y="1543532"/>
                    <a:pt x="4693221" y="1539848"/>
                    <a:pt x="4699025" y="1535160"/>
                  </a:cubicBezTo>
                  <a:cubicBezTo>
                    <a:pt x="4704829" y="1530472"/>
                    <a:pt x="4710075" y="1524891"/>
                    <a:pt x="4714763" y="1518417"/>
                  </a:cubicBezTo>
                  <a:cubicBezTo>
                    <a:pt x="4719452" y="1511943"/>
                    <a:pt x="4722912" y="1504687"/>
                    <a:pt x="4725144" y="1496651"/>
                  </a:cubicBezTo>
                  <a:cubicBezTo>
                    <a:pt x="4736753" y="1500669"/>
                    <a:pt x="4747468" y="1508483"/>
                    <a:pt x="4757291" y="1520091"/>
                  </a:cubicBezTo>
                  <a:cubicBezTo>
                    <a:pt x="4767114" y="1531700"/>
                    <a:pt x="4775597" y="1544425"/>
                    <a:pt x="4782741" y="1558266"/>
                  </a:cubicBezTo>
                  <a:cubicBezTo>
                    <a:pt x="4789884" y="1572106"/>
                    <a:pt x="4795466" y="1585613"/>
                    <a:pt x="4799484" y="1598784"/>
                  </a:cubicBezTo>
                  <a:cubicBezTo>
                    <a:pt x="4803502" y="1611955"/>
                    <a:pt x="4805511" y="1622113"/>
                    <a:pt x="4805511" y="1629257"/>
                  </a:cubicBezTo>
                  <a:lnTo>
                    <a:pt x="4826273" y="1652027"/>
                  </a:lnTo>
                  <a:lnTo>
                    <a:pt x="4826273" y="1302430"/>
                  </a:lnTo>
                  <a:lnTo>
                    <a:pt x="4894734" y="1302430"/>
                  </a:lnTo>
                  <a:lnTo>
                    <a:pt x="4897934" y="1302430"/>
                  </a:lnTo>
                  <a:lnTo>
                    <a:pt x="4948312" y="1302430"/>
                  </a:lnTo>
                  <a:lnTo>
                    <a:pt x="4948312" y="1618541"/>
                  </a:lnTo>
                  <a:lnTo>
                    <a:pt x="4983138" y="1650688"/>
                  </a:lnTo>
                  <a:lnTo>
                    <a:pt x="4983138" y="1302430"/>
                  </a:lnTo>
                  <a:lnTo>
                    <a:pt x="5056659" y="1302430"/>
                  </a:lnTo>
                  <a:lnTo>
                    <a:pt x="5065514" y="1302430"/>
                  </a:lnTo>
                  <a:lnTo>
                    <a:pt x="5188595" y="1302430"/>
                  </a:lnTo>
                  <a:lnTo>
                    <a:pt x="5188595" y="1411595"/>
                  </a:lnTo>
                  <a:cubicBezTo>
                    <a:pt x="5188595" y="1413828"/>
                    <a:pt x="5189377" y="1417958"/>
                    <a:pt x="5190940" y="1423985"/>
                  </a:cubicBezTo>
                  <a:cubicBezTo>
                    <a:pt x="5192502" y="1430013"/>
                    <a:pt x="5195181" y="1436040"/>
                    <a:pt x="5198976" y="1442068"/>
                  </a:cubicBezTo>
                  <a:cubicBezTo>
                    <a:pt x="5202771" y="1448096"/>
                    <a:pt x="5207571" y="1453453"/>
                    <a:pt x="5213375" y="1458141"/>
                  </a:cubicBezTo>
                  <a:cubicBezTo>
                    <a:pt x="5219179" y="1462830"/>
                    <a:pt x="5226546" y="1465173"/>
                    <a:pt x="5235476" y="1465173"/>
                  </a:cubicBezTo>
                  <a:cubicBezTo>
                    <a:pt x="5240834" y="1465173"/>
                    <a:pt x="5247085" y="1464169"/>
                    <a:pt x="5254228" y="1462160"/>
                  </a:cubicBezTo>
                  <a:cubicBezTo>
                    <a:pt x="5261372" y="1460151"/>
                    <a:pt x="5268739" y="1457360"/>
                    <a:pt x="5276330" y="1453788"/>
                  </a:cubicBezTo>
                  <a:cubicBezTo>
                    <a:pt x="5283919" y="1450216"/>
                    <a:pt x="5291398" y="1445751"/>
                    <a:pt x="5298765" y="1440394"/>
                  </a:cubicBezTo>
                  <a:cubicBezTo>
                    <a:pt x="5306132" y="1435036"/>
                    <a:pt x="5312718" y="1429232"/>
                    <a:pt x="5318522" y="1422981"/>
                  </a:cubicBezTo>
                  <a:cubicBezTo>
                    <a:pt x="5323881" y="1427892"/>
                    <a:pt x="5328010" y="1433696"/>
                    <a:pt x="5330912" y="1440394"/>
                  </a:cubicBezTo>
                  <a:cubicBezTo>
                    <a:pt x="5333814" y="1447091"/>
                    <a:pt x="5335265" y="1454235"/>
                    <a:pt x="5335265" y="1461825"/>
                  </a:cubicBezTo>
                  <a:cubicBezTo>
                    <a:pt x="5335265" y="1474773"/>
                    <a:pt x="5332251" y="1486270"/>
                    <a:pt x="5326224" y="1496316"/>
                  </a:cubicBezTo>
                  <a:cubicBezTo>
                    <a:pt x="5320196" y="1506362"/>
                    <a:pt x="5312718" y="1514845"/>
                    <a:pt x="5303788" y="1521765"/>
                  </a:cubicBezTo>
                  <a:cubicBezTo>
                    <a:pt x="5294858" y="1528686"/>
                    <a:pt x="5284812" y="1533932"/>
                    <a:pt x="5273650" y="1537504"/>
                  </a:cubicBezTo>
                  <a:cubicBezTo>
                    <a:pt x="5262488" y="1541076"/>
                    <a:pt x="5251996" y="1542862"/>
                    <a:pt x="5242173" y="1542862"/>
                  </a:cubicBezTo>
                  <a:cubicBezTo>
                    <a:pt x="5217170" y="1542862"/>
                    <a:pt x="5196185" y="1536053"/>
                    <a:pt x="5179219" y="1522435"/>
                  </a:cubicBezTo>
                  <a:cubicBezTo>
                    <a:pt x="5162252" y="1508817"/>
                    <a:pt x="5148077" y="1491851"/>
                    <a:pt x="5136691" y="1471536"/>
                  </a:cubicBezTo>
                  <a:cubicBezTo>
                    <a:pt x="5125306" y="1451221"/>
                    <a:pt x="5116153" y="1429343"/>
                    <a:pt x="5109232" y="1405903"/>
                  </a:cubicBezTo>
                  <a:cubicBezTo>
                    <a:pt x="5102312" y="1382462"/>
                    <a:pt x="5096173" y="1360919"/>
                    <a:pt x="5090815" y="1341274"/>
                  </a:cubicBezTo>
                  <a:lnTo>
                    <a:pt x="5067374" y="1326540"/>
                  </a:lnTo>
                  <a:cubicBezTo>
                    <a:pt x="5073179" y="1368510"/>
                    <a:pt x="5080434" y="1405903"/>
                    <a:pt x="5089142" y="1438719"/>
                  </a:cubicBezTo>
                  <a:cubicBezTo>
                    <a:pt x="5097847" y="1471536"/>
                    <a:pt x="5109009" y="1499330"/>
                    <a:pt x="5122627" y="1522100"/>
                  </a:cubicBezTo>
                  <a:cubicBezTo>
                    <a:pt x="5136245" y="1544871"/>
                    <a:pt x="5152653" y="1562507"/>
                    <a:pt x="5171852" y="1575009"/>
                  </a:cubicBezTo>
                  <a:cubicBezTo>
                    <a:pt x="5191051" y="1587510"/>
                    <a:pt x="5214045" y="1594654"/>
                    <a:pt x="5240834" y="1596440"/>
                  </a:cubicBezTo>
                  <a:cubicBezTo>
                    <a:pt x="5253336" y="1596440"/>
                    <a:pt x="5266730" y="1593761"/>
                    <a:pt x="5281017" y="1588403"/>
                  </a:cubicBezTo>
                  <a:cubicBezTo>
                    <a:pt x="5295305" y="1583045"/>
                    <a:pt x="5308477" y="1574785"/>
                    <a:pt x="5320532" y="1563623"/>
                  </a:cubicBezTo>
                  <a:cubicBezTo>
                    <a:pt x="5332586" y="1552461"/>
                    <a:pt x="5342520" y="1538397"/>
                    <a:pt x="5350334" y="1521431"/>
                  </a:cubicBezTo>
                  <a:cubicBezTo>
                    <a:pt x="5358147" y="1504464"/>
                    <a:pt x="5362054" y="1484596"/>
                    <a:pt x="5362054" y="1461825"/>
                  </a:cubicBezTo>
                  <a:cubicBezTo>
                    <a:pt x="5362054" y="1443073"/>
                    <a:pt x="5358259" y="1423874"/>
                    <a:pt x="5350669" y="1404228"/>
                  </a:cubicBezTo>
                  <a:cubicBezTo>
                    <a:pt x="5343079" y="1384583"/>
                    <a:pt x="5329461" y="1367840"/>
                    <a:pt x="5309815" y="1353999"/>
                  </a:cubicBezTo>
                  <a:cubicBezTo>
                    <a:pt x="5303565" y="1365161"/>
                    <a:pt x="5296309" y="1374872"/>
                    <a:pt x="5288049" y="1383132"/>
                  </a:cubicBezTo>
                  <a:cubicBezTo>
                    <a:pt x="5279789" y="1391392"/>
                    <a:pt x="5271641" y="1398313"/>
                    <a:pt x="5263604" y="1403894"/>
                  </a:cubicBezTo>
                  <a:cubicBezTo>
                    <a:pt x="5255568" y="1409475"/>
                    <a:pt x="5248535" y="1413605"/>
                    <a:pt x="5242508" y="1416284"/>
                  </a:cubicBezTo>
                  <a:cubicBezTo>
                    <a:pt x="5236481" y="1418962"/>
                    <a:pt x="5232797" y="1420302"/>
                    <a:pt x="5231457" y="1420302"/>
                  </a:cubicBezTo>
                  <a:cubicBezTo>
                    <a:pt x="5230564" y="1420302"/>
                    <a:pt x="5229113" y="1419521"/>
                    <a:pt x="5227104" y="1417958"/>
                  </a:cubicBezTo>
                  <a:cubicBezTo>
                    <a:pt x="5225095" y="1416395"/>
                    <a:pt x="5224090" y="1414274"/>
                    <a:pt x="5224090" y="1411595"/>
                  </a:cubicBezTo>
                  <a:lnTo>
                    <a:pt x="5224090" y="1302430"/>
                  </a:lnTo>
                  <a:lnTo>
                    <a:pt x="5398889" y="1302430"/>
                  </a:lnTo>
                  <a:lnTo>
                    <a:pt x="5402907" y="1302430"/>
                  </a:lnTo>
                  <a:lnTo>
                    <a:pt x="5408935" y="1302430"/>
                  </a:lnTo>
                  <a:lnTo>
                    <a:pt x="5418311" y="1324531"/>
                  </a:lnTo>
                  <a:cubicBezTo>
                    <a:pt x="5423669" y="1327656"/>
                    <a:pt x="5431706" y="1330559"/>
                    <a:pt x="5442422" y="1333237"/>
                  </a:cubicBezTo>
                  <a:cubicBezTo>
                    <a:pt x="5454030" y="1335916"/>
                    <a:pt x="5468430" y="1340270"/>
                    <a:pt x="5485619" y="1346297"/>
                  </a:cubicBezTo>
                  <a:cubicBezTo>
                    <a:pt x="5502808" y="1352325"/>
                    <a:pt x="5519217" y="1362705"/>
                    <a:pt x="5534844" y="1377439"/>
                  </a:cubicBezTo>
                  <a:lnTo>
                    <a:pt x="5434385" y="1457806"/>
                  </a:lnTo>
                  <a:lnTo>
                    <a:pt x="5471889" y="1504018"/>
                  </a:lnTo>
                  <a:lnTo>
                    <a:pt x="5477247" y="1504018"/>
                  </a:lnTo>
                  <a:cubicBezTo>
                    <a:pt x="5478140" y="1504018"/>
                    <a:pt x="5478922" y="1503906"/>
                    <a:pt x="5479591" y="1503683"/>
                  </a:cubicBezTo>
                  <a:cubicBezTo>
                    <a:pt x="5480261" y="1503460"/>
                    <a:pt x="5481042" y="1503348"/>
                    <a:pt x="5481935" y="1503348"/>
                  </a:cubicBezTo>
                  <a:cubicBezTo>
                    <a:pt x="5492651" y="1503348"/>
                    <a:pt x="5503701" y="1505134"/>
                    <a:pt x="5515087" y="1508706"/>
                  </a:cubicBezTo>
                  <a:cubicBezTo>
                    <a:pt x="5526473" y="1512278"/>
                    <a:pt x="5537299" y="1516631"/>
                    <a:pt x="5547569" y="1521765"/>
                  </a:cubicBezTo>
                  <a:cubicBezTo>
                    <a:pt x="5557838" y="1526900"/>
                    <a:pt x="5566767" y="1532258"/>
                    <a:pt x="5574357" y="1537839"/>
                  </a:cubicBezTo>
                  <a:cubicBezTo>
                    <a:pt x="5581948" y="1543420"/>
                    <a:pt x="5587530" y="1548220"/>
                    <a:pt x="5591101" y="1552238"/>
                  </a:cubicBezTo>
                  <a:cubicBezTo>
                    <a:pt x="5604495" y="1563847"/>
                    <a:pt x="5614653" y="1574785"/>
                    <a:pt x="5621573" y="1585055"/>
                  </a:cubicBezTo>
                  <a:cubicBezTo>
                    <a:pt x="5628494" y="1595324"/>
                    <a:pt x="5634410" y="1604923"/>
                    <a:pt x="5639322" y="1613853"/>
                  </a:cubicBezTo>
                  <a:cubicBezTo>
                    <a:pt x="5641553" y="1618764"/>
                    <a:pt x="5643786" y="1623452"/>
                    <a:pt x="5646018" y="1627917"/>
                  </a:cubicBezTo>
                  <a:cubicBezTo>
                    <a:pt x="5648251" y="1632382"/>
                    <a:pt x="5649367" y="1634168"/>
                    <a:pt x="5649367" y="1633275"/>
                  </a:cubicBezTo>
                  <a:lnTo>
                    <a:pt x="5668120" y="1650688"/>
                  </a:lnTo>
                  <a:lnTo>
                    <a:pt x="5668120" y="1302430"/>
                  </a:lnTo>
                  <a:lnTo>
                    <a:pt x="5705326" y="1302430"/>
                  </a:lnTo>
                  <a:lnTo>
                    <a:pt x="5725046" y="1302430"/>
                  </a:lnTo>
                  <a:lnTo>
                    <a:pt x="5734794" y="1302430"/>
                  </a:lnTo>
                  <a:cubicBezTo>
                    <a:pt x="5737920" y="1303769"/>
                    <a:pt x="5741380" y="1306672"/>
                    <a:pt x="5745175" y="1311136"/>
                  </a:cubicBezTo>
                  <a:cubicBezTo>
                    <a:pt x="5748970" y="1315601"/>
                    <a:pt x="5752654" y="1320513"/>
                    <a:pt x="5756225" y="1325870"/>
                  </a:cubicBezTo>
                  <a:cubicBezTo>
                    <a:pt x="5759797" y="1331228"/>
                    <a:pt x="5762811" y="1336586"/>
                    <a:pt x="5765267" y="1341944"/>
                  </a:cubicBezTo>
                  <a:cubicBezTo>
                    <a:pt x="5767722" y="1347302"/>
                    <a:pt x="5768950" y="1351543"/>
                    <a:pt x="5768950" y="1354669"/>
                  </a:cubicBezTo>
                  <a:lnTo>
                    <a:pt x="5768950" y="1618541"/>
                  </a:lnTo>
                  <a:lnTo>
                    <a:pt x="5803776" y="1650688"/>
                  </a:lnTo>
                  <a:lnTo>
                    <a:pt x="5803776" y="1302430"/>
                  </a:lnTo>
                  <a:lnTo>
                    <a:pt x="5878785" y="1302430"/>
                  </a:lnTo>
                  <a:lnTo>
                    <a:pt x="5853336" y="1270283"/>
                  </a:lnTo>
                  <a:lnTo>
                    <a:pt x="5803106" y="1270283"/>
                  </a:lnTo>
                  <a:lnTo>
                    <a:pt x="5799758" y="1259568"/>
                  </a:lnTo>
                  <a:cubicBezTo>
                    <a:pt x="5797525" y="1250638"/>
                    <a:pt x="5794065" y="1240592"/>
                    <a:pt x="5789377" y="1229430"/>
                  </a:cubicBezTo>
                  <a:cubicBezTo>
                    <a:pt x="5784689" y="1218268"/>
                    <a:pt x="5777880" y="1210008"/>
                    <a:pt x="5768950" y="1204650"/>
                  </a:cubicBezTo>
                  <a:lnTo>
                    <a:pt x="5768950" y="1297742"/>
                  </a:lnTo>
                  <a:cubicBezTo>
                    <a:pt x="5766718" y="1292831"/>
                    <a:pt x="5763481" y="1288589"/>
                    <a:pt x="5759239" y="1285017"/>
                  </a:cubicBezTo>
                  <a:cubicBezTo>
                    <a:pt x="5754998" y="1281445"/>
                    <a:pt x="5748635" y="1276534"/>
                    <a:pt x="5740152" y="1270283"/>
                  </a:cubicBezTo>
                  <a:lnTo>
                    <a:pt x="5699596" y="1270283"/>
                  </a:lnTo>
                  <a:lnTo>
                    <a:pt x="5679877" y="1270283"/>
                  </a:lnTo>
                  <a:lnTo>
                    <a:pt x="5382146" y="1270283"/>
                  </a:lnTo>
                  <a:lnTo>
                    <a:pt x="5376788" y="1270283"/>
                  </a:lnTo>
                  <a:lnTo>
                    <a:pt x="5040734" y="1270283"/>
                  </a:lnTo>
                  <a:lnTo>
                    <a:pt x="5033889" y="1270283"/>
                  </a:lnTo>
                  <a:lnTo>
                    <a:pt x="4976441" y="1270283"/>
                  </a:lnTo>
                  <a:lnTo>
                    <a:pt x="4955679" y="1239476"/>
                  </a:lnTo>
                  <a:cubicBezTo>
                    <a:pt x="4975772" y="1214026"/>
                    <a:pt x="4997537" y="1195274"/>
                    <a:pt x="5020977" y="1183219"/>
                  </a:cubicBezTo>
                  <a:cubicBezTo>
                    <a:pt x="5044418" y="1171164"/>
                    <a:pt x="5070202" y="1165136"/>
                    <a:pt x="5098331" y="1165136"/>
                  </a:cubicBezTo>
                  <a:cubicBezTo>
                    <a:pt x="5113958" y="1165136"/>
                    <a:pt x="5129027" y="1166922"/>
                    <a:pt x="5143537" y="1170494"/>
                  </a:cubicBezTo>
                  <a:cubicBezTo>
                    <a:pt x="5158048" y="1174066"/>
                    <a:pt x="5172336" y="1179089"/>
                    <a:pt x="5186400" y="1185563"/>
                  </a:cubicBezTo>
                  <a:cubicBezTo>
                    <a:pt x="5200464" y="1192037"/>
                    <a:pt x="5214305" y="1199404"/>
                    <a:pt x="5227923" y="1207664"/>
                  </a:cubicBezTo>
                  <a:cubicBezTo>
                    <a:pt x="5241541" y="1215924"/>
                    <a:pt x="5255493" y="1224742"/>
                    <a:pt x="5269781" y="1234118"/>
                  </a:cubicBezTo>
                  <a:lnTo>
                    <a:pt x="5269781" y="1206659"/>
                  </a:lnTo>
                  <a:cubicBezTo>
                    <a:pt x="5251921" y="1193265"/>
                    <a:pt x="5235513" y="1181433"/>
                    <a:pt x="5220556" y="1171164"/>
                  </a:cubicBezTo>
                  <a:cubicBezTo>
                    <a:pt x="5205599" y="1160894"/>
                    <a:pt x="5190753" y="1152076"/>
                    <a:pt x="5176019" y="1144709"/>
                  </a:cubicBezTo>
                  <a:cubicBezTo>
                    <a:pt x="5161285" y="1137342"/>
                    <a:pt x="5146217" y="1131761"/>
                    <a:pt x="5130813" y="1127966"/>
                  </a:cubicBezTo>
                  <a:cubicBezTo>
                    <a:pt x="5115409" y="1124171"/>
                    <a:pt x="5098777" y="1122274"/>
                    <a:pt x="5080919" y="1122274"/>
                  </a:cubicBezTo>
                  <a:cubicBezTo>
                    <a:pt x="5063058" y="1122274"/>
                    <a:pt x="5046315" y="1123948"/>
                    <a:pt x="5030688" y="1127297"/>
                  </a:cubicBezTo>
                  <a:cubicBezTo>
                    <a:pt x="5015061" y="1130645"/>
                    <a:pt x="5000216" y="1136226"/>
                    <a:pt x="4986152" y="1144040"/>
                  </a:cubicBezTo>
                  <a:cubicBezTo>
                    <a:pt x="4972087" y="1151853"/>
                    <a:pt x="4958581" y="1161899"/>
                    <a:pt x="4945633" y="1174177"/>
                  </a:cubicBezTo>
                  <a:cubicBezTo>
                    <a:pt x="4932685" y="1186456"/>
                    <a:pt x="4919737" y="1201525"/>
                    <a:pt x="4906789" y="1219384"/>
                  </a:cubicBezTo>
                  <a:lnTo>
                    <a:pt x="4946974" y="1270283"/>
                  </a:lnTo>
                  <a:lnTo>
                    <a:pt x="4873154" y="1270283"/>
                  </a:lnTo>
                  <a:lnTo>
                    <a:pt x="4872633" y="1270283"/>
                  </a:lnTo>
                  <a:lnTo>
                    <a:pt x="4526384" y="1270283"/>
                  </a:lnTo>
                  <a:lnTo>
                    <a:pt x="4520208" y="1270283"/>
                  </a:lnTo>
                  <a:lnTo>
                    <a:pt x="4462092" y="1270283"/>
                  </a:lnTo>
                  <a:lnTo>
                    <a:pt x="4441329" y="1239476"/>
                  </a:lnTo>
                  <a:cubicBezTo>
                    <a:pt x="4461421" y="1214026"/>
                    <a:pt x="4483188" y="1195274"/>
                    <a:pt x="4506627" y="1183219"/>
                  </a:cubicBezTo>
                  <a:cubicBezTo>
                    <a:pt x="4530068" y="1171164"/>
                    <a:pt x="4555852" y="1165136"/>
                    <a:pt x="4583982" y="1165136"/>
                  </a:cubicBezTo>
                  <a:cubicBezTo>
                    <a:pt x="4599608" y="1165136"/>
                    <a:pt x="4614677" y="1166922"/>
                    <a:pt x="4629187" y="1170494"/>
                  </a:cubicBezTo>
                  <a:cubicBezTo>
                    <a:pt x="4643698" y="1174066"/>
                    <a:pt x="4657986" y="1179089"/>
                    <a:pt x="4672050" y="1185563"/>
                  </a:cubicBezTo>
                  <a:cubicBezTo>
                    <a:pt x="4686114" y="1192037"/>
                    <a:pt x="4699955" y="1199404"/>
                    <a:pt x="4713573" y="1207664"/>
                  </a:cubicBezTo>
                  <a:cubicBezTo>
                    <a:pt x="4727191" y="1215924"/>
                    <a:pt x="4741143" y="1224742"/>
                    <a:pt x="4755431" y="1234118"/>
                  </a:cubicBezTo>
                  <a:lnTo>
                    <a:pt x="4755431" y="1206659"/>
                  </a:lnTo>
                  <a:cubicBezTo>
                    <a:pt x="4737572" y="1193265"/>
                    <a:pt x="4721163" y="1181433"/>
                    <a:pt x="4706206" y="1171164"/>
                  </a:cubicBezTo>
                  <a:cubicBezTo>
                    <a:pt x="4691249" y="1160894"/>
                    <a:pt x="4676403" y="1152076"/>
                    <a:pt x="4661669" y="1144709"/>
                  </a:cubicBezTo>
                  <a:cubicBezTo>
                    <a:pt x="4646935" y="1137342"/>
                    <a:pt x="4631866" y="1131761"/>
                    <a:pt x="4616462" y="1127966"/>
                  </a:cubicBezTo>
                  <a:cubicBezTo>
                    <a:pt x="4601059" y="1124171"/>
                    <a:pt x="4584427" y="1122274"/>
                    <a:pt x="4566568" y="1122274"/>
                  </a:cubicBezTo>
                  <a:cubicBezTo>
                    <a:pt x="4548708" y="1122274"/>
                    <a:pt x="4531965" y="1123948"/>
                    <a:pt x="4516338" y="1127297"/>
                  </a:cubicBezTo>
                  <a:cubicBezTo>
                    <a:pt x="4500711" y="1130645"/>
                    <a:pt x="4485866" y="1136226"/>
                    <a:pt x="4471802" y="1144040"/>
                  </a:cubicBezTo>
                  <a:cubicBezTo>
                    <a:pt x="4457737" y="1151853"/>
                    <a:pt x="4444231" y="1161899"/>
                    <a:pt x="4431284" y="1174177"/>
                  </a:cubicBezTo>
                  <a:cubicBezTo>
                    <a:pt x="4418335" y="1186456"/>
                    <a:pt x="4405388" y="1201525"/>
                    <a:pt x="4392439" y="1219384"/>
                  </a:cubicBezTo>
                  <a:lnTo>
                    <a:pt x="4432623" y="1270283"/>
                  </a:lnTo>
                  <a:lnTo>
                    <a:pt x="4364459" y="1270283"/>
                  </a:lnTo>
                  <a:lnTo>
                    <a:pt x="4358283" y="1270283"/>
                  </a:lnTo>
                  <a:lnTo>
                    <a:pt x="4349056" y="1270283"/>
                  </a:lnTo>
                  <a:cubicBezTo>
                    <a:pt x="4349949" y="1267604"/>
                    <a:pt x="4350507" y="1264367"/>
                    <a:pt x="4350730" y="1260572"/>
                  </a:cubicBezTo>
                  <a:cubicBezTo>
                    <a:pt x="4350953" y="1256777"/>
                    <a:pt x="4351288" y="1252424"/>
                    <a:pt x="4351734" y="1247512"/>
                  </a:cubicBezTo>
                  <a:lnTo>
                    <a:pt x="4351734" y="1246843"/>
                  </a:lnTo>
                  <a:cubicBezTo>
                    <a:pt x="4348609" y="1234341"/>
                    <a:pt x="4341020" y="1223067"/>
                    <a:pt x="4328964" y="1213022"/>
                  </a:cubicBezTo>
                  <a:cubicBezTo>
                    <a:pt x="4316909" y="1202975"/>
                    <a:pt x="4297933" y="1197953"/>
                    <a:pt x="4272037" y="1197953"/>
                  </a:cubicBezTo>
                  <a:cubicBezTo>
                    <a:pt x="4264000" y="1197953"/>
                    <a:pt x="4256075" y="1198176"/>
                    <a:pt x="4248262" y="1198622"/>
                  </a:cubicBezTo>
                  <a:cubicBezTo>
                    <a:pt x="4240448" y="1199069"/>
                    <a:pt x="4232300" y="1199515"/>
                    <a:pt x="4223817" y="1199962"/>
                  </a:cubicBezTo>
                  <a:cubicBezTo>
                    <a:pt x="4208190" y="1201301"/>
                    <a:pt x="4193232" y="1201971"/>
                    <a:pt x="4178945" y="1201971"/>
                  </a:cubicBezTo>
                  <a:cubicBezTo>
                    <a:pt x="4161532" y="1201971"/>
                    <a:pt x="4148026" y="1199069"/>
                    <a:pt x="4138428" y="1193265"/>
                  </a:cubicBezTo>
                  <a:cubicBezTo>
                    <a:pt x="4128828" y="1187460"/>
                    <a:pt x="4124028" y="1178307"/>
                    <a:pt x="4124028" y="1165806"/>
                  </a:cubicBezTo>
                  <a:cubicBezTo>
                    <a:pt x="4124028" y="1158662"/>
                    <a:pt x="4125813" y="1150179"/>
                    <a:pt x="4129385" y="1140356"/>
                  </a:cubicBezTo>
                  <a:lnTo>
                    <a:pt x="4104605" y="1126292"/>
                  </a:lnTo>
                  <a:cubicBezTo>
                    <a:pt x="4102373" y="1136115"/>
                    <a:pt x="4100699" y="1144486"/>
                    <a:pt x="4099583" y="1151407"/>
                  </a:cubicBezTo>
                  <a:cubicBezTo>
                    <a:pt x="4098466" y="1158327"/>
                    <a:pt x="4097908" y="1163797"/>
                    <a:pt x="4097908" y="1167815"/>
                  </a:cubicBezTo>
                  <a:cubicBezTo>
                    <a:pt x="4097908" y="1179870"/>
                    <a:pt x="4100475" y="1190697"/>
                    <a:pt x="4105610" y="1200297"/>
                  </a:cubicBezTo>
                  <a:cubicBezTo>
                    <a:pt x="4110745" y="1209896"/>
                    <a:pt x="4117442" y="1217821"/>
                    <a:pt x="4125702" y="1224072"/>
                  </a:cubicBezTo>
                  <a:cubicBezTo>
                    <a:pt x="4133962" y="1230323"/>
                    <a:pt x="4143115" y="1235122"/>
                    <a:pt x="4153161" y="1238471"/>
                  </a:cubicBezTo>
                  <a:cubicBezTo>
                    <a:pt x="4163206" y="1241820"/>
                    <a:pt x="4173141" y="1243494"/>
                    <a:pt x="4182963" y="1243494"/>
                  </a:cubicBezTo>
                  <a:cubicBezTo>
                    <a:pt x="4188322" y="1243494"/>
                    <a:pt x="4195018" y="1243271"/>
                    <a:pt x="4203055" y="1242824"/>
                  </a:cubicBezTo>
                  <a:cubicBezTo>
                    <a:pt x="4211092" y="1242378"/>
                    <a:pt x="4219575" y="1241708"/>
                    <a:pt x="4228505" y="1240815"/>
                  </a:cubicBezTo>
                  <a:cubicBezTo>
                    <a:pt x="4237434" y="1239922"/>
                    <a:pt x="4246141" y="1239252"/>
                    <a:pt x="4254624" y="1238806"/>
                  </a:cubicBezTo>
                  <a:cubicBezTo>
                    <a:pt x="4263107" y="1238359"/>
                    <a:pt x="4270028" y="1238136"/>
                    <a:pt x="4275386" y="1238136"/>
                  </a:cubicBezTo>
                  <a:cubicBezTo>
                    <a:pt x="4280743" y="1238136"/>
                    <a:pt x="4286324" y="1238471"/>
                    <a:pt x="4292130" y="1239141"/>
                  </a:cubicBezTo>
                  <a:cubicBezTo>
                    <a:pt x="4297933" y="1239811"/>
                    <a:pt x="4303403" y="1241038"/>
                    <a:pt x="4308537" y="1242824"/>
                  </a:cubicBezTo>
                  <a:cubicBezTo>
                    <a:pt x="4313673" y="1244610"/>
                    <a:pt x="4317802" y="1247178"/>
                    <a:pt x="4320928" y="1250526"/>
                  </a:cubicBezTo>
                  <a:cubicBezTo>
                    <a:pt x="4324052" y="1253875"/>
                    <a:pt x="4325615" y="1258228"/>
                    <a:pt x="4325615" y="1263586"/>
                  </a:cubicBezTo>
                  <a:cubicBezTo>
                    <a:pt x="4325615" y="1266711"/>
                    <a:pt x="4322936" y="1268944"/>
                    <a:pt x="4317578" y="1270283"/>
                  </a:cubicBezTo>
                  <a:lnTo>
                    <a:pt x="3859634" y="1270283"/>
                  </a:lnTo>
                  <a:lnTo>
                    <a:pt x="3854128" y="1270283"/>
                  </a:lnTo>
                  <a:lnTo>
                    <a:pt x="3795341" y="1270283"/>
                  </a:lnTo>
                  <a:lnTo>
                    <a:pt x="3774579" y="1239476"/>
                  </a:lnTo>
                  <a:cubicBezTo>
                    <a:pt x="3794671" y="1214026"/>
                    <a:pt x="3816437" y="1195274"/>
                    <a:pt x="3839877" y="1183219"/>
                  </a:cubicBezTo>
                  <a:cubicBezTo>
                    <a:pt x="3863318" y="1171164"/>
                    <a:pt x="3889102" y="1165136"/>
                    <a:pt x="3917231" y="1165136"/>
                  </a:cubicBezTo>
                  <a:cubicBezTo>
                    <a:pt x="3932858" y="1165136"/>
                    <a:pt x="3947927" y="1166922"/>
                    <a:pt x="3962437" y="1170494"/>
                  </a:cubicBezTo>
                  <a:cubicBezTo>
                    <a:pt x="3976948" y="1174066"/>
                    <a:pt x="3991236" y="1179089"/>
                    <a:pt x="4005300" y="1185563"/>
                  </a:cubicBezTo>
                  <a:cubicBezTo>
                    <a:pt x="4019364" y="1192037"/>
                    <a:pt x="4033205" y="1199404"/>
                    <a:pt x="4046823" y="1207664"/>
                  </a:cubicBezTo>
                  <a:cubicBezTo>
                    <a:pt x="4060441" y="1215924"/>
                    <a:pt x="4074394" y="1224742"/>
                    <a:pt x="4088681" y="1234118"/>
                  </a:cubicBezTo>
                  <a:lnTo>
                    <a:pt x="4088681" y="1206659"/>
                  </a:lnTo>
                  <a:cubicBezTo>
                    <a:pt x="4070821" y="1193265"/>
                    <a:pt x="4054413" y="1181433"/>
                    <a:pt x="4039456" y="1171164"/>
                  </a:cubicBezTo>
                  <a:cubicBezTo>
                    <a:pt x="4024499" y="1160894"/>
                    <a:pt x="4009653" y="1152076"/>
                    <a:pt x="3994919" y="1144709"/>
                  </a:cubicBezTo>
                  <a:cubicBezTo>
                    <a:pt x="3980185" y="1137342"/>
                    <a:pt x="3965116" y="1131761"/>
                    <a:pt x="3949713" y="1127966"/>
                  </a:cubicBezTo>
                  <a:cubicBezTo>
                    <a:pt x="3934309" y="1124171"/>
                    <a:pt x="3917678" y="1122274"/>
                    <a:pt x="3899818" y="1122274"/>
                  </a:cubicBezTo>
                  <a:close/>
                  <a:moveTo>
                    <a:pt x="0" y="0"/>
                  </a:moveTo>
                  <a:lnTo>
                    <a:pt x="12027565" y="0"/>
                  </a:lnTo>
                  <a:lnTo>
                    <a:pt x="12027565" y="6705600"/>
                  </a:lnTo>
                  <a:lnTo>
                    <a:pt x="0" y="6705600"/>
                  </a:ln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7799" y="3526602"/>
              <a:ext cx="3733800" cy="3514702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7050104" y="2937459"/>
            <a:ext cx="212095" cy="5603697"/>
          </a:xfrm>
          <a:prstGeom prst="roundRect">
            <a:avLst>
              <a:gd name="adj" fmla="val 50000"/>
            </a:avLst>
          </a:prstGeom>
          <a:gradFill>
            <a:gsLst>
              <a:gs pos="21000">
                <a:srgbClr val="F117C7"/>
              </a:gs>
              <a:gs pos="56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32-Point Star 17"/>
          <p:cNvSpPr/>
          <p:nvPr/>
        </p:nvSpPr>
        <p:spPr>
          <a:xfrm>
            <a:off x="4155555" y="383168"/>
            <a:ext cx="5914880" cy="5447847"/>
          </a:xfrm>
          <a:prstGeom prst="star32">
            <a:avLst>
              <a:gd name="adj" fmla="val 0"/>
            </a:avLst>
          </a:prstGeom>
          <a:solidFill>
            <a:srgbClr val="002060"/>
          </a:solidFill>
          <a:ln w="3810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3182331">
            <a:off x="423286" y="2640445"/>
            <a:ext cx="198018" cy="7456723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rgbClr val="0070C0"/>
              </a:gs>
              <a:gs pos="22000">
                <a:srgbClr val="F117C7"/>
              </a:gs>
              <a:gs pos="38000">
                <a:srgbClr val="00B0F0"/>
              </a:gs>
              <a:gs pos="9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32-Point Star 19"/>
          <p:cNvSpPr/>
          <p:nvPr/>
        </p:nvSpPr>
        <p:spPr>
          <a:xfrm>
            <a:off x="1583897" y="2110146"/>
            <a:ext cx="3926053" cy="3917859"/>
          </a:xfrm>
          <a:prstGeom prst="star32">
            <a:avLst>
              <a:gd name="adj" fmla="val 0"/>
            </a:avLst>
          </a:prstGeom>
          <a:solidFill>
            <a:srgbClr val="FF0000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3" name="Freeform 22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47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D2E7D9"/>
            </a:gs>
            <a:gs pos="7000">
              <a:schemeClr val="bg1"/>
            </a:gs>
            <a:gs pos="64000">
              <a:srgbClr val="EAF2FA"/>
            </a:gs>
            <a:gs pos="97987">
              <a:schemeClr val="accent6">
                <a:lumMod val="50000"/>
              </a:schemeClr>
            </a:gs>
            <a:gs pos="9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5791200" y="2995793"/>
            <a:ext cx="2362200" cy="2414407"/>
            <a:chOff x="6324600" y="1947651"/>
            <a:chExt cx="2286000" cy="3274713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4600" y="1958833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72" name="Straight Connector 71"/>
            <p:cNvCxnSpPr/>
            <p:nvPr/>
          </p:nvCxnSpPr>
          <p:spPr>
            <a:xfrm flipH="1">
              <a:off x="6324600" y="1958833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6324600" y="5211182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610599" y="194765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05200" y="2995793"/>
            <a:ext cx="2286002" cy="2406631"/>
            <a:chOff x="1981199" y="1136691"/>
            <a:chExt cx="2286001" cy="3263531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1200" y="1136691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1981200" y="113669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981199" y="4400222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981199" y="1136691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-2613591" y="-609600"/>
            <a:ext cx="16551881" cy="9169812"/>
            <a:chOff x="-2613591" y="-404819"/>
            <a:chExt cx="16551881" cy="91698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93961" y="128581"/>
              <a:ext cx="2362200" cy="3048000"/>
            </a:xfrm>
            <a:prstGeom prst="rect">
              <a:avLst/>
            </a:prstGeom>
            <a:effectLst>
              <a:reflection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</p:pic>
        <p:sp>
          <p:nvSpPr>
            <p:cNvPr id="35" name="Oval 34"/>
            <p:cNvSpPr/>
            <p:nvPr/>
          </p:nvSpPr>
          <p:spPr>
            <a:xfrm>
              <a:off x="344239" y="-252419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439" y="-404819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646361" y="-277497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439" y="55387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5639" y="58435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-722561" y="55387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189161" y="61483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 rot="19232237">
              <a:off x="10831052" y="6478993"/>
              <a:ext cx="2819400" cy="2286000"/>
              <a:chOff x="5562600" y="6781800"/>
              <a:chExt cx="2819400" cy="22860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5099646">
              <a:off x="11385590" y="404331"/>
              <a:ext cx="2819400" cy="2286000"/>
              <a:chOff x="5562600" y="6781800"/>
              <a:chExt cx="2819400" cy="22860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5099646">
              <a:off x="10495721" y="4756277"/>
              <a:ext cx="2825854" cy="3752282"/>
              <a:chOff x="4652996" y="7369460"/>
              <a:chExt cx="2825854" cy="3752282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652996" y="7369460"/>
                <a:ext cx="1981200" cy="16764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497650" y="9445342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994540" y="9138723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67603" y="891717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5099646">
              <a:off x="4776226" y="5629001"/>
              <a:ext cx="2253431" cy="3355621"/>
              <a:chOff x="6128569" y="6781800"/>
              <a:chExt cx="2253431" cy="335562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accent2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128569" y="7788160"/>
                <a:ext cx="1981200" cy="1676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42208" y="8461021"/>
                <a:ext cx="1981200" cy="1676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5099646">
              <a:off x="-2880291" y="2166032"/>
              <a:ext cx="2819400" cy="2286000"/>
              <a:chOff x="5562600" y="6781800"/>
              <a:chExt cx="2819400" cy="22860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5099646">
              <a:off x="11383841" y="1693084"/>
              <a:ext cx="2628057" cy="2338181"/>
              <a:chOff x="4326556" y="8468301"/>
              <a:chExt cx="2628057" cy="233818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326556" y="8480258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668622" y="9130082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973413" y="8763405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926460" y="8468301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5099646">
              <a:off x="10620945" y="3559296"/>
              <a:ext cx="2819400" cy="2286000"/>
              <a:chOff x="5562600" y="6781800"/>
              <a:chExt cx="2819400" cy="2286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Rounded Rectangle 54"/>
          <p:cNvSpPr/>
          <p:nvPr/>
        </p:nvSpPr>
        <p:spPr>
          <a:xfrm>
            <a:off x="5775719" y="1488991"/>
            <a:ext cx="4524448" cy="720809"/>
          </a:xfrm>
          <a:prstGeom prst="roundRect">
            <a:avLst>
              <a:gd name="adj" fmla="val 18286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কাজ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-2466800" y="2988384"/>
            <a:ext cx="2286002" cy="2406631"/>
            <a:chOff x="1981199" y="1136691"/>
            <a:chExt cx="2286001" cy="326353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1200" y="1136691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58" name="Straight Connector 57"/>
            <p:cNvCxnSpPr/>
            <p:nvPr/>
          </p:nvCxnSpPr>
          <p:spPr>
            <a:xfrm>
              <a:off x="1981200" y="113669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981199" y="4400222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981199" y="1136691"/>
              <a:ext cx="22860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12419156" y="2911764"/>
            <a:ext cx="2362200" cy="2414407"/>
            <a:chOff x="6324600" y="1947651"/>
            <a:chExt cx="2286000" cy="327471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24600" y="1958833"/>
              <a:ext cx="2286000" cy="32635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66" name="Straight Connector 65"/>
            <p:cNvCxnSpPr/>
            <p:nvPr/>
          </p:nvCxnSpPr>
          <p:spPr>
            <a:xfrm flipH="1">
              <a:off x="6324600" y="1958833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324600" y="5211182"/>
              <a:ext cx="22859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610599" y="1947651"/>
              <a:ext cx="0" cy="32635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209243" y="3801744"/>
            <a:ext cx="9349352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 কী তা ব্যাখ্যা কর ।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প্রকারভেদ উদাহরনসহ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05465" y="2971800"/>
            <a:ext cx="242398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103" name="Freeform 102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05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3000" decel="7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54674 0.0085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29000" decel="7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48984 -0.00162 " pathEditMode="relative" rAng="0" ptsTypes="AA">
                                      <p:cBhvr>
                                        <p:cTn id="8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19049 -0.31227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19349 -0.3127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9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9FCFA"/>
            </a:gs>
            <a:gs pos="9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752600"/>
            <a:ext cx="105156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1634" y="848067"/>
            <a:ext cx="747956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এই খাদ্যগুলোকে কি সমৃদ্ধ খাদ্য বলে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4555003"/>
            <a:ext cx="495300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শর্করা সমৃদ্ধ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6394" y="862187"/>
            <a:ext cx="747956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শর্করা আমাদের দেহে কি কাজ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490" y="4572000"/>
            <a:ext cx="1175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শর্করা সহজে হজম হয়, কাজ করার শক্তি যোগায় ও তাপ উৎপন্ন করে।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* শর্করায় বিদ্যমান সেলুলোজ কোষ্ঠকাঠিন্য দূর করে।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5925" y="831458"/>
            <a:ext cx="953098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খাদ্যে শর্করা আছে কি না তা কিভাবে পরীক্ষা করা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4700" y="4542011"/>
            <a:ext cx="5715000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আয়োডিন দ্রবন ব্যাবহার করে।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17" name="Freeform 16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6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9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decel="100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/>
          <p:bldP spid="14" grpId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0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decel="9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" decel="100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1" grpId="1" animBg="1"/>
          <p:bldP spid="12" grpId="0" animBg="1"/>
          <p:bldP spid="12" grpId="1" animBg="1"/>
          <p:bldP spid="13" grpId="0" animBg="1"/>
          <p:bldP spid="13" grpId="1" animBg="1"/>
          <p:bldP spid="14" grpId="0"/>
          <p:bldP spid="14" grpId="1"/>
          <p:bldP spid="18" grpId="0" animBg="1"/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D2E7D9"/>
            </a:gs>
            <a:gs pos="7000">
              <a:schemeClr val="bg1"/>
            </a:gs>
            <a:gs pos="64000">
              <a:srgbClr val="EAF2FA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91703" y="-1567524"/>
            <a:ext cx="16551881" cy="10065052"/>
            <a:chOff x="-2613591" y="-404819"/>
            <a:chExt cx="16551881" cy="91698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493961" y="128581"/>
              <a:ext cx="2362200" cy="3048000"/>
            </a:xfrm>
            <a:prstGeom prst="rect">
              <a:avLst/>
            </a:prstGeom>
            <a:effectLst>
              <a:reflection endPos="65000" dist="50800" dir="5400000" sy="-100000" algn="bl" rotWithShape="0"/>
            </a:effectLst>
            <a:scene3d>
              <a:camera prst="orthographicFront"/>
              <a:lightRig rig="threePt" dir="t"/>
            </a:scene3d>
            <a:sp3d prstMaterial="metal">
              <a:bevelT prst="relaxedInset"/>
            </a:sp3d>
          </p:spPr>
        </p:pic>
        <p:sp>
          <p:nvSpPr>
            <p:cNvPr id="35" name="Oval 34"/>
            <p:cNvSpPr/>
            <p:nvPr/>
          </p:nvSpPr>
          <p:spPr>
            <a:xfrm>
              <a:off x="344239" y="-252419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439" y="-404819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-646361" y="-277497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439" y="55387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15639" y="58435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-722561" y="55387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-189161" y="6148381"/>
              <a:ext cx="1981200" cy="1676400"/>
            </a:xfrm>
            <a:prstGeom prst="ellipse">
              <a:avLst/>
            </a:prstGeom>
            <a:solidFill>
              <a:schemeClr val="bg1">
                <a:lumMod val="9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 rot="19232237">
              <a:off x="10831052" y="6478993"/>
              <a:ext cx="2819400" cy="2286000"/>
              <a:chOff x="5562600" y="6781800"/>
              <a:chExt cx="2819400" cy="22860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5099646">
              <a:off x="11385590" y="404331"/>
              <a:ext cx="2819400" cy="2286000"/>
              <a:chOff x="5562600" y="6781800"/>
              <a:chExt cx="2819400" cy="2286000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5099646">
              <a:off x="10495721" y="4756277"/>
              <a:ext cx="2825854" cy="3752282"/>
              <a:chOff x="4652996" y="7369460"/>
              <a:chExt cx="2825854" cy="3752282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652996" y="7369460"/>
                <a:ext cx="1981200" cy="16764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497650" y="9445342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994540" y="9138723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67603" y="891717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5099646">
              <a:off x="4776226" y="5629001"/>
              <a:ext cx="2253431" cy="3355621"/>
              <a:chOff x="6128569" y="6781800"/>
              <a:chExt cx="2253431" cy="3355621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accent2"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128569" y="7788160"/>
                <a:ext cx="1981200" cy="1676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142208" y="8461021"/>
                <a:ext cx="1981200" cy="1676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 rot="15099646">
              <a:off x="-2880291" y="2166032"/>
              <a:ext cx="2819400" cy="2286000"/>
              <a:chOff x="5562600" y="6781800"/>
              <a:chExt cx="2819400" cy="22860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5099646">
              <a:off x="11383841" y="1693084"/>
              <a:ext cx="2628057" cy="2338181"/>
              <a:chOff x="4326556" y="8468301"/>
              <a:chExt cx="2628057" cy="233818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326556" y="8480258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668622" y="9130082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973413" y="8763405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926460" y="8468301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 rot="15099646">
              <a:off x="10620945" y="3559296"/>
              <a:ext cx="2819400" cy="2286000"/>
              <a:chOff x="5562600" y="6781800"/>
              <a:chExt cx="2819400" cy="2286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324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400800" y="70866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562600" y="67818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96000" y="7391400"/>
                <a:ext cx="1981200" cy="1676400"/>
              </a:xfrm>
              <a:prstGeom prst="ellipse">
                <a:avLst/>
              </a:prstGeom>
              <a:solidFill>
                <a:schemeClr val="bg1">
                  <a:lumMod val="95000"/>
                  <a:alpha val="2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5317868" y="498614"/>
            <a:ext cx="666598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পরিক্ষন নং - ১  (খাদ্যে শর্করা পরীক্ষা)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09600" y="372577"/>
            <a:ext cx="4289665" cy="919843"/>
          </a:xfrm>
          <a:prstGeom prst="roundRect">
            <a:avLst>
              <a:gd name="adj" fmla="val 14694"/>
            </a:avLst>
          </a:prstGeom>
          <a:gradFill>
            <a:gsLst>
              <a:gs pos="29000">
                <a:schemeClr val="bg1">
                  <a:alpha val="0"/>
                </a:schemeClr>
              </a:gs>
              <a:gs pos="67137">
                <a:srgbClr val="92D050">
                  <a:alpha val="0"/>
                </a:srgbClr>
              </a:gs>
              <a:gs pos="0">
                <a:schemeClr val="tx1">
                  <a:lumMod val="75000"/>
                  <a:lumOff val="25000"/>
                  <a:alpha val="58000"/>
                </a:schemeClr>
              </a:gs>
              <a:gs pos="20000">
                <a:schemeClr val="bg1">
                  <a:lumMod val="0"/>
                  <a:lumOff val="100000"/>
                  <a:alpha val="32000"/>
                </a:schemeClr>
              </a:gs>
              <a:gs pos="97000">
                <a:schemeClr val="tx1">
                  <a:lumMod val="75000"/>
                  <a:lumOff val="25000"/>
                </a:schemeClr>
              </a:gs>
              <a:gs pos="100000">
                <a:srgbClr val="FBE6F9">
                  <a:alpha val="15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74764" y="353181"/>
            <a:ext cx="467911" cy="942219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81607" y="1598810"/>
            <a:ext cx="7336424" cy="113877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উপকরনঃ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টেষ্টটিউব, স্পিরিট ল্যাম্প, আটা,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আয়োডিন দ্রবন ও পানি ।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8521" y="2782669"/>
            <a:ext cx="2073280" cy="64633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কার্যপদ্ধতিঃ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54749">
            <a:off x="275702" y="3683462"/>
            <a:ext cx="942602" cy="2930821"/>
          </a:xfrm>
          <a:prstGeom prst="rect">
            <a:avLst/>
          </a:prstGeom>
        </p:spPr>
      </p:pic>
      <p:pic>
        <p:nvPicPr>
          <p:cNvPr id="104" name="Picture 103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95600"/>
            <a:ext cx="2133600" cy="2434928"/>
          </a:xfrm>
          <a:prstGeom prst="rect">
            <a:avLst/>
          </a:prstGeom>
        </p:spPr>
      </p:pic>
      <p:pic>
        <p:nvPicPr>
          <p:cNvPr id="105" name="Picture 104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64" y="2898722"/>
            <a:ext cx="2230554" cy="2445043"/>
          </a:xfrm>
          <a:prstGeom prst="rect">
            <a:avLst/>
          </a:prstGeom>
        </p:spPr>
      </p:pic>
      <p:pic>
        <p:nvPicPr>
          <p:cNvPr id="106" name="Picture 105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32" y="2919745"/>
            <a:ext cx="2197420" cy="2421302"/>
          </a:xfrm>
          <a:prstGeom prst="rect">
            <a:avLst/>
          </a:prstGeom>
        </p:spPr>
      </p:pic>
      <p:pic>
        <p:nvPicPr>
          <p:cNvPr id="107" name="Picture 106" descr="Screen Clippi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44" y="2922511"/>
            <a:ext cx="2360531" cy="240801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055867" y="5486400"/>
            <a:ext cx="1092798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কাজটি দুই থেকে চারটি দল করে হাতে কলমে শিক্ষকের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সহায়তায় কাজটি সম্পন্ন করবে। </a:t>
            </a:r>
          </a:p>
        </p:txBody>
      </p:sp>
      <p:sp>
        <p:nvSpPr>
          <p:cNvPr id="57" name="Frame 56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64" name="Freeform 63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01" grpId="0" animBg="1"/>
      <p:bldP spid="102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DEEDEA"/>
            </a:gs>
            <a:gs pos="92000">
              <a:srgbClr val="D2E7D9"/>
            </a:gs>
            <a:gs pos="7000">
              <a:schemeClr val="bg1"/>
            </a:gs>
            <a:gs pos="57000">
              <a:srgbClr val="EAF2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830393" y="4941550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29409" y="767505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43000" y="1524000"/>
            <a:ext cx="10445317" cy="3105203"/>
            <a:chOff x="1524000" y="1752997"/>
            <a:chExt cx="9835717" cy="28762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390" y="2017050"/>
              <a:ext cx="2970972" cy="23079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047631"/>
              <a:ext cx="2798390" cy="230790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7293362" y="2050217"/>
              <a:ext cx="2478574" cy="2578986"/>
              <a:chOff x="4953000" y="2590800"/>
              <a:chExt cx="2895599" cy="231385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05400" y="2590800"/>
                <a:ext cx="2743199" cy="163773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53000" y="3304451"/>
                <a:ext cx="2209800" cy="1600200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1936" y="1752997"/>
              <a:ext cx="1587781" cy="2584359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1752600" y="742803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881" y="4928220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0" name="Freeform 19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57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3" grpId="1" animBg="1"/>
          <p:bldP spid="11" grpId="0" animBg="1"/>
          <p:bldP spid="11" grpId="1" animBg="1"/>
          <p:bldP spid="13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4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3" grpId="1" animBg="1"/>
          <p:bldP spid="11" grpId="0" animBg="1"/>
          <p:bldP spid="11" grpId="1" animBg="1"/>
          <p:bldP spid="13" grpId="0" animBg="1"/>
          <p:bldP spid="1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DEEDEA"/>
            </a:gs>
            <a:gs pos="92000">
              <a:srgbClr val="D2E7D9"/>
            </a:gs>
            <a:gs pos="7000">
              <a:schemeClr val="bg1"/>
            </a:gs>
            <a:gs pos="57000">
              <a:srgbClr val="EAF2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5984" y="4876776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প্রোটিন সমৃদ্ধ খাবার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5550" y="615399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 কী সমৃদ্ধ খাবার বলে?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4701" y="1628073"/>
            <a:ext cx="11498665" cy="2719726"/>
            <a:chOff x="286717" y="1776074"/>
            <a:chExt cx="11498665" cy="23349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8000" y="1776074"/>
              <a:ext cx="3350911" cy="23349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781" y="1901822"/>
              <a:ext cx="3276601" cy="20834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466" y="1815681"/>
              <a:ext cx="2915619" cy="22557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17" y="1844866"/>
              <a:ext cx="3412696" cy="2262802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1862758" y="584107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খাবারগুলোর উৎস কি?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95983" y="4872905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উদ্ভিজ উৎস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8342" y="638467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খাবারগুলো দেহে কী কাজ করে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1104" y="4809535"/>
            <a:ext cx="936689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দেহে বৃদ্ধির জন্য কোষ গঠন করা, তাপ উৎপন্ন করা, রোগ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প্রতিরোধকারী এন্টিবডি তৈরী করা।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0" name="Freeform 19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787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DEEDEA"/>
            </a:gs>
            <a:gs pos="92000">
              <a:srgbClr val="D2E7D9"/>
            </a:gs>
            <a:gs pos="7000">
              <a:schemeClr val="bg1"/>
            </a:gs>
            <a:gs pos="57000">
              <a:srgbClr val="EAF2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9200" y="4666585"/>
            <a:ext cx="96012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সয়াবিন, সরিষা, মাংসের তেল, মাছের তেল, মাখন ইত্যাদি স্নেহ জাতীয় খাদ্য।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62100" y="436320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খাদ্যগুলোকে কী সমৃদ্ধ খাদ্য বলে?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24068" y="1353776"/>
            <a:ext cx="11267932" cy="3083435"/>
            <a:chOff x="1522519" y="1564765"/>
            <a:chExt cx="10810732" cy="2739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0821" y="1912060"/>
              <a:ext cx="2143125" cy="227855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2797" y="1752598"/>
              <a:ext cx="3135206" cy="25515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6915" y="1889102"/>
              <a:ext cx="2846336" cy="22785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091" y="1564765"/>
              <a:ext cx="2705115" cy="27051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19" y="1918419"/>
              <a:ext cx="2124075" cy="224924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1594757" y="470718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 আমাদের দেহে কি কাজ করে?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200" y="4667071"/>
            <a:ext cx="96012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তাপ ও কর্ম শক্তি বাড়ায়, দেহের প্রোটিনকে ক্ষয় থেকে রক্ষা করে, দেহে ভিটামিন এ,ডি,ই এবং কে এর যোগান দেয়।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17" name="Freeform 16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281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11" grpId="0" animBg="1"/>
      <p:bldP spid="11" grpId="1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D2E7D9">
                <a:alpha val="39000"/>
              </a:srgb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57600" y="228600"/>
            <a:ext cx="4430485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3434" y="1295400"/>
            <a:ext cx="9601200" cy="4524315"/>
          </a:xfrm>
          <a:prstGeom prst="rect">
            <a:avLst/>
          </a:prstGeom>
          <a:solidFill>
            <a:srgbClr val="00B0F0">
              <a:alpha val="17000"/>
            </a:srgbClr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 শর্করার উপস্থিতি কিভাবে পরিক্ষা করা হয়? 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 সমৃদ্ধ খাবারের নাম বল?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আমাদের শরীরে কী কাজ করে?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 কি জাতীয় খাদ্য? 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সরিষা, বাদাম, মাংসের চর্বি, মাখন এগুলোকে কি জাতীয় খাদ্য বলে?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18" name="Freeform 17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2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2E7D9"/>
            </a:gs>
            <a:gs pos="3000">
              <a:schemeClr val="bg1"/>
            </a:gs>
            <a:gs pos="28000">
              <a:srgbClr val="EAF2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07321" y="454287"/>
            <a:ext cx="4430485" cy="68294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07321" y="411573"/>
            <a:ext cx="299296" cy="770409"/>
          </a:xfrm>
          <a:prstGeom prst="roundRect">
            <a:avLst/>
          </a:prstGeom>
          <a:solidFill>
            <a:srgbClr val="CCFF6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>
                <a:solidFill>
                  <a:schemeClr val="tx1"/>
                </a:solidFill>
              </a:rPr>
              <a:t>4/11/2021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0" y="6321463"/>
            <a:ext cx="2209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883" y="2928404"/>
            <a:ext cx="6982191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খাদ্যগুলো ---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023" y="3728171"/>
            <a:ext cx="6553200" cy="646331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প্রোটিন জাতীয় খাদ্য 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23" y="4450504"/>
            <a:ext cx="7086600" cy="646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 রোগ প্রতিরোধকারী এন্টিবডি তৈরী করে।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581" y="5151848"/>
            <a:ext cx="6023420" cy="646331"/>
          </a:xfrm>
          <a:prstGeom prst="rect">
            <a:avLst/>
          </a:prstGeom>
          <a:noFill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কোষ্ঠকাঠিন্য দূর করে।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476" y="236782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476" y="1707040"/>
            <a:ext cx="3804600" cy="646331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90" y="2331708"/>
            <a:ext cx="965015" cy="533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74476" y="2922932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4476" y="3497336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ii,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4476" y="4071740"/>
            <a:ext cx="3804600" cy="584775"/>
          </a:xfrm>
          <a:prstGeom prst="rect">
            <a:avLst/>
          </a:prstGeom>
          <a:noFill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ii, ও iii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52" y="302043"/>
            <a:ext cx="4232896" cy="116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2132224" y="6001708"/>
            <a:ext cx="8624672" cy="584775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পেতে হলে অপসনের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ক,খ,গ,ঘ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ঘরে ক্লিক ক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8226971">
            <a:off x="7265828" y="5543355"/>
            <a:ext cx="762000" cy="42780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7" y="1439033"/>
            <a:ext cx="2087658" cy="1312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336" y="1235667"/>
            <a:ext cx="1645863" cy="140397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6" name="Freeform 25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2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FDB510-BB27-4544-8E65-92D761CFC0F4}" type="datetime1">
              <a:rPr lang="en-US" smtClean="0"/>
              <a:t>4/11/2021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04806" y="6352286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8195" y="3351074"/>
            <a:ext cx="8823577" cy="1754326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রবিন রাতে খাবার খেতে বসে ভাত, মাছ, মাংস, ডাল ও ঘি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দেখে অনেক আনন্দ পেল। রবিনের খাবারগুলো কী জাতীয়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খাদ্য ও এর কাজ লিখে আনবে।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42844"/>
            <a:ext cx="4648200" cy="1980230"/>
            <a:chOff x="3695307" y="325983"/>
            <a:chExt cx="4495800" cy="2585819"/>
          </a:xfrm>
        </p:grpSpPr>
        <p:sp>
          <p:nvSpPr>
            <p:cNvPr id="7" name="TextBox 6"/>
            <p:cNvSpPr txBox="1"/>
            <p:nvPr/>
          </p:nvSpPr>
          <p:spPr>
            <a:xfrm>
              <a:off x="4159113" y="2118220"/>
              <a:ext cx="3558470" cy="769441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695307" y="325983"/>
              <a:ext cx="4495800" cy="100310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117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23559" y="1329086"/>
              <a:ext cx="1295400" cy="8045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52013" y="2866083"/>
              <a:ext cx="3919768" cy="45719"/>
            </a:xfrm>
            <a:prstGeom prst="rect">
              <a:avLst/>
            </a:prstGeom>
            <a:solidFill>
              <a:srgbClr val="F436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90819" y="1336324"/>
              <a:ext cx="76200" cy="7927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1499402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42659" y="1521696"/>
              <a:ext cx="457200" cy="41041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3400" y="5541890"/>
            <a:ext cx="3007616" cy="173110"/>
            <a:chOff x="3103285" y="4226024"/>
            <a:chExt cx="4827079" cy="608713"/>
          </a:xfrm>
        </p:grpSpPr>
        <p:grpSp>
          <p:nvGrpSpPr>
            <p:cNvPr id="16" name="Group 15"/>
            <p:cNvGrpSpPr/>
            <p:nvPr/>
          </p:nvGrpSpPr>
          <p:grpSpPr>
            <a:xfrm rot="10800000" flipV="1">
              <a:off x="3175607" y="4226024"/>
              <a:ext cx="4748800" cy="241699"/>
              <a:chOff x="4315577" y="779572"/>
              <a:chExt cx="3216225" cy="46987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17" name="Group 16"/>
            <p:cNvGrpSpPr/>
            <p:nvPr/>
          </p:nvGrpSpPr>
          <p:grpSpPr>
            <a:xfrm rot="10800000" flipV="1">
              <a:off x="3181564" y="4356274"/>
              <a:ext cx="4748800" cy="241699"/>
              <a:chOff x="4315577" y="779572"/>
              <a:chExt cx="3216225" cy="46987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38" name="Freeform 37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 rot="10800000" flipV="1">
              <a:off x="3143285" y="4485215"/>
              <a:ext cx="4748800" cy="241699"/>
              <a:chOff x="4315577" y="779572"/>
              <a:chExt cx="3216225" cy="46987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33" name="Freeform 32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 rot="10800000" flipV="1">
              <a:off x="3103285" y="4593038"/>
              <a:ext cx="4748800" cy="241699"/>
              <a:chOff x="4315577" y="779572"/>
              <a:chExt cx="3216225" cy="46987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315577" y="779572"/>
                <a:ext cx="3194334" cy="365897"/>
                <a:chOff x="4338320" y="934239"/>
                <a:chExt cx="3194334" cy="365897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337468" y="883552"/>
                <a:ext cx="3194334" cy="365897"/>
                <a:chOff x="4338320" y="934239"/>
                <a:chExt cx="3194334" cy="365897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4338320" y="934239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104BC"/>
                    </a:solidFill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4338320" y="994961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rgbClr val="F20EA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338320" y="1045617"/>
                  <a:ext cx="3194334" cy="254519"/>
                </a:xfrm>
                <a:custGeom>
                  <a:avLst/>
                  <a:gdLst>
                    <a:gd name="connsiteX0" fmla="*/ 0 w 3194334"/>
                    <a:gd name="connsiteY0" fmla="*/ 173201 h 254519"/>
                    <a:gd name="connsiteX1" fmla="*/ 690880 w 3194334"/>
                    <a:gd name="connsiteY1" fmla="*/ 20801 h 254519"/>
                    <a:gd name="connsiteX2" fmla="*/ 1300480 w 3194334"/>
                    <a:gd name="connsiteY2" fmla="*/ 254481 h 254519"/>
                    <a:gd name="connsiteX3" fmla="*/ 1940560 w 3194334"/>
                    <a:gd name="connsiteY3" fmla="*/ 481 h 254519"/>
                    <a:gd name="connsiteX4" fmla="*/ 2468880 w 3194334"/>
                    <a:gd name="connsiteY4" fmla="*/ 224001 h 254519"/>
                    <a:gd name="connsiteX5" fmla="*/ 3129280 w 3194334"/>
                    <a:gd name="connsiteY5" fmla="*/ 30961 h 254519"/>
                    <a:gd name="connsiteX6" fmla="*/ 3169920 w 3194334"/>
                    <a:gd name="connsiteY6" fmla="*/ 481 h 25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4334" h="254519">
                      <a:moveTo>
                        <a:pt x="0" y="173201"/>
                      </a:moveTo>
                      <a:cubicBezTo>
                        <a:pt x="237066" y="90227"/>
                        <a:pt x="474133" y="7254"/>
                        <a:pt x="690880" y="20801"/>
                      </a:cubicBezTo>
                      <a:cubicBezTo>
                        <a:pt x="907627" y="34348"/>
                        <a:pt x="1092200" y="257868"/>
                        <a:pt x="1300480" y="254481"/>
                      </a:cubicBezTo>
                      <a:cubicBezTo>
                        <a:pt x="1508760" y="251094"/>
                        <a:pt x="1745827" y="5561"/>
                        <a:pt x="1940560" y="481"/>
                      </a:cubicBezTo>
                      <a:cubicBezTo>
                        <a:pt x="2135293" y="-4599"/>
                        <a:pt x="2270760" y="218921"/>
                        <a:pt x="2468880" y="224001"/>
                      </a:cubicBezTo>
                      <a:cubicBezTo>
                        <a:pt x="2667000" y="229081"/>
                        <a:pt x="3012440" y="68214"/>
                        <a:pt x="3129280" y="30961"/>
                      </a:cubicBezTo>
                      <a:cubicBezTo>
                        <a:pt x="3246120" y="-6292"/>
                        <a:pt x="3169920" y="481"/>
                        <a:pt x="3169920" y="48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52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54" name="Freeform 53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58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D2E7D9"/>
            </a:gs>
            <a:gs pos="7000">
              <a:schemeClr val="bg1"/>
            </a:gs>
            <a:gs pos="0">
              <a:srgbClr val="EAF2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94" y="2726528"/>
            <a:ext cx="66294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Stored Data 5"/>
          <p:cNvSpPr/>
          <p:nvPr/>
        </p:nvSpPr>
        <p:spPr>
          <a:xfrm rot="10800000">
            <a:off x="1752600" y="721313"/>
            <a:ext cx="6076858" cy="1100158"/>
          </a:xfrm>
          <a:prstGeom prst="flowChartOnlineStorage">
            <a:avLst/>
          </a:prstGeom>
          <a:gradFill flip="none" rotWithShape="1">
            <a:gsLst>
              <a:gs pos="34000">
                <a:schemeClr val="accent1">
                  <a:lumMod val="20000"/>
                  <a:lumOff val="80000"/>
                </a:schemeClr>
              </a:gs>
              <a:gs pos="23000">
                <a:schemeClr val="accent1">
                  <a:lumMod val="20000"/>
                  <a:lumOff val="80000"/>
                </a:schemeClr>
              </a:gs>
              <a:gs pos="0">
                <a:schemeClr val="accent1"/>
              </a:gs>
              <a:gs pos="71830">
                <a:schemeClr val="accent1">
                  <a:lumMod val="60000"/>
                  <a:lumOff val="40000"/>
                </a:schemeClr>
              </a:gs>
              <a:gs pos="47700">
                <a:schemeClr val="bg1">
                  <a:lumMod val="95000"/>
                </a:schemeClr>
              </a:gs>
              <a:gs pos="87000">
                <a:srgbClr val="0070C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1320574" y="788386"/>
            <a:ext cx="4725964" cy="966010"/>
          </a:xfrm>
          <a:prstGeom prst="flowChartTerminator">
            <a:avLst/>
          </a:prstGeom>
          <a:gradFill>
            <a:gsLst>
              <a:gs pos="0">
                <a:srgbClr val="00B0F0"/>
              </a:gs>
              <a:gs pos="43000">
                <a:schemeClr val="accent1">
                  <a:lumMod val="20000"/>
                  <a:lumOff val="80000"/>
                </a:schemeClr>
              </a:gs>
              <a:gs pos="46000">
                <a:schemeClr val="bg1">
                  <a:lumMod val="95000"/>
                </a:schemeClr>
              </a:gs>
              <a:gs pos="62000">
                <a:schemeClr val="accent5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IN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442263" y="778121"/>
            <a:ext cx="4964164" cy="76944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702001" y="719810"/>
            <a:ext cx="6408190" cy="1084840"/>
          </a:xfrm>
          <a:prstGeom prst="flowChartOnlineStorage">
            <a:avLst/>
          </a:prstGeom>
          <a:gradFill flip="none" rotWithShape="1">
            <a:gsLst>
              <a:gs pos="33000">
                <a:srgbClr val="00B0F0"/>
              </a:gs>
              <a:gs pos="86000">
                <a:schemeClr val="accent1">
                  <a:lumMod val="40000"/>
                  <a:lumOff val="60000"/>
                </a:schemeClr>
              </a:gs>
              <a:gs pos="28879">
                <a:schemeClr val="tx2">
                  <a:lumMod val="20000"/>
                  <a:lumOff val="80000"/>
                </a:schemeClr>
              </a:gs>
              <a:gs pos="7000">
                <a:schemeClr val="accent1">
                  <a:lumMod val="20000"/>
                  <a:lumOff val="80000"/>
                </a:schemeClr>
              </a:gs>
              <a:gs pos="60000">
                <a:srgbClr val="00B0F0"/>
              </a:gs>
            </a:gsLst>
            <a:lin ang="16200000" scaled="1"/>
            <a:tileRect/>
          </a:gra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48473" y="875816"/>
            <a:ext cx="4057966" cy="646331"/>
          </a:xfrm>
          <a:custGeom>
            <a:avLst/>
            <a:gdLst>
              <a:gd name="connsiteX0" fmla="*/ 0 w 2209800"/>
              <a:gd name="connsiteY0" fmla="*/ 0 h 584775"/>
              <a:gd name="connsiteX1" fmla="*/ 2209800 w 2209800"/>
              <a:gd name="connsiteY1" fmla="*/ 0 h 584775"/>
              <a:gd name="connsiteX2" fmla="*/ 2209800 w 2209800"/>
              <a:gd name="connsiteY2" fmla="*/ 584775 h 584775"/>
              <a:gd name="connsiteX3" fmla="*/ 0 w 2209800"/>
              <a:gd name="connsiteY3" fmla="*/ 584775 h 584775"/>
              <a:gd name="connsiteX4" fmla="*/ 0 w 2209800"/>
              <a:gd name="connsiteY4" fmla="*/ 0 h 584775"/>
              <a:gd name="connsiteX0" fmla="*/ 0 w 2495785"/>
              <a:gd name="connsiteY0" fmla="*/ 0 h 584775"/>
              <a:gd name="connsiteX1" fmla="*/ 2209800 w 2495785"/>
              <a:gd name="connsiteY1" fmla="*/ 0 h 584775"/>
              <a:gd name="connsiteX2" fmla="*/ 2209800 w 2495785"/>
              <a:gd name="connsiteY2" fmla="*/ 584775 h 584775"/>
              <a:gd name="connsiteX3" fmla="*/ 0 w 2495785"/>
              <a:gd name="connsiteY3" fmla="*/ 584775 h 584775"/>
              <a:gd name="connsiteX4" fmla="*/ 0 w 2495785"/>
              <a:gd name="connsiteY4" fmla="*/ 0 h 584775"/>
              <a:gd name="connsiteX0" fmla="*/ 282222 w 2778007"/>
              <a:gd name="connsiteY0" fmla="*/ 0 h 584775"/>
              <a:gd name="connsiteX1" fmla="*/ 2492022 w 2778007"/>
              <a:gd name="connsiteY1" fmla="*/ 0 h 584775"/>
              <a:gd name="connsiteX2" fmla="*/ 2492022 w 2778007"/>
              <a:gd name="connsiteY2" fmla="*/ 584775 h 584775"/>
              <a:gd name="connsiteX3" fmla="*/ 282222 w 2778007"/>
              <a:gd name="connsiteY3" fmla="*/ 584775 h 584775"/>
              <a:gd name="connsiteX4" fmla="*/ 282222 w 277800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8007" h="584775">
                <a:moveTo>
                  <a:pt x="282222" y="0"/>
                </a:moveTo>
                <a:lnTo>
                  <a:pt x="2492022" y="0"/>
                </a:lnTo>
                <a:cubicBezTo>
                  <a:pt x="2492022" y="194925"/>
                  <a:pt x="3135489" y="169717"/>
                  <a:pt x="2492022" y="584775"/>
                </a:cubicBezTo>
                <a:lnTo>
                  <a:pt x="282222" y="584775"/>
                </a:lnTo>
                <a:cubicBezTo>
                  <a:pt x="-352778" y="212050"/>
                  <a:pt x="282222" y="194925"/>
                  <a:pt x="282222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satMod val="105000"/>
                  <a:tint val="67000"/>
                  <a:alpha val="34000"/>
                  <a:lumMod val="38000"/>
                  <a:lumOff val="62000"/>
                </a:schemeClr>
              </a:gs>
              <a:gs pos="50000">
                <a:schemeClr val="accent1">
                  <a:lumMod val="105000"/>
                  <a:satMod val="103000"/>
                  <a:tint val="73000"/>
                  <a:alpha val="29000"/>
                </a:schemeClr>
              </a:gs>
              <a:gs pos="100000">
                <a:schemeClr val="accent1">
                  <a:lumMod val="20000"/>
                  <a:lumOff val="80000"/>
                  <a:alpha val="27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540" y="-21032"/>
            <a:ext cx="1521173" cy="1793696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 rot="7696154">
            <a:off x="5086584" y="-30497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7696154">
            <a:off x="5978003" y="-35651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7696154">
            <a:off x="6528129" y="-440462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7696154">
            <a:off x="7369037" y="-3617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7696154">
            <a:off x="6265212" y="-334839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7696154">
            <a:off x="6871732" y="-209021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7696154">
            <a:off x="5597775" y="-605818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696154">
            <a:off x="6146161" y="-722425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7696154">
            <a:off x="6813360" y="-669666"/>
            <a:ext cx="213764" cy="166546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55700">
                <a:srgbClr val="F8D2F4"/>
              </a:gs>
              <a:gs pos="34000">
                <a:srgbClr val="FDF1FC"/>
              </a:gs>
              <a:gs pos="71000">
                <a:srgbClr val="FDF1F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4/11/2021</a:t>
            </a:fld>
            <a:endParaRPr lang="en-US"/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5" name="Freeform 24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999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 p14:bounceEnd="38000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0" grpId="2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1.48148E-6 L -0.4293 -0.01296 " pathEditMode="relative" rAng="0" ptsTypes="AA">
                                          <p:cBhvr>
                                            <p:cTn id="2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64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63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4.44444E-6 L 0.5194 -0.00231 " pathEditMode="relative" rAng="0" ptsTypes="AA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964" y="-1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0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3.33333E-6 L -3.33333E-6 0.00023 L 0.38347 0.00324 L 0.54922 0.08842 L 0.54427 0.14051 L 0.42461 0.13865 L 0.22852 0.13703 " pathEditMode="relative" rAng="0" ptsTypes="AAAAAAA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61" y="70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9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repeatCount="241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6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8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9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9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repeatCount="indefinite" de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10" grpId="0" animBg="1"/>
          <p:bldP spid="10" grpId="1" animBg="1"/>
          <p:bldP spid="10" grpId="2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F9FCFA"/>
            </a:gs>
            <a:gs pos="9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360977" y="3257277"/>
            <a:ext cx="5551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(খাদ্য ও পুষ্টি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69542" y="521188"/>
            <a:ext cx="2933700" cy="6506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460910" y="3121737"/>
            <a:ext cx="734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itchFamily="2" charset="0"/>
              </a:rPr>
              <a:t>আব্দুল মজিদ</a:t>
            </a:r>
            <a:endParaRPr lang="bn-IN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দীঘলবাক উচ্চ বিদ্যালয় ও কলেজ।</a:t>
            </a:r>
            <a:endParaRPr lang="bn-BD" sz="36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নবীগঞ্জ, হবিগঞ্জ ।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abdulmazidjoy91@gmail.com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01727779725</a:t>
            </a:r>
            <a:endParaRPr lang="en-US" sz="3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905001" y="481531"/>
            <a:ext cx="2359742" cy="2611695"/>
            <a:chOff x="2275609" y="602978"/>
            <a:chExt cx="2191907" cy="2445022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7535" y="656405"/>
              <a:ext cx="2098655" cy="233601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60" name="Rectangle 59"/>
            <p:cNvSpPr/>
            <p:nvPr/>
          </p:nvSpPr>
          <p:spPr>
            <a:xfrm>
              <a:off x="2275609" y="602978"/>
              <a:ext cx="2191907" cy="2445022"/>
            </a:xfrm>
            <a:prstGeom prst="rect">
              <a:avLst/>
            </a:prstGeom>
            <a:noFill/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94297" y="2438400"/>
            <a:ext cx="2608945" cy="4299384"/>
            <a:chOff x="5087255" y="2300700"/>
            <a:chExt cx="2515975" cy="4299384"/>
          </a:xfrm>
        </p:grpSpPr>
        <p:grpSp>
          <p:nvGrpSpPr>
            <p:cNvPr id="10" name="Group 9"/>
            <p:cNvGrpSpPr/>
            <p:nvPr/>
          </p:nvGrpSpPr>
          <p:grpSpPr>
            <a:xfrm>
              <a:off x="5087255" y="2300700"/>
              <a:ext cx="2515975" cy="3225790"/>
              <a:chOff x="5087255" y="2300700"/>
              <a:chExt cx="2515975" cy="3225790"/>
            </a:xfrm>
          </p:grpSpPr>
          <p:grpSp>
            <p:nvGrpSpPr>
              <p:cNvPr id="64" name="Group 63"/>
              <p:cNvGrpSpPr/>
              <p:nvPr/>
            </p:nvGrpSpPr>
            <p:grpSpPr>
              <a:xfrm rot="3116784" flipH="1">
                <a:off x="5972215" y="3895475"/>
                <a:ext cx="1363754" cy="1898276"/>
                <a:chOff x="55258" y="453981"/>
                <a:chExt cx="6669251" cy="6327819"/>
              </a:xfrm>
            </p:grpSpPr>
            <p:sp>
              <p:nvSpPr>
                <p:cNvPr id="65" name="Flowchart: Connector 13"/>
                <p:cNvSpPr/>
                <p:nvPr/>
              </p:nvSpPr>
              <p:spPr>
                <a:xfrm rot="326104" flipH="1">
                  <a:off x="702735" y="1571937"/>
                  <a:ext cx="1177743" cy="3487410"/>
                </a:xfrm>
                <a:custGeom>
                  <a:avLst/>
                  <a:gdLst>
                    <a:gd name="connsiteX0" fmla="*/ 0 w 609600"/>
                    <a:gd name="connsiteY0" fmla="*/ 1066800 h 2133600"/>
                    <a:gd name="connsiteX1" fmla="*/ 304800 w 609600"/>
                    <a:gd name="connsiteY1" fmla="*/ 0 h 2133600"/>
                    <a:gd name="connsiteX2" fmla="*/ 609600 w 609600"/>
                    <a:gd name="connsiteY2" fmla="*/ 1066800 h 2133600"/>
                    <a:gd name="connsiteX3" fmla="*/ 304800 w 609600"/>
                    <a:gd name="connsiteY3" fmla="*/ 2133600 h 2133600"/>
                    <a:gd name="connsiteX4" fmla="*/ 0 w 609600"/>
                    <a:gd name="connsiteY4" fmla="*/ 1066800 h 2133600"/>
                    <a:gd name="connsiteX0" fmla="*/ 70116 w 1718000"/>
                    <a:gd name="connsiteY0" fmla="*/ 1685365 h 2752165"/>
                    <a:gd name="connsiteX1" fmla="*/ 1701692 w 1718000"/>
                    <a:gd name="connsiteY1" fmla="*/ 0 h 2752165"/>
                    <a:gd name="connsiteX2" fmla="*/ 679716 w 1718000"/>
                    <a:gd name="connsiteY2" fmla="*/ 1685365 h 2752165"/>
                    <a:gd name="connsiteX3" fmla="*/ 374916 w 1718000"/>
                    <a:gd name="connsiteY3" fmla="*/ 2752165 h 2752165"/>
                    <a:gd name="connsiteX4" fmla="*/ 70116 w 1718000"/>
                    <a:gd name="connsiteY4" fmla="*/ 1685365 h 2752165"/>
                    <a:gd name="connsiteX0" fmla="*/ 12780 w 622380"/>
                    <a:gd name="connsiteY0" fmla="*/ 1595718 h 2662518"/>
                    <a:gd name="connsiteX1" fmla="*/ 156215 w 622380"/>
                    <a:gd name="connsiteY1" fmla="*/ 0 h 2662518"/>
                    <a:gd name="connsiteX2" fmla="*/ 622380 w 622380"/>
                    <a:gd name="connsiteY2" fmla="*/ 1595718 h 2662518"/>
                    <a:gd name="connsiteX3" fmla="*/ 317580 w 622380"/>
                    <a:gd name="connsiteY3" fmla="*/ 2662518 h 2662518"/>
                    <a:gd name="connsiteX4" fmla="*/ 12780 w 622380"/>
                    <a:gd name="connsiteY4" fmla="*/ 1595718 h 2662518"/>
                    <a:gd name="connsiteX0" fmla="*/ 58518 w 497788"/>
                    <a:gd name="connsiteY0" fmla="*/ 1640583 h 2662629"/>
                    <a:gd name="connsiteX1" fmla="*/ 31623 w 497788"/>
                    <a:gd name="connsiteY1" fmla="*/ 41 h 2662629"/>
                    <a:gd name="connsiteX2" fmla="*/ 497788 w 497788"/>
                    <a:gd name="connsiteY2" fmla="*/ 1595759 h 2662629"/>
                    <a:gd name="connsiteX3" fmla="*/ 192988 w 497788"/>
                    <a:gd name="connsiteY3" fmla="*/ 2662559 h 2662629"/>
                    <a:gd name="connsiteX4" fmla="*/ 58518 w 497788"/>
                    <a:gd name="connsiteY4" fmla="*/ 1640583 h 2662629"/>
                    <a:gd name="connsiteX0" fmla="*/ 213001 w 652271"/>
                    <a:gd name="connsiteY0" fmla="*/ 1640583 h 2662786"/>
                    <a:gd name="connsiteX1" fmla="*/ 186106 w 652271"/>
                    <a:gd name="connsiteY1" fmla="*/ 41 h 2662786"/>
                    <a:gd name="connsiteX2" fmla="*/ 652271 w 652271"/>
                    <a:gd name="connsiteY2" fmla="*/ 1595759 h 2662786"/>
                    <a:gd name="connsiteX3" fmla="*/ 347471 w 652271"/>
                    <a:gd name="connsiteY3" fmla="*/ 2662559 h 2662786"/>
                    <a:gd name="connsiteX4" fmla="*/ 213001 w 652271"/>
                    <a:gd name="connsiteY4" fmla="*/ 1640583 h 2662786"/>
                    <a:gd name="connsiteX0" fmla="*/ 57331 w 496601"/>
                    <a:gd name="connsiteY0" fmla="*/ 1640583 h 3092909"/>
                    <a:gd name="connsiteX1" fmla="*/ 30436 w 496601"/>
                    <a:gd name="connsiteY1" fmla="*/ 41 h 3092909"/>
                    <a:gd name="connsiteX2" fmla="*/ 496601 w 496601"/>
                    <a:gd name="connsiteY2" fmla="*/ 1595759 h 3092909"/>
                    <a:gd name="connsiteX3" fmla="*/ 155943 w 496601"/>
                    <a:gd name="connsiteY3" fmla="*/ 3092865 h 3092909"/>
                    <a:gd name="connsiteX4" fmla="*/ 57331 w 496601"/>
                    <a:gd name="connsiteY4" fmla="*/ 1640583 h 3092909"/>
                    <a:gd name="connsiteX0" fmla="*/ 10692 w 548574"/>
                    <a:gd name="connsiteY0" fmla="*/ 1559886 h 3092879"/>
                    <a:gd name="connsiteX1" fmla="*/ 82409 w 548574"/>
                    <a:gd name="connsiteY1" fmla="*/ 26 h 3092879"/>
                    <a:gd name="connsiteX2" fmla="*/ 548574 w 548574"/>
                    <a:gd name="connsiteY2" fmla="*/ 1595744 h 3092879"/>
                    <a:gd name="connsiteX3" fmla="*/ 207916 w 548574"/>
                    <a:gd name="connsiteY3" fmla="*/ 3092850 h 3092879"/>
                    <a:gd name="connsiteX4" fmla="*/ 10692 w 548574"/>
                    <a:gd name="connsiteY4" fmla="*/ 1559886 h 3092879"/>
                    <a:gd name="connsiteX0" fmla="*/ 201878 w 739760"/>
                    <a:gd name="connsiteY0" fmla="*/ 1559881 h 3092874"/>
                    <a:gd name="connsiteX1" fmla="*/ 273595 w 739760"/>
                    <a:gd name="connsiteY1" fmla="*/ 21 h 3092874"/>
                    <a:gd name="connsiteX2" fmla="*/ 739760 w 739760"/>
                    <a:gd name="connsiteY2" fmla="*/ 1595739 h 3092874"/>
                    <a:gd name="connsiteX3" fmla="*/ 399102 w 739760"/>
                    <a:gd name="connsiteY3" fmla="*/ 3092845 h 3092874"/>
                    <a:gd name="connsiteX4" fmla="*/ 201878 w 739760"/>
                    <a:gd name="connsiteY4" fmla="*/ 1559881 h 3092874"/>
                    <a:gd name="connsiteX0" fmla="*/ 179115 w 833538"/>
                    <a:gd name="connsiteY0" fmla="*/ 1631604 h 3092871"/>
                    <a:gd name="connsiteX1" fmla="*/ 367373 w 833538"/>
                    <a:gd name="connsiteY1" fmla="*/ 26 h 3092871"/>
                    <a:gd name="connsiteX2" fmla="*/ 833538 w 833538"/>
                    <a:gd name="connsiteY2" fmla="*/ 1595744 h 3092871"/>
                    <a:gd name="connsiteX3" fmla="*/ 492880 w 833538"/>
                    <a:gd name="connsiteY3" fmla="*/ 3092850 h 3092871"/>
                    <a:gd name="connsiteX4" fmla="*/ 179115 w 833538"/>
                    <a:gd name="connsiteY4" fmla="*/ 1631604 h 3092871"/>
                    <a:gd name="connsiteX0" fmla="*/ 422330 w 1076753"/>
                    <a:gd name="connsiteY0" fmla="*/ 2026043 h 3487319"/>
                    <a:gd name="connsiteX1" fmla="*/ 18917 w 1076753"/>
                    <a:gd name="connsiteY1" fmla="*/ 18 h 3487319"/>
                    <a:gd name="connsiteX2" fmla="*/ 1076753 w 1076753"/>
                    <a:gd name="connsiteY2" fmla="*/ 1990183 h 3487319"/>
                    <a:gd name="connsiteX3" fmla="*/ 736095 w 1076753"/>
                    <a:gd name="connsiteY3" fmla="*/ 3487289 h 3487319"/>
                    <a:gd name="connsiteX4" fmla="*/ 422330 w 1076753"/>
                    <a:gd name="connsiteY4" fmla="*/ 2026043 h 3487319"/>
                    <a:gd name="connsiteX0" fmla="*/ 422330 w 1076753"/>
                    <a:gd name="connsiteY0" fmla="*/ 2052976 h 3487422"/>
                    <a:gd name="connsiteX1" fmla="*/ 18917 w 1076753"/>
                    <a:gd name="connsiteY1" fmla="*/ 57 h 3487422"/>
                    <a:gd name="connsiteX2" fmla="*/ 1076753 w 1076753"/>
                    <a:gd name="connsiteY2" fmla="*/ 1990222 h 3487422"/>
                    <a:gd name="connsiteX3" fmla="*/ 736095 w 1076753"/>
                    <a:gd name="connsiteY3" fmla="*/ 3487328 h 3487422"/>
                    <a:gd name="connsiteX4" fmla="*/ 422330 w 1076753"/>
                    <a:gd name="connsiteY4" fmla="*/ 2052976 h 3487422"/>
                    <a:gd name="connsiteX0" fmla="*/ 529010 w 1183433"/>
                    <a:gd name="connsiteY0" fmla="*/ 2052976 h 3487410"/>
                    <a:gd name="connsiteX1" fmla="*/ 125597 w 1183433"/>
                    <a:gd name="connsiteY1" fmla="*/ 57 h 3487410"/>
                    <a:gd name="connsiteX2" fmla="*/ 1183433 w 1183433"/>
                    <a:gd name="connsiteY2" fmla="*/ 1990222 h 3487410"/>
                    <a:gd name="connsiteX3" fmla="*/ 842775 w 1183433"/>
                    <a:gd name="connsiteY3" fmla="*/ 3487328 h 3487410"/>
                    <a:gd name="connsiteX4" fmla="*/ 529010 w 1183433"/>
                    <a:gd name="connsiteY4" fmla="*/ 2052976 h 34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433" h="3487410">
                      <a:moveTo>
                        <a:pt x="529010" y="2052976"/>
                      </a:moveTo>
                      <a:cubicBezTo>
                        <a:pt x="-227014" y="1597270"/>
                        <a:pt x="16527" y="10516"/>
                        <a:pt x="125597" y="57"/>
                      </a:cubicBezTo>
                      <a:cubicBezTo>
                        <a:pt x="234667" y="-10402"/>
                        <a:pt x="1183433" y="1401045"/>
                        <a:pt x="1183433" y="1990222"/>
                      </a:cubicBezTo>
                      <a:cubicBezTo>
                        <a:pt x="1183433" y="2579399"/>
                        <a:pt x="951845" y="3476869"/>
                        <a:pt x="842775" y="3487328"/>
                      </a:cubicBezTo>
                      <a:cubicBezTo>
                        <a:pt x="733705" y="3497787"/>
                        <a:pt x="1285034" y="2508682"/>
                        <a:pt x="529010" y="205297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6" name="Arc 12"/>
                <p:cNvSpPr/>
                <p:nvPr/>
              </p:nvSpPr>
              <p:spPr>
                <a:xfrm flipH="1">
                  <a:off x="55258" y="1981200"/>
                  <a:ext cx="3907142" cy="4800600"/>
                </a:xfrm>
                <a:custGeom>
                  <a:avLst/>
                  <a:gdLst>
                    <a:gd name="connsiteX0" fmla="*/ 721312 w 1442624"/>
                    <a:gd name="connsiteY0" fmla="*/ 0 h 6096000"/>
                    <a:gd name="connsiteX1" fmla="*/ 1442624 w 1442624"/>
                    <a:gd name="connsiteY1" fmla="*/ 3048000 h 6096000"/>
                    <a:gd name="connsiteX2" fmla="*/ 721312 w 1442624"/>
                    <a:gd name="connsiteY2" fmla="*/ 3048000 h 6096000"/>
                    <a:gd name="connsiteX3" fmla="*/ 721312 w 1442624"/>
                    <a:gd name="connsiteY3" fmla="*/ 0 h 6096000"/>
                    <a:gd name="connsiteX0" fmla="*/ 721312 w 1442624"/>
                    <a:gd name="connsiteY0" fmla="*/ 0 h 6096000"/>
                    <a:gd name="connsiteX1" fmla="*/ 1442624 w 1442624"/>
                    <a:gd name="connsiteY1" fmla="*/ 3048000 h 6096000"/>
                    <a:gd name="connsiteX0" fmla="*/ 1557867 w 2279179"/>
                    <a:gd name="connsiteY0" fmla="*/ 270934 h 3318934"/>
                    <a:gd name="connsiteX1" fmla="*/ 2279179 w 2279179"/>
                    <a:gd name="connsiteY1" fmla="*/ 3318934 h 3318934"/>
                    <a:gd name="connsiteX2" fmla="*/ 1557867 w 2279179"/>
                    <a:gd name="connsiteY2" fmla="*/ 3318934 h 3318934"/>
                    <a:gd name="connsiteX3" fmla="*/ 1557867 w 2279179"/>
                    <a:gd name="connsiteY3" fmla="*/ 270934 h 3318934"/>
                    <a:gd name="connsiteX0" fmla="*/ 0 w 2279179"/>
                    <a:gd name="connsiteY0" fmla="*/ 0 h 3318934"/>
                    <a:gd name="connsiteX1" fmla="*/ 2279179 w 2279179"/>
                    <a:gd name="connsiteY1" fmla="*/ 3318934 h 3318934"/>
                    <a:gd name="connsiteX0" fmla="*/ 4885267 w 5606579"/>
                    <a:gd name="connsiteY0" fmla="*/ 1828800 h 4876800"/>
                    <a:gd name="connsiteX1" fmla="*/ 5606579 w 5606579"/>
                    <a:gd name="connsiteY1" fmla="*/ 4876800 h 4876800"/>
                    <a:gd name="connsiteX2" fmla="*/ 4885267 w 5606579"/>
                    <a:gd name="connsiteY2" fmla="*/ 4876800 h 4876800"/>
                    <a:gd name="connsiteX3" fmla="*/ 4885267 w 5606579"/>
                    <a:gd name="connsiteY3" fmla="*/ 1828800 h 4876800"/>
                    <a:gd name="connsiteX0" fmla="*/ 0 w 5606579"/>
                    <a:gd name="connsiteY0" fmla="*/ 0 h 4876800"/>
                    <a:gd name="connsiteX1" fmla="*/ 5606579 w 5606579"/>
                    <a:gd name="connsiteY1" fmla="*/ 487680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06579" h="4876800" stroke="0" extrusionOk="0">
                      <a:moveTo>
                        <a:pt x="4885267" y="1828800"/>
                      </a:moveTo>
                      <a:cubicBezTo>
                        <a:pt x="5283637" y="1828800"/>
                        <a:pt x="5606579" y="3193436"/>
                        <a:pt x="5606579" y="4876800"/>
                      </a:cubicBezTo>
                      <a:lnTo>
                        <a:pt x="4885267" y="4876800"/>
                      </a:lnTo>
                      <a:lnTo>
                        <a:pt x="4885267" y="1828800"/>
                      </a:lnTo>
                      <a:close/>
                    </a:path>
                    <a:path w="5606579" h="4876800" fill="none">
                      <a:moveTo>
                        <a:pt x="0" y="0"/>
                      </a:moveTo>
                      <a:cubicBezTo>
                        <a:pt x="398370" y="0"/>
                        <a:pt x="5606579" y="3193436"/>
                        <a:pt x="5606579" y="4876800"/>
                      </a:cubicBezTo>
                    </a:path>
                  </a:pathLst>
                </a:cu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3581400" y="453981"/>
                  <a:ext cx="3143109" cy="2597238"/>
                </a:xfrm>
                <a:custGeom>
                  <a:avLst/>
                  <a:gdLst>
                    <a:gd name="connsiteX0" fmla="*/ 2158241 w 5886309"/>
                    <a:gd name="connsiteY0" fmla="*/ 3960601 h 5188038"/>
                    <a:gd name="connsiteX1" fmla="*/ 2159475 w 5886309"/>
                    <a:gd name="connsiteY1" fmla="*/ 3961281 h 5188038"/>
                    <a:gd name="connsiteX2" fmla="*/ 2980414 w 5886309"/>
                    <a:gd name="connsiteY2" fmla="*/ 4149818 h 5188038"/>
                    <a:gd name="connsiteX3" fmla="*/ 3156507 w 5886309"/>
                    <a:gd name="connsiteY3" fmla="*/ 4141753 h 5188038"/>
                    <a:gd name="connsiteX4" fmla="*/ 3292653 w 5886309"/>
                    <a:gd name="connsiteY4" fmla="*/ 4122907 h 5188038"/>
                    <a:gd name="connsiteX5" fmla="*/ 3295609 w 5886309"/>
                    <a:gd name="connsiteY5" fmla="*/ 4171697 h 5188038"/>
                    <a:gd name="connsiteX6" fmla="*/ 3447053 w 5886309"/>
                    <a:gd name="connsiteY6" fmla="*/ 4519829 h 5188038"/>
                    <a:gd name="connsiteX7" fmla="*/ 3488619 w 5886309"/>
                    <a:gd name="connsiteY7" fmla="*/ 4561811 h 5188038"/>
                    <a:gd name="connsiteX8" fmla="*/ 3485360 w 5886309"/>
                    <a:gd name="connsiteY8" fmla="*/ 4579608 h 5188038"/>
                    <a:gd name="connsiteX9" fmla="*/ 2589537 w 5886309"/>
                    <a:gd name="connsiteY9" fmla="*/ 5188038 h 5188038"/>
                    <a:gd name="connsiteX10" fmla="*/ 1675137 w 5886309"/>
                    <a:gd name="connsiteY10" fmla="*/ 4426038 h 5188038"/>
                    <a:gd name="connsiteX11" fmla="*/ 1679858 w 5886309"/>
                    <a:gd name="connsiteY11" fmla="*/ 4348128 h 5188038"/>
                    <a:gd name="connsiteX12" fmla="*/ 1683238 w 5886309"/>
                    <a:gd name="connsiteY12" fmla="*/ 4329673 h 5188038"/>
                    <a:gd name="connsiteX13" fmla="*/ 1778533 w 5886309"/>
                    <a:gd name="connsiteY13" fmla="*/ 4292610 h 5188038"/>
                    <a:gd name="connsiteX14" fmla="*/ 2100910 w 5886309"/>
                    <a:gd name="connsiteY14" fmla="*/ 4048621 h 5188038"/>
                    <a:gd name="connsiteX15" fmla="*/ 3306695 w 5886309"/>
                    <a:gd name="connsiteY15" fmla="*/ 3955344 h 5188038"/>
                    <a:gd name="connsiteX16" fmla="*/ 3347772 w 5886309"/>
                    <a:gd name="connsiteY16" fmla="*/ 3999997 h 5188038"/>
                    <a:gd name="connsiteX17" fmla="*/ 3411871 w 5886309"/>
                    <a:gd name="connsiteY17" fmla="*/ 4098408 h 5188038"/>
                    <a:gd name="connsiteX18" fmla="*/ 3327513 w 5886309"/>
                    <a:gd name="connsiteY18" fmla="*/ 4118082 h 5188038"/>
                    <a:gd name="connsiteX19" fmla="*/ 3292653 w 5886309"/>
                    <a:gd name="connsiteY19" fmla="*/ 4122907 h 5188038"/>
                    <a:gd name="connsiteX20" fmla="*/ 3290888 w 5886309"/>
                    <a:gd name="connsiteY20" fmla="*/ 4093787 h 5188038"/>
                    <a:gd name="connsiteX21" fmla="*/ 3295609 w 5886309"/>
                    <a:gd name="connsiteY21" fmla="*/ 4015877 h 5188038"/>
                    <a:gd name="connsiteX22" fmla="*/ 2248782 w 5886309"/>
                    <a:gd name="connsiteY22" fmla="*/ 3719996 h 5188038"/>
                    <a:gd name="connsiteX23" fmla="*/ 2238498 w 5886309"/>
                    <a:gd name="connsiteY23" fmla="*/ 3776149 h 5188038"/>
                    <a:gd name="connsiteX24" fmla="*/ 2185217 w 5886309"/>
                    <a:gd name="connsiteY24" fmla="*/ 3919184 h 5188038"/>
                    <a:gd name="connsiteX25" fmla="*/ 2158241 w 5886309"/>
                    <a:gd name="connsiteY25" fmla="*/ 3960601 h 5188038"/>
                    <a:gd name="connsiteX26" fmla="*/ 2017473 w 5886309"/>
                    <a:gd name="connsiteY26" fmla="*/ 3883036 h 5188038"/>
                    <a:gd name="connsiteX27" fmla="*/ 1982813 w 5886309"/>
                    <a:gd name="connsiteY27" fmla="*/ 3859820 h 5188038"/>
                    <a:gd name="connsiteX28" fmla="*/ 2078288 w 5886309"/>
                    <a:gd name="connsiteY28" fmla="*/ 3794176 h 5188038"/>
                    <a:gd name="connsiteX29" fmla="*/ 2233612 w 5886309"/>
                    <a:gd name="connsiteY29" fmla="*/ 3723920 h 5188038"/>
                    <a:gd name="connsiteX30" fmla="*/ 4338523 w 5886309"/>
                    <a:gd name="connsiteY30" fmla="*/ 3547422 h 5188038"/>
                    <a:gd name="connsiteX31" fmla="*/ 4460660 w 5886309"/>
                    <a:gd name="connsiteY31" fmla="*/ 3631399 h 5188038"/>
                    <a:gd name="connsiteX32" fmla="*/ 4971909 w 5886309"/>
                    <a:gd name="connsiteY32" fmla="*/ 3761536 h 5188038"/>
                    <a:gd name="connsiteX33" fmla="*/ 5026625 w 5886309"/>
                    <a:gd name="connsiteY33" fmla="*/ 3759234 h 5188038"/>
                    <a:gd name="connsiteX34" fmla="*/ 5029518 w 5886309"/>
                    <a:gd name="connsiteY34" fmla="*/ 3763429 h 5188038"/>
                    <a:gd name="connsiteX35" fmla="*/ 5119688 w 5886309"/>
                    <a:gd name="connsiteY35" fmla="*/ 4093787 h 5188038"/>
                    <a:gd name="connsiteX36" fmla="*/ 4205288 w 5886309"/>
                    <a:gd name="connsiteY36" fmla="*/ 4855787 h 5188038"/>
                    <a:gd name="connsiteX37" fmla="*/ 3558710 w 5886309"/>
                    <a:gd name="connsiteY37" fmla="*/ 4632603 h 5188038"/>
                    <a:gd name="connsiteX38" fmla="*/ 3488619 w 5886309"/>
                    <a:gd name="connsiteY38" fmla="*/ 4561811 h 5188038"/>
                    <a:gd name="connsiteX39" fmla="*/ 3499216 w 5886309"/>
                    <a:gd name="connsiteY39" fmla="*/ 4503948 h 5188038"/>
                    <a:gd name="connsiteX40" fmla="*/ 3503937 w 5886309"/>
                    <a:gd name="connsiteY40" fmla="*/ 4426038 h 5188038"/>
                    <a:gd name="connsiteX41" fmla="*/ 3432079 w 5886309"/>
                    <a:gd name="connsiteY41" fmla="*/ 4129433 h 5188038"/>
                    <a:gd name="connsiteX42" fmla="*/ 3411871 w 5886309"/>
                    <a:gd name="connsiteY42" fmla="*/ 4098408 h 5188038"/>
                    <a:gd name="connsiteX43" fmla="*/ 3492567 w 5886309"/>
                    <a:gd name="connsiteY43" fmla="*/ 4079589 h 5188038"/>
                    <a:gd name="connsiteX44" fmla="*/ 4253535 w 5886309"/>
                    <a:gd name="connsiteY44" fmla="*/ 3639772 h 5188038"/>
                    <a:gd name="connsiteX45" fmla="*/ 4205288 w 5886309"/>
                    <a:gd name="connsiteY45" fmla="*/ 3331787 h 5188038"/>
                    <a:gd name="connsiteX46" fmla="*/ 4389572 w 5886309"/>
                    <a:gd name="connsiteY46" fmla="*/ 3347268 h 5188038"/>
                    <a:gd name="connsiteX47" fmla="*/ 4471021 w 5886309"/>
                    <a:gd name="connsiteY47" fmla="*/ 3368338 h 5188038"/>
                    <a:gd name="connsiteX48" fmla="*/ 4436936 w 5886309"/>
                    <a:gd name="connsiteY48" fmla="*/ 3421735 h 5188038"/>
                    <a:gd name="connsiteX49" fmla="*/ 4350398 w 5886309"/>
                    <a:gd name="connsiteY49" fmla="*/ 3534518 h 5188038"/>
                    <a:gd name="connsiteX50" fmla="*/ 4338523 w 5886309"/>
                    <a:gd name="connsiteY50" fmla="*/ 3547422 h 5188038"/>
                    <a:gd name="connsiteX51" fmla="*/ 4325331 w 5886309"/>
                    <a:gd name="connsiteY51" fmla="*/ 3538352 h 5188038"/>
                    <a:gd name="connsiteX52" fmla="*/ 4213674 w 5886309"/>
                    <a:gd name="connsiteY52" fmla="*/ 3425578 h 5188038"/>
                    <a:gd name="connsiteX53" fmla="*/ 4154994 w 5886309"/>
                    <a:gd name="connsiteY53" fmla="*/ 3335485 h 5188038"/>
                    <a:gd name="connsiteX54" fmla="*/ 1323937 w 5886309"/>
                    <a:gd name="connsiteY54" fmla="*/ 3011210 h 5188038"/>
                    <a:gd name="connsiteX55" fmla="*/ 1335568 w 5886309"/>
                    <a:gd name="connsiteY55" fmla="*/ 3052239 h 5188038"/>
                    <a:gd name="connsiteX56" fmla="*/ 1900916 w 5886309"/>
                    <a:gd name="connsiteY56" fmla="*/ 3804963 h 5188038"/>
                    <a:gd name="connsiteX57" fmla="*/ 1982813 w 5886309"/>
                    <a:gd name="connsiteY57" fmla="*/ 3859820 h 5188038"/>
                    <a:gd name="connsiteX58" fmla="*/ 1942959 w 5886309"/>
                    <a:gd name="connsiteY58" fmla="*/ 3887223 h 5188038"/>
                    <a:gd name="connsiteX59" fmla="*/ 1693715 w 5886309"/>
                    <a:gd name="connsiteY59" fmla="*/ 4272469 h 5188038"/>
                    <a:gd name="connsiteX60" fmla="*/ 1683238 w 5886309"/>
                    <a:gd name="connsiteY60" fmla="*/ 4329673 h 5188038"/>
                    <a:gd name="connsiteX61" fmla="*/ 1677963 w 5886309"/>
                    <a:gd name="connsiteY61" fmla="*/ 4331724 h 5188038"/>
                    <a:gd name="connsiteX62" fmla="*/ 1342675 w 5886309"/>
                    <a:gd name="connsiteY62" fmla="*/ 4384579 h 5188038"/>
                    <a:gd name="connsiteX63" fmla="*/ 428275 w 5886309"/>
                    <a:gd name="connsiteY63" fmla="*/ 3622579 h 5188038"/>
                    <a:gd name="connsiteX64" fmla="*/ 665820 w 5886309"/>
                    <a:gd name="connsiteY64" fmla="*/ 3110228 h 5188038"/>
                    <a:gd name="connsiteX65" fmla="*/ 711667 w 5886309"/>
                    <a:gd name="connsiteY65" fmla="*/ 3075087 h 5188038"/>
                    <a:gd name="connsiteX66" fmla="*/ 730116 w 5886309"/>
                    <a:gd name="connsiteY66" fmla="*/ 3079860 h 5188038"/>
                    <a:gd name="connsiteX67" fmla="*/ 914400 w 5886309"/>
                    <a:gd name="connsiteY67" fmla="*/ 3095341 h 5188038"/>
                    <a:gd name="connsiteX68" fmla="*/ 1270326 w 5886309"/>
                    <a:gd name="connsiteY68" fmla="*/ 3035459 h 5188038"/>
                    <a:gd name="connsiteX69" fmla="*/ 1342675 w 5886309"/>
                    <a:gd name="connsiteY69" fmla="*/ 2860579 h 5188038"/>
                    <a:gd name="connsiteX70" fmla="*/ 1526959 w 5886309"/>
                    <a:gd name="connsiteY70" fmla="*/ 2876060 h 5188038"/>
                    <a:gd name="connsiteX71" fmla="*/ 1547553 w 5886309"/>
                    <a:gd name="connsiteY71" fmla="*/ 2881388 h 5188038"/>
                    <a:gd name="connsiteX72" fmla="*/ 1425650 w 5886309"/>
                    <a:gd name="connsiteY72" fmla="*/ 2965203 h 5188038"/>
                    <a:gd name="connsiteX73" fmla="*/ 1323937 w 5886309"/>
                    <a:gd name="connsiteY73" fmla="*/ 3011210 h 5188038"/>
                    <a:gd name="connsiteX74" fmla="*/ 1293129 w 5886309"/>
                    <a:gd name="connsiteY74" fmla="*/ 2902536 h 5188038"/>
                    <a:gd name="connsiteX75" fmla="*/ 1286467 w 5886309"/>
                    <a:gd name="connsiteY75" fmla="*/ 2862944 h 5188038"/>
                    <a:gd name="connsiteX76" fmla="*/ 4669496 w 5886309"/>
                    <a:gd name="connsiteY76" fmla="*/ 2283575 h 5188038"/>
                    <a:gd name="connsiteX77" fmla="*/ 4686578 w 5886309"/>
                    <a:gd name="connsiteY77" fmla="*/ 2385092 h 5188038"/>
                    <a:gd name="connsiteX78" fmla="*/ 4618152 w 5886309"/>
                    <a:gd name="connsiteY78" fmla="*/ 2387971 h 5188038"/>
                    <a:gd name="connsiteX79" fmla="*/ 4524660 w 5886309"/>
                    <a:gd name="connsiteY79" fmla="*/ 2384037 h 5188038"/>
                    <a:gd name="connsiteX80" fmla="*/ 4450566 w 5886309"/>
                    <a:gd name="connsiteY80" fmla="*/ 2374614 h 5188038"/>
                    <a:gd name="connsiteX81" fmla="*/ 4460660 w 5886309"/>
                    <a:gd name="connsiteY81" fmla="*/ 2367674 h 5188038"/>
                    <a:gd name="connsiteX82" fmla="*/ 4615984 w 5886309"/>
                    <a:gd name="connsiteY82" fmla="*/ 2297418 h 5188038"/>
                    <a:gd name="connsiteX83" fmla="*/ 5136981 w 5886309"/>
                    <a:gd name="connsiteY83" fmla="*/ 2250574 h 5188038"/>
                    <a:gd name="connsiteX84" fmla="*/ 5156193 w 5886309"/>
                    <a:gd name="connsiteY84" fmla="*/ 2253017 h 5188038"/>
                    <a:gd name="connsiteX85" fmla="*/ 5886309 w 5886309"/>
                    <a:gd name="connsiteY85" fmla="*/ 2999536 h 5188038"/>
                    <a:gd name="connsiteX86" fmla="*/ 5065401 w 5886309"/>
                    <a:gd name="connsiteY86" fmla="*/ 3757602 h 5188038"/>
                    <a:gd name="connsiteX87" fmla="*/ 5026625 w 5886309"/>
                    <a:gd name="connsiteY87" fmla="*/ 3759234 h 5188038"/>
                    <a:gd name="connsiteX88" fmla="*/ 4963523 w 5886309"/>
                    <a:gd name="connsiteY88" fmla="*/ 3667746 h 5188038"/>
                    <a:gd name="connsiteX89" fmla="*/ 4561214 w 5886309"/>
                    <a:gd name="connsiteY89" fmla="*/ 3391669 h 5188038"/>
                    <a:gd name="connsiteX90" fmla="*/ 4471021 w 5886309"/>
                    <a:gd name="connsiteY90" fmla="*/ 3368338 h 5188038"/>
                    <a:gd name="connsiteX91" fmla="*/ 4504656 w 5886309"/>
                    <a:gd name="connsiteY91" fmla="*/ 3315647 h 5188038"/>
                    <a:gd name="connsiteX92" fmla="*/ 4702690 w 5886309"/>
                    <a:gd name="connsiteY92" fmla="*/ 2587718 h 5188038"/>
                    <a:gd name="connsiteX93" fmla="*/ 4693798 w 5886309"/>
                    <a:gd name="connsiteY93" fmla="*/ 2428002 h 5188038"/>
                    <a:gd name="connsiteX94" fmla="*/ 4686578 w 5886309"/>
                    <a:gd name="connsiteY94" fmla="*/ 2385092 h 5188038"/>
                    <a:gd name="connsiteX95" fmla="*/ 4711644 w 5886309"/>
                    <a:gd name="connsiteY95" fmla="*/ 2384037 h 5188038"/>
                    <a:gd name="connsiteX96" fmla="*/ 5034434 w 5886309"/>
                    <a:gd name="connsiteY96" fmla="*/ 2304609 h 5188038"/>
                    <a:gd name="connsiteX97" fmla="*/ 1518243 w 5886309"/>
                    <a:gd name="connsiteY97" fmla="*/ 1765143 h 5188038"/>
                    <a:gd name="connsiteX98" fmla="*/ 1560979 w 5886309"/>
                    <a:gd name="connsiteY98" fmla="*/ 1794526 h 5188038"/>
                    <a:gd name="connsiteX99" fmla="*/ 1616220 w 5886309"/>
                    <a:gd name="connsiteY99" fmla="*/ 1850320 h 5188038"/>
                    <a:gd name="connsiteX100" fmla="*/ 1484085 w 5886309"/>
                    <a:gd name="connsiteY100" fmla="*/ 1816139 h 5188038"/>
                    <a:gd name="connsiteX101" fmla="*/ 914400 w 5886309"/>
                    <a:gd name="connsiteY101" fmla="*/ 1571341 h 5188038"/>
                    <a:gd name="connsiteX102" fmla="*/ 1053654 w 5886309"/>
                    <a:gd name="connsiteY102" fmla="*/ 1580121 h 5188038"/>
                    <a:gd name="connsiteX103" fmla="*/ 1109941 w 5886309"/>
                    <a:gd name="connsiteY103" fmla="*/ 1590931 h 5188038"/>
                    <a:gd name="connsiteX104" fmla="*/ 1163590 w 5886309"/>
                    <a:gd name="connsiteY104" fmla="*/ 1645117 h 5188038"/>
                    <a:gd name="connsiteX105" fmla="*/ 1454243 w 5886309"/>
                    <a:gd name="connsiteY105" fmla="*/ 1808419 h 5188038"/>
                    <a:gd name="connsiteX106" fmla="*/ 1484085 w 5886309"/>
                    <a:gd name="connsiteY106" fmla="*/ 1816139 h 5188038"/>
                    <a:gd name="connsiteX107" fmla="*/ 1466008 w 5886309"/>
                    <a:gd name="connsiteY107" fmla="*/ 1843129 h 5188038"/>
                    <a:gd name="connsiteX108" fmla="*/ 1258138 w 5886309"/>
                    <a:gd name="connsiteY108" fmla="*/ 2587718 h 5188038"/>
                    <a:gd name="connsiteX109" fmla="*/ 1267030 w 5886309"/>
                    <a:gd name="connsiteY109" fmla="*/ 2747434 h 5188038"/>
                    <a:gd name="connsiteX110" fmla="*/ 1286467 w 5886309"/>
                    <a:gd name="connsiteY110" fmla="*/ 2862944 h 5188038"/>
                    <a:gd name="connsiteX111" fmla="*/ 1249183 w 5886309"/>
                    <a:gd name="connsiteY111" fmla="*/ 2864513 h 5188038"/>
                    <a:gd name="connsiteX112" fmla="*/ 786814 w 5886309"/>
                    <a:gd name="connsiteY112" fmla="*/ 3017490 h 5188038"/>
                    <a:gd name="connsiteX113" fmla="*/ 711667 w 5886309"/>
                    <a:gd name="connsiteY113" fmla="*/ 3075087 h 5188038"/>
                    <a:gd name="connsiteX114" fmla="*/ 558474 w 5886309"/>
                    <a:gd name="connsiteY114" fmla="*/ 3035459 h 5188038"/>
                    <a:gd name="connsiteX115" fmla="*/ 0 w 5886309"/>
                    <a:gd name="connsiteY115" fmla="*/ 2333341 h 5188038"/>
                    <a:gd name="connsiteX116" fmla="*/ 914400 w 5886309"/>
                    <a:gd name="connsiteY116" fmla="*/ 1571341 h 5188038"/>
                    <a:gd name="connsiteX117" fmla="*/ 3837632 w 5886309"/>
                    <a:gd name="connsiteY117" fmla="*/ 1234145 h 5188038"/>
                    <a:gd name="connsiteX118" fmla="*/ 3943355 w 5886309"/>
                    <a:gd name="connsiteY118" fmla="*/ 1292400 h 5188038"/>
                    <a:gd name="connsiteX119" fmla="*/ 4034554 w 5886309"/>
                    <a:gd name="connsiteY119" fmla="*/ 1354255 h 5188038"/>
                    <a:gd name="connsiteX120" fmla="*/ 3976949 w 5886309"/>
                    <a:gd name="connsiteY120" fmla="*/ 1393863 h 5188038"/>
                    <a:gd name="connsiteX121" fmla="*/ 3821625 w 5886309"/>
                    <a:gd name="connsiteY121" fmla="*/ 1464118 h 5188038"/>
                    <a:gd name="connsiteX122" fmla="*/ 3718984 w 5886309"/>
                    <a:gd name="connsiteY122" fmla="*/ 1490670 h 5188038"/>
                    <a:gd name="connsiteX123" fmla="*/ 3722330 w 5886309"/>
                    <a:gd name="connsiteY123" fmla="*/ 1472402 h 5188038"/>
                    <a:gd name="connsiteX124" fmla="*/ 3775610 w 5886309"/>
                    <a:gd name="connsiteY124" fmla="*/ 1329366 h 5188038"/>
                    <a:gd name="connsiteX125" fmla="*/ 2717322 w 5886309"/>
                    <a:gd name="connsiteY125" fmla="*/ 1197999 h 5188038"/>
                    <a:gd name="connsiteX126" fmla="*/ 2819121 w 5886309"/>
                    <a:gd name="connsiteY126" fmla="*/ 1300816 h 5188038"/>
                    <a:gd name="connsiteX127" fmla="*/ 3465699 w 5886309"/>
                    <a:gd name="connsiteY127" fmla="*/ 1524000 h 5188038"/>
                    <a:gd name="connsiteX128" fmla="*/ 3649983 w 5886309"/>
                    <a:gd name="connsiteY128" fmla="*/ 1508519 h 5188038"/>
                    <a:gd name="connsiteX129" fmla="*/ 3718984 w 5886309"/>
                    <a:gd name="connsiteY129" fmla="*/ 1490670 h 5188038"/>
                    <a:gd name="connsiteX130" fmla="*/ 3708473 w 5886309"/>
                    <a:gd name="connsiteY130" fmla="*/ 1548061 h 5188038"/>
                    <a:gd name="connsiteX131" fmla="*/ 3703752 w 5886309"/>
                    <a:gd name="connsiteY131" fmla="*/ 1625971 h 5188038"/>
                    <a:gd name="connsiteX132" fmla="*/ 4433869 w 5886309"/>
                    <a:gd name="connsiteY132" fmla="*/ 2372490 h 5188038"/>
                    <a:gd name="connsiteX133" fmla="*/ 4450566 w 5886309"/>
                    <a:gd name="connsiteY133" fmla="*/ 2374614 h 5188038"/>
                    <a:gd name="connsiteX134" fmla="*/ 4325331 w 5886309"/>
                    <a:gd name="connsiteY134" fmla="*/ 2460721 h 5188038"/>
                    <a:gd name="connsiteX135" fmla="*/ 4057509 w 5886309"/>
                    <a:gd name="connsiteY135" fmla="*/ 2999536 h 5188038"/>
                    <a:gd name="connsiteX136" fmla="*/ 4129367 w 5886309"/>
                    <a:gd name="connsiteY136" fmla="*/ 3296141 h 5188038"/>
                    <a:gd name="connsiteX137" fmla="*/ 4154994 w 5886309"/>
                    <a:gd name="connsiteY137" fmla="*/ 3335485 h 5188038"/>
                    <a:gd name="connsiteX138" fmla="*/ 4043424 w 5886309"/>
                    <a:gd name="connsiteY138" fmla="*/ 3343689 h 5188038"/>
                    <a:gd name="connsiteX139" fmla="*/ 3309466 w 5886309"/>
                    <a:gd name="connsiteY139" fmla="*/ 3940218 h 5188038"/>
                    <a:gd name="connsiteX140" fmla="*/ 3306695 w 5886309"/>
                    <a:gd name="connsiteY140" fmla="*/ 3955344 h 5188038"/>
                    <a:gd name="connsiteX141" fmla="*/ 3280959 w 5886309"/>
                    <a:gd name="connsiteY141" fmla="*/ 3927366 h 5188038"/>
                    <a:gd name="connsiteX142" fmla="*/ 2589537 w 5886309"/>
                    <a:gd name="connsiteY142" fmla="*/ 3664038 h 5188038"/>
                    <a:gd name="connsiteX143" fmla="*/ 2405254 w 5886309"/>
                    <a:gd name="connsiteY143" fmla="*/ 3679519 h 5188038"/>
                    <a:gd name="connsiteX144" fmla="*/ 2248782 w 5886309"/>
                    <a:gd name="connsiteY144" fmla="*/ 3719996 h 5188038"/>
                    <a:gd name="connsiteX145" fmla="*/ 2252354 w 5886309"/>
                    <a:gd name="connsiteY145" fmla="*/ 3700489 h 5188038"/>
                    <a:gd name="connsiteX146" fmla="*/ 2257075 w 5886309"/>
                    <a:gd name="connsiteY146" fmla="*/ 3622579 h 5188038"/>
                    <a:gd name="connsiteX147" fmla="*/ 1698601 w 5886309"/>
                    <a:gd name="connsiteY147" fmla="*/ 2920461 h 5188038"/>
                    <a:gd name="connsiteX148" fmla="*/ 1547553 w 5886309"/>
                    <a:gd name="connsiteY148" fmla="*/ 2881388 h 5188038"/>
                    <a:gd name="connsiteX149" fmla="*/ 1560979 w 5886309"/>
                    <a:gd name="connsiteY149" fmla="*/ 2872157 h 5188038"/>
                    <a:gd name="connsiteX150" fmla="*/ 1828800 w 5886309"/>
                    <a:gd name="connsiteY150" fmla="*/ 2333341 h 5188038"/>
                    <a:gd name="connsiteX151" fmla="*/ 1672635 w 5886309"/>
                    <a:gd name="connsiteY151" fmla="*/ 1907300 h 5188038"/>
                    <a:gd name="connsiteX152" fmla="*/ 1616220 w 5886309"/>
                    <a:gd name="connsiteY152" fmla="*/ 1850320 h 5188038"/>
                    <a:gd name="connsiteX153" fmla="*/ 1625885 w 5886309"/>
                    <a:gd name="connsiteY153" fmla="*/ 1852820 h 5188038"/>
                    <a:gd name="connsiteX154" fmla="*/ 1810168 w 5886309"/>
                    <a:gd name="connsiteY154" fmla="*/ 1868301 h 5188038"/>
                    <a:gd name="connsiteX155" fmla="*/ 2705991 w 5886309"/>
                    <a:gd name="connsiteY155" fmla="*/ 1259871 h 5188038"/>
                    <a:gd name="connsiteX156" fmla="*/ 2720862 w 5886309"/>
                    <a:gd name="connsiteY156" fmla="*/ 1045145 h 5188038"/>
                    <a:gd name="connsiteX157" fmla="*/ 2724568 w 5886309"/>
                    <a:gd name="connsiteY157" fmla="*/ 1106302 h 5188038"/>
                    <a:gd name="connsiteX158" fmla="*/ 2719847 w 5886309"/>
                    <a:gd name="connsiteY158" fmla="*/ 1184212 h 5188038"/>
                    <a:gd name="connsiteX159" fmla="*/ 2717322 w 5886309"/>
                    <a:gd name="connsiteY159" fmla="*/ 1197999 h 5188038"/>
                    <a:gd name="connsiteX160" fmla="*/ 2707465 w 5886309"/>
                    <a:gd name="connsiteY160" fmla="*/ 1188042 h 5188038"/>
                    <a:gd name="connsiteX161" fmla="*/ 2625203 w 5886309"/>
                    <a:gd name="connsiteY161" fmla="*/ 1061745 h 5188038"/>
                    <a:gd name="connsiteX162" fmla="*/ 4618152 w 5886309"/>
                    <a:gd name="connsiteY162" fmla="*/ 863971 h 5188038"/>
                    <a:gd name="connsiteX163" fmla="*/ 5532552 w 5886309"/>
                    <a:gd name="connsiteY163" fmla="*/ 1625971 h 5188038"/>
                    <a:gd name="connsiteX164" fmla="*/ 5174013 w 5886309"/>
                    <a:gd name="connsiteY164" fmla="*/ 2231061 h 5188038"/>
                    <a:gd name="connsiteX165" fmla="*/ 5136981 w 5886309"/>
                    <a:gd name="connsiteY165" fmla="*/ 2250574 h 5188038"/>
                    <a:gd name="connsiteX166" fmla="*/ 5065401 w 5886309"/>
                    <a:gd name="connsiteY166" fmla="*/ 2241470 h 5188038"/>
                    <a:gd name="connsiteX167" fmla="*/ 4971909 w 5886309"/>
                    <a:gd name="connsiteY167" fmla="*/ 2237536 h 5188038"/>
                    <a:gd name="connsiteX168" fmla="*/ 4787626 w 5886309"/>
                    <a:gd name="connsiteY168" fmla="*/ 2253017 h 5188038"/>
                    <a:gd name="connsiteX169" fmla="*/ 4669496 w 5886309"/>
                    <a:gd name="connsiteY169" fmla="*/ 2283575 h 5188038"/>
                    <a:gd name="connsiteX170" fmla="*/ 4667700 w 5886309"/>
                    <a:gd name="connsiteY170" fmla="*/ 2272900 h 5188038"/>
                    <a:gd name="connsiteX171" fmla="*/ 4075942 w 5886309"/>
                    <a:gd name="connsiteY171" fmla="*/ 1382326 h 5188038"/>
                    <a:gd name="connsiteX172" fmla="*/ 4034554 w 5886309"/>
                    <a:gd name="connsiteY172" fmla="*/ 1354255 h 5188038"/>
                    <a:gd name="connsiteX173" fmla="*/ 4112278 w 5886309"/>
                    <a:gd name="connsiteY173" fmla="*/ 1300816 h 5188038"/>
                    <a:gd name="connsiteX174" fmla="*/ 4361522 w 5886309"/>
                    <a:gd name="connsiteY174" fmla="*/ 915570 h 5188038"/>
                    <a:gd name="connsiteX175" fmla="*/ 4365377 w 5886309"/>
                    <a:gd name="connsiteY175" fmla="*/ 894518 h 5188038"/>
                    <a:gd name="connsiteX176" fmla="*/ 4389630 w 5886309"/>
                    <a:gd name="connsiteY176" fmla="*/ 887961 h 5188038"/>
                    <a:gd name="connsiteX177" fmla="*/ 4618152 w 5886309"/>
                    <a:gd name="connsiteY177" fmla="*/ 863971 h 5188038"/>
                    <a:gd name="connsiteX178" fmla="*/ 1810168 w 5886309"/>
                    <a:gd name="connsiteY178" fmla="*/ 344301 h 5188038"/>
                    <a:gd name="connsiteX179" fmla="*/ 2536276 w 5886309"/>
                    <a:gd name="connsiteY179" fmla="*/ 643084 h 5188038"/>
                    <a:gd name="connsiteX180" fmla="*/ 2558231 w 5886309"/>
                    <a:gd name="connsiteY180" fmla="*/ 672019 h 5188038"/>
                    <a:gd name="connsiteX181" fmla="*/ 2556020 w 5886309"/>
                    <a:gd name="connsiteY181" fmla="*/ 684090 h 5188038"/>
                    <a:gd name="connsiteX182" fmla="*/ 2551299 w 5886309"/>
                    <a:gd name="connsiteY182" fmla="*/ 762000 h 5188038"/>
                    <a:gd name="connsiteX183" fmla="*/ 2623157 w 5886309"/>
                    <a:gd name="connsiteY183" fmla="*/ 1058605 h 5188038"/>
                    <a:gd name="connsiteX184" fmla="*/ 2625203 w 5886309"/>
                    <a:gd name="connsiteY184" fmla="*/ 1061745 h 5188038"/>
                    <a:gd name="connsiteX185" fmla="*/ 2549991 w 5886309"/>
                    <a:gd name="connsiteY185" fmla="*/ 1074798 h 5188038"/>
                    <a:gd name="connsiteX186" fmla="*/ 1552276 w 5886309"/>
                    <a:gd name="connsiteY186" fmla="*/ 1714333 h 5188038"/>
                    <a:gd name="connsiteX187" fmla="*/ 1518243 w 5886309"/>
                    <a:gd name="connsiteY187" fmla="*/ 1765143 h 5188038"/>
                    <a:gd name="connsiteX188" fmla="*/ 1425650 w 5886309"/>
                    <a:gd name="connsiteY188" fmla="*/ 1701479 h 5188038"/>
                    <a:gd name="connsiteX189" fmla="*/ 1186315 w 5886309"/>
                    <a:gd name="connsiteY189" fmla="*/ 1605599 h 5188038"/>
                    <a:gd name="connsiteX190" fmla="*/ 1109941 w 5886309"/>
                    <a:gd name="connsiteY190" fmla="*/ 1590931 h 5188038"/>
                    <a:gd name="connsiteX191" fmla="*/ 1051933 w 5886309"/>
                    <a:gd name="connsiteY191" fmla="*/ 1532343 h 5188038"/>
                    <a:gd name="connsiteX192" fmla="*/ 895768 w 5886309"/>
                    <a:gd name="connsiteY192" fmla="*/ 1106302 h 5188038"/>
                    <a:gd name="connsiteX193" fmla="*/ 1810168 w 5886309"/>
                    <a:gd name="connsiteY193" fmla="*/ 344301 h 5188038"/>
                    <a:gd name="connsiteX194" fmla="*/ 3465699 w 5886309"/>
                    <a:gd name="connsiteY194" fmla="*/ 0 h 5188038"/>
                    <a:gd name="connsiteX195" fmla="*/ 4380099 w 5886309"/>
                    <a:gd name="connsiteY195" fmla="*/ 762000 h 5188038"/>
                    <a:gd name="connsiteX196" fmla="*/ 4375378 w 5886309"/>
                    <a:gd name="connsiteY196" fmla="*/ 839910 h 5188038"/>
                    <a:gd name="connsiteX197" fmla="*/ 4365377 w 5886309"/>
                    <a:gd name="connsiteY197" fmla="*/ 894518 h 5188038"/>
                    <a:gd name="connsiteX198" fmla="*/ 4282865 w 5886309"/>
                    <a:gd name="connsiteY198" fmla="*/ 916826 h 5188038"/>
                    <a:gd name="connsiteX199" fmla="*/ 3859917 w 5886309"/>
                    <a:gd name="connsiteY199" fmla="*/ 1199930 h 5188038"/>
                    <a:gd name="connsiteX200" fmla="*/ 3837632 w 5886309"/>
                    <a:gd name="connsiteY200" fmla="*/ 1234145 h 5188038"/>
                    <a:gd name="connsiteX201" fmla="*/ 3801353 w 5886309"/>
                    <a:gd name="connsiteY201" fmla="*/ 1214156 h 5188038"/>
                    <a:gd name="connsiteX202" fmla="*/ 2980414 w 5886309"/>
                    <a:gd name="connsiteY202" fmla="*/ 1025618 h 5188038"/>
                    <a:gd name="connsiteX203" fmla="*/ 2761059 w 5886309"/>
                    <a:gd name="connsiteY203" fmla="*/ 1038169 h 5188038"/>
                    <a:gd name="connsiteX204" fmla="*/ 2720862 w 5886309"/>
                    <a:gd name="connsiteY204" fmla="*/ 1045145 h 5188038"/>
                    <a:gd name="connsiteX205" fmla="*/ 2719847 w 5886309"/>
                    <a:gd name="connsiteY205" fmla="*/ 1028391 h 5188038"/>
                    <a:gd name="connsiteX206" fmla="*/ 2624533 w 5886309"/>
                    <a:gd name="connsiteY206" fmla="*/ 759399 h 5188038"/>
                    <a:gd name="connsiteX207" fmla="*/ 2558231 w 5886309"/>
                    <a:gd name="connsiteY207" fmla="*/ 672019 h 5188038"/>
                    <a:gd name="connsiteX208" fmla="*/ 2569877 w 5886309"/>
                    <a:gd name="connsiteY208" fmla="*/ 608431 h 5188038"/>
                    <a:gd name="connsiteX209" fmla="*/ 3465699 w 5886309"/>
                    <a:gd name="connsiteY209" fmla="*/ 0 h 518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5886309" h="5188038">
                      <a:moveTo>
                        <a:pt x="2158241" y="3960601"/>
                      </a:moveTo>
                      <a:lnTo>
                        <a:pt x="2159475" y="3961281"/>
                      </a:lnTo>
                      <a:cubicBezTo>
                        <a:pt x="2403510" y="4081520"/>
                        <a:pt x="2683168" y="4149818"/>
                        <a:pt x="2980414" y="4149818"/>
                      </a:cubicBezTo>
                      <a:cubicBezTo>
                        <a:pt x="3039864" y="4149818"/>
                        <a:pt x="3098609" y="4147086"/>
                        <a:pt x="3156507" y="4141753"/>
                      </a:cubicBezTo>
                      <a:lnTo>
                        <a:pt x="3292653" y="4122907"/>
                      </a:lnTo>
                      <a:lnTo>
                        <a:pt x="3295609" y="4171697"/>
                      </a:lnTo>
                      <a:cubicBezTo>
                        <a:pt x="3311218" y="4299778"/>
                        <a:pt x="3364891" y="4418482"/>
                        <a:pt x="3447053" y="4519829"/>
                      </a:cubicBezTo>
                      <a:lnTo>
                        <a:pt x="3488619" y="4561811"/>
                      </a:lnTo>
                      <a:lnTo>
                        <a:pt x="3485360" y="4579608"/>
                      </a:lnTo>
                      <a:cubicBezTo>
                        <a:pt x="3400095" y="4926838"/>
                        <a:pt x="3031420" y="5188038"/>
                        <a:pt x="2589537" y="5188038"/>
                      </a:cubicBezTo>
                      <a:cubicBezTo>
                        <a:pt x="2084528" y="5188038"/>
                        <a:pt x="1675137" y="4846879"/>
                        <a:pt x="1675137" y="4426038"/>
                      </a:cubicBezTo>
                      <a:cubicBezTo>
                        <a:pt x="1675137" y="4399736"/>
                        <a:pt x="1676736" y="4373744"/>
                        <a:pt x="1679858" y="4348128"/>
                      </a:cubicBezTo>
                      <a:lnTo>
                        <a:pt x="1683238" y="4329673"/>
                      </a:lnTo>
                      <a:lnTo>
                        <a:pt x="1778533" y="4292610"/>
                      </a:lnTo>
                      <a:cubicBezTo>
                        <a:pt x="1908097" y="4233957"/>
                        <a:pt x="2018748" y="4149967"/>
                        <a:pt x="2100910" y="4048621"/>
                      </a:cubicBezTo>
                      <a:close/>
                      <a:moveTo>
                        <a:pt x="3306695" y="3955344"/>
                      </a:moveTo>
                      <a:lnTo>
                        <a:pt x="3347772" y="3999997"/>
                      </a:lnTo>
                      <a:lnTo>
                        <a:pt x="3411871" y="4098408"/>
                      </a:lnTo>
                      <a:lnTo>
                        <a:pt x="3327513" y="4118082"/>
                      </a:lnTo>
                      <a:lnTo>
                        <a:pt x="3292653" y="4122907"/>
                      </a:lnTo>
                      <a:lnTo>
                        <a:pt x="3290888" y="4093787"/>
                      </a:lnTo>
                      <a:cubicBezTo>
                        <a:pt x="3290888" y="4067485"/>
                        <a:pt x="3292487" y="4041493"/>
                        <a:pt x="3295609" y="4015877"/>
                      </a:cubicBezTo>
                      <a:close/>
                      <a:moveTo>
                        <a:pt x="2248782" y="3719996"/>
                      </a:moveTo>
                      <a:lnTo>
                        <a:pt x="2238498" y="3776149"/>
                      </a:lnTo>
                      <a:cubicBezTo>
                        <a:pt x="2226317" y="3825753"/>
                        <a:pt x="2208353" y="3873602"/>
                        <a:pt x="2185217" y="3919184"/>
                      </a:cubicBezTo>
                      <a:lnTo>
                        <a:pt x="2158241" y="3960601"/>
                      </a:lnTo>
                      <a:lnTo>
                        <a:pt x="2017473" y="3883036"/>
                      </a:lnTo>
                      <a:lnTo>
                        <a:pt x="1982813" y="3859820"/>
                      </a:lnTo>
                      <a:lnTo>
                        <a:pt x="2078288" y="3794176"/>
                      </a:lnTo>
                      <a:cubicBezTo>
                        <a:pt x="2126934" y="3766788"/>
                        <a:pt x="2178913" y="3743200"/>
                        <a:pt x="2233612" y="3723920"/>
                      </a:cubicBezTo>
                      <a:close/>
                      <a:moveTo>
                        <a:pt x="4338523" y="3547422"/>
                      </a:moveTo>
                      <a:lnTo>
                        <a:pt x="4460660" y="3631399"/>
                      </a:lnTo>
                      <a:cubicBezTo>
                        <a:pt x="4606599" y="3713561"/>
                        <a:pt x="4782531" y="3761536"/>
                        <a:pt x="4971909" y="3761536"/>
                      </a:cubicBezTo>
                      <a:lnTo>
                        <a:pt x="5026625" y="3759234"/>
                      </a:lnTo>
                      <a:lnTo>
                        <a:pt x="5029518" y="3763429"/>
                      </a:lnTo>
                      <a:cubicBezTo>
                        <a:pt x="5087305" y="3863367"/>
                        <a:pt x="5119688" y="3975426"/>
                        <a:pt x="5119688" y="4093787"/>
                      </a:cubicBezTo>
                      <a:cubicBezTo>
                        <a:pt x="5119688" y="4514628"/>
                        <a:pt x="4710297" y="4855787"/>
                        <a:pt x="4205288" y="4855787"/>
                      </a:cubicBezTo>
                      <a:cubicBezTo>
                        <a:pt x="3952784" y="4855787"/>
                        <a:pt x="3724184" y="4770497"/>
                        <a:pt x="3558710" y="4632603"/>
                      </a:cubicBezTo>
                      <a:lnTo>
                        <a:pt x="3488619" y="4561811"/>
                      </a:lnTo>
                      <a:lnTo>
                        <a:pt x="3499216" y="4503948"/>
                      </a:lnTo>
                      <a:cubicBezTo>
                        <a:pt x="3502338" y="4478332"/>
                        <a:pt x="3503937" y="4452341"/>
                        <a:pt x="3503937" y="4426038"/>
                      </a:cubicBezTo>
                      <a:cubicBezTo>
                        <a:pt x="3503937" y="4320828"/>
                        <a:pt x="3478350" y="4220598"/>
                        <a:pt x="3432079" y="4129433"/>
                      </a:cubicBezTo>
                      <a:lnTo>
                        <a:pt x="3411871" y="4098408"/>
                      </a:lnTo>
                      <a:lnTo>
                        <a:pt x="3492567" y="4079589"/>
                      </a:lnTo>
                      <a:cubicBezTo>
                        <a:pt x="3788337" y="3996151"/>
                        <a:pt x="4049927" y="3842349"/>
                        <a:pt x="4253535" y="3639772"/>
                      </a:cubicBezTo>
                      <a:close/>
                      <a:moveTo>
                        <a:pt x="4205288" y="3331787"/>
                      </a:moveTo>
                      <a:cubicBezTo>
                        <a:pt x="4268414" y="3331787"/>
                        <a:pt x="4330046" y="3337118"/>
                        <a:pt x="4389572" y="3347268"/>
                      </a:cubicBezTo>
                      <a:lnTo>
                        <a:pt x="4471021" y="3368338"/>
                      </a:lnTo>
                      <a:lnTo>
                        <a:pt x="4436936" y="3421735"/>
                      </a:lnTo>
                      <a:cubicBezTo>
                        <a:pt x="4409884" y="3460518"/>
                        <a:pt x="4381001" y="3498146"/>
                        <a:pt x="4350398" y="3534518"/>
                      </a:cubicBezTo>
                      <a:lnTo>
                        <a:pt x="4338523" y="3547422"/>
                      </a:lnTo>
                      <a:lnTo>
                        <a:pt x="4325331" y="3538352"/>
                      </a:lnTo>
                      <a:cubicBezTo>
                        <a:pt x="4283962" y="3503878"/>
                        <a:pt x="4246539" y="3466116"/>
                        <a:pt x="4213674" y="3425578"/>
                      </a:cubicBezTo>
                      <a:lnTo>
                        <a:pt x="4154994" y="3335485"/>
                      </a:lnTo>
                      <a:close/>
                      <a:moveTo>
                        <a:pt x="1323937" y="3011210"/>
                      </a:moveTo>
                      <a:lnTo>
                        <a:pt x="1335568" y="3052239"/>
                      </a:lnTo>
                      <a:cubicBezTo>
                        <a:pt x="1438308" y="3351837"/>
                        <a:pt x="1637809" y="3612769"/>
                        <a:pt x="1900916" y="3804963"/>
                      </a:cubicBezTo>
                      <a:lnTo>
                        <a:pt x="1982813" y="3859820"/>
                      </a:lnTo>
                      <a:lnTo>
                        <a:pt x="1942959" y="3887223"/>
                      </a:lnTo>
                      <a:cubicBezTo>
                        <a:pt x="1818854" y="3990644"/>
                        <a:pt x="1730256" y="4123656"/>
                        <a:pt x="1693715" y="4272469"/>
                      </a:cubicBezTo>
                      <a:lnTo>
                        <a:pt x="1683238" y="4329673"/>
                      </a:lnTo>
                      <a:lnTo>
                        <a:pt x="1677963" y="4331724"/>
                      </a:lnTo>
                      <a:cubicBezTo>
                        <a:pt x="1574146" y="4365839"/>
                        <a:pt x="1461037" y="4384579"/>
                        <a:pt x="1342675" y="4384579"/>
                      </a:cubicBezTo>
                      <a:cubicBezTo>
                        <a:pt x="837666" y="4384579"/>
                        <a:pt x="428275" y="4043420"/>
                        <a:pt x="428275" y="3622579"/>
                      </a:cubicBezTo>
                      <a:cubicBezTo>
                        <a:pt x="428275" y="3425310"/>
                        <a:pt x="518229" y="3245549"/>
                        <a:pt x="665820" y="3110228"/>
                      </a:cubicBezTo>
                      <a:lnTo>
                        <a:pt x="711667" y="3075087"/>
                      </a:lnTo>
                      <a:lnTo>
                        <a:pt x="730116" y="3079860"/>
                      </a:lnTo>
                      <a:cubicBezTo>
                        <a:pt x="789642" y="3090010"/>
                        <a:pt x="851274" y="3095341"/>
                        <a:pt x="914400" y="3095341"/>
                      </a:cubicBezTo>
                      <a:cubicBezTo>
                        <a:pt x="1040652" y="3095341"/>
                        <a:pt x="1160928" y="3074019"/>
                        <a:pt x="1270326" y="3035459"/>
                      </a:cubicBezTo>
                      <a:close/>
                      <a:moveTo>
                        <a:pt x="1342675" y="2860579"/>
                      </a:moveTo>
                      <a:cubicBezTo>
                        <a:pt x="1405801" y="2860579"/>
                        <a:pt x="1467434" y="2865910"/>
                        <a:pt x="1526959" y="2876060"/>
                      </a:cubicBezTo>
                      <a:lnTo>
                        <a:pt x="1547553" y="2881388"/>
                      </a:lnTo>
                      <a:lnTo>
                        <a:pt x="1425650" y="2965203"/>
                      </a:lnTo>
                      <a:lnTo>
                        <a:pt x="1323937" y="3011210"/>
                      </a:lnTo>
                      <a:lnTo>
                        <a:pt x="1293129" y="2902536"/>
                      </a:lnTo>
                      <a:lnTo>
                        <a:pt x="1286467" y="2862944"/>
                      </a:lnTo>
                      <a:close/>
                      <a:moveTo>
                        <a:pt x="4669496" y="2283575"/>
                      </a:moveTo>
                      <a:lnTo>
                        <a:pt x="4686578" y="2385092"/>
                      </a:lnTo>
                      <a:lnTo>
                        <a:pt x="4618152" y="2387971"/>
                      </a:lnTo>
                      <a:cubicBezTo>
                        <a:pt x="4586589" y="2387971"/>
                        <a:pt x="4555400" y="2386639"/>
                        <a:pt x="4524660" y="2384037"/>
                      </a:cubicBezTo>
                      <a:lnTo>
                        <a:pt x="4450566" y="2374614"/>
                      </a:lnTo>
                      <a:lnTo>
                        <a:pt x="4460660" y="2367674"/>
                      </a:lnTo>
                      <a:cubicBezTo>
                        <a:pt x="4509306" y="2340286"/>
                        <a:pt x="4561285" y="2316698"/>
                        <a:pt x="4615984" y="2297418"/>
                      </a:cubicBezTo>
                      <a:close/>
                      <a:moveTo>
                        <a:pt x="5136981" y="2250574"/>
                      </a:moveTo>
                      <a:lnTo>
                        <a:pt x="5156193" y="2253017"/>
                      </a:lnTo>
                      <a:cubicBezTo>
                        <a:pt x="5572869" y="2324071"/>
                        <a:pt x="5886309" y="2631300"/>
                        <a:pt x="5886309" y="2999536"/>
                      </a:cubicBezTo>
                      <a:cubicBezTo>
                        <a:pt x="5886309" y="3394075"/>
                        <a:pt x="5526493" y="3718580"/>
                        <a:pt x="5065401" y="3757602"/>
                      </a:cubicBezTo>
                      <a:lnTo>
                        <a:pt x="5026625" y="3759234"/>
                      </a:lnTo>
                      <a:lnTo>
                        <a:pt x="4963523" y="3667746"/>
                      </a:lnTo>
                      <a:cubicBezTo>
                        <a:pt x="4864928" y="3546130"/>
                        <a:pt x="4725310" y="3449508"/>
                        <a:pt x="4561214" y="3391669"/>
                      </a:cubicBezTo>
                      <a:lnTo>
                        <a:pt x="4471021" y="3368338"/>
                      </a:lnTo>
                      <a:lnTo>
                        <a:pt x="4504656" y="3315647"/>
                      </a:lnTo>
                      <a:cubicBezTo>
                        <a:pt x="4631107" y="3098276"/>
                        <a:pt x="4702690" y="2850579"/>
                        <a:pt x="4702690" y="2587718"/>
                      </a:cubicBezTo>
                      <a:cubicBezTo>
                        <a:pt x="4702690" y="2533798"/>
                        <a:pt x="4699678" y="2480516"/>
                        <a:pt x="4693798" y="2428002"/>
                      </a:cubicBezTo>
                      <a:lnTo>
                        <a:pt x="4686578" y="2385092"/>
                      </a:lnTo>
                      <a:lnTo>
                        <a:pt x="4711644" y="2384037"/>
                      </a:lnTo>
                      <a:cubicBezTo>
                        <a:pt x="4826917" y="2374281"/>
                        <a:pt x="4935860" y="2346683"/>
                        <a:pt x="5034434" y="2304609"/>
                      </a:cubicBezTo>
                      <a:close/>
                      <a:moveTo>
                        <a:pt x="1518243" y="1765143"/>
                      </a:moveTo>
                      <a:lnTo>
                        <a:pt x="1560979" y="1794526"/>
                      </a:lnTo>
                      <a:lnTo>
                        <a:pt x="1616220" y="1850320"/>
                      </a:lnTo>
                      <a:lnTo>
                        <a:pt x="1484085" y="1816139"/>
                      </a:lnTo>
                      <a:close/>
                      <a:moveTo>
                        <a:pt x="914400" y="1571341"/>
                      </a:moveTo>
                      <a:cubicBezTo>
                        <a:pt x="961745" y="1571341"/>
                        <a:pt x="1008249" y="1574340"/>
                        <a:pt x="1053654" y="1580121"/>
                      </a:cubicBezTo>
                      <a:lnTo>
                        <a:pt x="1109941" y="1590931"/>
                      </a:lnTo>
                      <a:lnTo>
                        <a:pt x="1163590" y="1645117"/>
                      </a:lnTo>
                      <a:cubicBezTo>
                        <a:pt x="1246327" y="1714064"/>
                        <a:pt x="1344845" y="1769860"/>
                        <a:pt x="1454243" y="1808419"/>
                      </a:cubicBezTo>
                      <a:lnTo>
                        <a:pt x="1484085" y="1816139"/>
                      </a:lnTo>
                      <a:lnTo>
                        <a:pt x="1466008" y="1843129"/>
                      </a:lnTo>
                      <a:cubicBezTo>
                        <a:pt x="1333440" y="2064468"/>
                        <a:pt x="1258138" y="2318117"/>
                        <a:pt x="1258138" y="2587718"/>
                      </a:cubicBezTo>
                      <a:cubicBezTo>
                        <a:pt x="1258138" y="2641638"/>
                        <a:pt x="1261150" y="2694921"/>
                        <a:pt x="1267030" y="2747434"/>
                      </a:cubicBezTo>
                      <a:lnTo>
                        <a:pt x="1286467" y="2862944"/>
                      </a:lnTo>
                      <a:lnTo>
                        <a:pt x="1249183" y="2864513"/>
                      </a:lnTo>
                      <a:cubicBezTo>
                        <a:pt x="1076274" y="2879147"/>
                        <a:pt x="917606" y="2933926"/>
                        <a:pt x="786814" y="3017490"/>
                      </a:cubicBezTo>
                      <a:lnTo>
                        <a:pt x="711667" y="3075087"/>
                      </a:lnTo>
                      <a:lnTo>
                        <a:pt x="558474" y="3035459"/>
                      </a:lnTo>
                      <a:cubicBezTo>
                        <a:pt x="230282" y="2919781"/>
                        <a:pt x="0" y="2648972"/>
                        <a:pt x="0" y="2333341"/>
                      </a:cubicBezTo>
                      <a:cubicBezTo>
                        <a:pt x="0" y="1912500"/>
                        <a:pt x="409391" y="1571341"/>
                        <a:pt x="914400" y="1571341"/>
                      </a:cubicBezTo>
                      <a:close/>
                      <a:moveTo>
                        <a:pt x="3837632" y="1234145"/>
                      </a:moveTo>
                      <a:lnTo>
                        <a:pt x="3943355" y="1292400"/>
                      </a:lnTo>
                      <a:lnTo>
                        <a:pt x="4034554" y="1354255"/>
                      </a:lnTo>
                      <a:lnTo>
                        <a:pt x="3976949" y="1393863"/>
                      </a:lnTo>
                      <a:cubicBezTo>
                        <a:pt x="3928303" y="1421250"/>
                        <a:pt x="3876324" y="1444839"/>
                        <a:pt x="3821625" y="1464118"/>
                      </a:cubicBezTo>
                      <a:lnTo>
                        <a:pt x="3718984" y="1490670"/>
                      </a:lnTo>
                      <a:lnTo>
                        <a:pt x="3722330" y="1472402"/>
                      </a:lnTo>
                      <a:cubicBezTo>
                        <a:pt x="3734510" y="1422797"/>
                        <a:pt x="3752475" y="1374949"/>
                        <a:pt x="3775610" y="1329366"/>
                      </a:cubicBezTo>
                      <a:close/>
                      <a:moveTo>
                        <a:pt x="2717322" y="1197999"/>
                      </a:moveTo>
                      <a:lnTo>
                        <a:pt x="2819121" y="1300816"/>
                      </a:lnTo>
                      <a:cubicBezTo>
                        <a:pt x="2984595" y="1438710"/>
                        <a:pt x="3213195" y="1524000"/>
                        <a:pt x="3465699" y="1524000"/>
                      </a:cubicBezTo>
                      <a:cubicBezTo>
                        <a:pt x="3528825" y="1524000"/>
                        <a:pt x="3590457" y="1518670"/>
                        <a:pt x="3649983" y="1508519"/>
                      </a:cubicBezTo>
                      <a:lnTo>
                        <a:pt x="3718984" y="1490670"/>
                      </a:lnTo>
                      <a:lnTo>
                        <a:pt x="3708473" y="1548061"/>
                      </a:lnTo>
                      <a:cubicBezTo>
                        <a:pt x="3705351" y="1573677"/>
                        <a:pt x="3703752" y="1599669"/>
                        <a:pt x="3703752" y="1625971"/>
                      </a:cubicBezTo>
                      <a:cubicBezTo>
                        <a:pt x="3703752" y="1994207"/>
                        <a:pt x="4017192" y="2301436"/>
                        <a:pt x="4433869" y="2372490"/>
                      </a:cubicBezTo>
                      <a:lnTo>
                        <a:pt x="4450566" y="2374614"/>
                      </a:lnTo>
                      <a:lnTo>
                        <a:pt x="4325331" y="2460721"/>
                      </a:lnTo>
                      <a:cubicBezTo>
                        <a:pt x="4159857" y="2598616"/>
                        <a:pt x="4057509" y="2789116"/>
                        <a:pt x="4057509" y="2999536"/>
                      </a:cubicBezTo>
                      <a:cubicBezTo>
                        <a:pt x="4057509" y="3104746"/>
                        <a:pt x="4083096" y="3204976"/>
                        <a:pt x="4129367" y="3296141"/>
                      </a:cubicBezTo>
                      <a:lnTo>
                        <a:pt x="4154994" y="3335485"/>
                      </a:lnTo>
                      <a:lnTo>
                        <a:pt x="4043424" y="3343689"/>
                      </a:lnTo>
                      <a:cubicBezTo>
                        <a:pt x="3675665" y="3398432"/>
                        <a:pt x="3384072" y="3636391"/>
                        <a:pt x="3309466" y="3940218"/>
                      </a:cubicBezTo>
                      <a:lnTo>
                        <a:pt x="3306695" y="3955344"/>
                      </a:lnTo>
                      <a:lnTo>
                        <a:pt x="3280959" y="3927366"/>
                      </a:lnTo>
                      <a:cubicBezTo>
                        <a:pt x="3113294" y="3766069"/>
                        <a:pt x="2865714" y="3664038"/>
                        <a:pt x="2589537" y="3664038"/>
                      </a:cubicBezTo>
                      <a:cubicBezTo>
                        <a:pt x="2526411" y="3664038"/>
                        <a:pt x="2464779" y="3669369"/>
                        <a:pt x="2405254" y="3679519"/>
                      </a:cubicBezTo>
                      <a:lnTo>
                        <a:pt x="2248782" y="3719996"/>
                      </a:lnTo>
                      <a:lnTo>
                        <a:pt x="2252354" y="3700489"/>
                      </a:lnTo>
                      <a:cubicBezTo>
                        <a:pt x="2255476" y="3674873"/>
                        <a:pt x="2257075" y="3648882"/>
                        <a:pt x="2257075" y="3622579"/>
                      </a:cubicBezTo>
                      <a:cubicBezTo>
                        <a:pt x="2257075" y="3306948"/>
                        <a:pt x="2026793" y="3036139"/>
                        <a:pt x="1698601" y="2920461"/>
                      </a:cubicBezTo>
                      <a:lnTo>
                        <a:pt x="1547553" y="2881388"/>
                      </a:lnTo>
                      <a:lnTo>
                        <a:pt x="1560979" y="2872157"/>
                      </a:lnTo>
                      <a:cubicBezTo>
                        <a:pt x="1726453" y="2734262"/>
                        <a:pt x="1828800" y="2543762"/>
                        <a:pt x="1828800" y="2333341"/>
                      </a:cubicBezTo>
                      <a:cubicBezTo>
                        <a:pt x="1828800" y="2175526"/>
                        <a:pt x="1771230" y="2028916"/>
                        <a:pt x="1672635" y="1907300"/>
                      </a:cubicBezTo>
                      <a:lnTo>
                        <a:pt x="1616220" y="1850320"/>
                      </a:lnTo>
                      <a:lnTo>
                        <a:pt x="1625885" y="1852820"/>
                      </a:lnTo>
                      <a:cubicBezTo>
                        <a:pt x="1685410" y="1862971"/>
                        <a:pt x="1747042" y="1868301"/>
                        <a:pt x="1810168" y="1868301"/>
                      </a:cubicBezTo>
                      <a:cubicBezTo>
                        <a:pt x="2252051" y="1868301"/>
                        <a:pt x="2620727" y="1607101"/>
                        <a:pt x="2705991" y="1259871"/>
                      </a:cubicBezTo>
                      <a:close/>
                      <a:moveTo>
                        <a:pt x="2720862" y="1045145"/>
                      </a:moveTo>
                      <a:lnTo>
                        <a:pt x="2724568" y="1106302"/>
                      </a:lnTo>
                      <a:cubicBezTo>
                        <a:pt x="2724568" y="1132604"/>
                        <a:pt x="2722969" y="1158595"/>
                        <a:pt x="2719847" y="1184212"/>
                      </a:cubicBezTo>
                      <a:lnTo>
                        <a:pt x="2717322" y="1197999"/>
                      </a:lnTo>
                      <a:lnTo>
                        <a:pt x="2707465" y="1188042"/>
                      </a:lnTo>
                      <a:lnTo>
                        <a:pt x="2625203" y="1061745"/>
                      </a:lnTo>
                      <a:close/>
                      <a:moveTo>
                        <a:pt x="4618152" y="863971"/>
                      </a:moveTo>
                      <a:cubicBezTo>
                        <a:pt x="5123161" y="863971"/>
                        <a:pt x="5532552" y="1205130"/>
                        <a:pt x="5532552" y="1625971"/>
                      </a:cubicBezTo>
                      <a:cubicBezTo>
                        <a:pt x="5532552" y="1872558"/>
                        <a:pt x="5391999" y="2091788"/>
                        <a:pt x="5174013" y="2231061"/>
                      </a:cubicBezTo>
                      <a:lnTo>
                        <a:pt x="5136981" y="2250574"/>
                      </a:lnTo>
                      <a:lnTo>
                        <a:pt x="5065401" y="2241470"/>
                      </a:lnTo>
                      <a:cubicBezTo>
                        <a:pt x="5034662" y="2238869"/>
                        <a:pt x="5003472" y="2237536"/>
                        <a:pt x="4971909" y="2237536"/>
                      </a:cubicBezTo>
                      <a:cubicBezTo>
                        <a:pt x="4908783" y="2237536"/>
                        <a:pt x="4847151" y="2242867"/>
                        <a:pt x="4787626" y="2253017"/>
                      </a:cubicBezTo>
                      <a:lnTo>
                        <a:pt x="4669496" y="2283575"/>
                      </a:lnTo>
                      <a:lnTo>
                        <a:pt x="4667700" y="2272900"/>
                      </a:lnTo>
                      <a:cubicBezTo>
                        <a:pt x="4587402" y="1916989"/>
                        <a:pt x="4373653" y="1605169"/>
                        <a:pt x="4075942" y="1382326"/>
                      </a:cubicBezTo>
                      <a:lnTo>
                        <a:pt x="4034554" y="1354255"/>
                      </a:lnTo>
                      <a:lnTo>
                        <a:pt x="4112278" y="1300816"/>
                      </a:lnTo>
                      <a:cubicBezTo>
                        <a:pt x="4236383" y="1197395"/>
                        <a:pt x="4324980" y="1064383"/>
                        <a:pt x="4361522" y="915570"/>
                      </a:cubicBezTo>
                      <a:lnTo>
                        <a:pt x="4365377" y="894518"/>
                      </a:lnTo>
                      <a:lnTo>
                        <a:pt x="4389630" y="887961"/>
                      </a:lnTo>
                      <a:cubicBezTo>
                        <a:pt x="4462671" y="872300"/>
                        <a:pt x="4539245" y="863971"/>
                        <a:pt x="4618152" y="863971"/>
                      </a:cubicBezTo>
                      <a:close/>
                      <a:moveTo>
                        <a:pt x="1810168" y="344301"/>
                      </a:moveTo>
                      <a:cubicBezTo>
                        <a:pt x="2106072" y="344301"/>
                        <a:pt x="2369148" y="461429"/>
                        <a:pt x="2536276" y="643084"/>
                      </a:cubicBezTo>
                      <a:lnTo>
                        <a:pt x="2558231" y="672019"/>
                      </a:lnTo>
                      <a:lnTo>
                        <a:pt x="2556020" y="684090"/>
                      </a:lnTo>
                      <a:cubicBezTo>
                        <a:pt x="2552899" y="709706"/>
                        <a:pt x="2551299" y="735698"/>
                        <a:pt x="2551299" y="762000"/>
                      </a:cubicBezTo>
                      <a:cubicBezTo>
                        <a:pt x="2551299" y="867211"/>
                        <a:pt x="2576886" y="967441"/>
                        <a:pt x="2623157" y="1058605"/>
                      </a:cubicBezTo>
                      <a:lnTo>
                        <a:pt x="2625203" y="1061745"/>
                      </a:lnTo>
                      <a:lnTo>
                        <a:pt x="2549991" y="1074798"/>
                      </a:lnTo>
                      <a:cubicBezTo>
                        <a:pt x="2137267" y="1171111"/>
                        <a:pt x="1784405" y="1402692"/>
                        <a:pt x="1552276" y="1714333"/>
                      </a:cubicBezTo>
                      <a:lnTo>
                        <a:pt x="1518243" y="1765143"/>
                      </a:lnTo>
                      <a:lnTo>
                        <a:pt x="1425650" y="1701479"/>
                      </a:lnTo>
                      <a:cubicBezTo>
                        <a:pt x="1352680" y="1660398"/>
                        <a:pt x="1272213" y="1627863"/>
                        <a:pt x="1186315" y="1605599"/>
                      </a:cubicBezTo>
                      <a:lnTo>
                        <a:pt x="1109941" y="1590931"/>
                      </a:lnTo>
                      <a:lnTo>
                        <a:pt x="1051933" y="1532343"/>
                      </a:lnTo>
                      <a:cubicBezTo>
                        <a:pt x="953339" y="1410727"/>
                        <a:pt x="895768" y="1264117"/>
                        <a:pt x="895768" y="1106302"/>
                      </a:cubicBezTo>
                      <a:cubicBezTo>
                        <a:pt x="895768" y="685460"/>
                        <a:pt x="1305159" y="344301"/>
                        <a:pt x="1810168" y="344301"/>
                      </a:cubicBezTo>
                      <a:close/>
                      <a:moveTo>
                        <a:pt x="3465699" y="0"/>
                      </a:moveTo>
                      <a:cubicBezTo>
                        <a:pt x="3970708" y="0"/>
                        <a:pt x="4380099" y="341159"/>
                        <a:pt x="4380099" y="762000"/>
                      </a:cubicBezTo>
                      <a:cubicBezTo>
                        <a:pt x="4380099" y="788303"/>
                        <a:pt x="4378500" y="814294"/>
                        <a:pt x="4375378" y="839910"/>
                      </a:cubicBezTo>
                      <a:lnTo>
                        <a:pt x="4365377" y="894518"/>
                      </a:lnTo>
                      <a:lnTo>
                        <a:pt x="4282865" y="916826"/>
                      </a:lnTo>
                      <a:cubicBezTo>
                        <a:pt x="4109837" y="973684"/>
                        <a:pt x="3962620" y="1073247"/>
                        <a:pt x="3859917" y="1199930"/>
                      </a:cubicBezTo>
                      <a:lnTo>
                        <a:pt x="3837632" y="1234145"/>
                      </a:lnTo>
                      <a:lnTo>
                        <a:pt x="3801353" y="1214156"/>
                      </a:lnTo>
                      <a:cubicBezTo>
                        <a:pt x="3557318" y="1093917"/>
                        <a:pt x="3277660" y="1025618"/>
                        <a:pt x="2980414" y="1025618"/>
                      </a:cubicBezTo>
                      <a:cubicBezTo>
                        <a:pt x="2906103" y="1025618"/>
                        <a:pt x="2832890" y="1029887"/>
                        <a:pt x="2761059" y="1038169"/>
                      </a:cubicBezTo>
                      <a:lnTo>
                        <a:pt x="2720862" y="1045145"/>
                      </a:lnTo>
                      <a:lnTo>
                        <a:pt x="2719847" y="1028391"/>
                      </a:lnTo>
                      <a:cubicBezTo>
                        <a:pt x="2708141" y="932330"/>
                        <a:pt x="2675023" y="841544"/>
                        <a:pt x="2624533" y="759399"/>
                      </a:cubicBezTo>
                      <a:lnTo>
                        <a:pt x="2558231" y="672019"/>
                      </a:lnTo>
                      <a:lnTo>
                        <a:pt x="2569877" y="608431"/>
                      </a:lnTo>
                      <a:cubicBezTo>
                        <a:pt x="2655141" y="261200"/>
                        <a:pt x="3023816" y="0"/>
                        <a:pt x="346569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8" name="Flowchart: Connector 13"/>
                <p:cNvSpPr/>
                <p:nvPr/>
              </p:nvSpPr>
              <p:spPr>
                <a:xfrm rot="5024357">
                  <a:off x="2722073" y="2197348"/>
                  <a:ext cx="841664" cy="3487410"/>
                </a:xfrm>
                <a:custGeom>
                  <a:avLst/>
                  <a:gdLst>
                    <a:gd name="connsiteX0" fmla="*/ 0 w 609600"/>
                    <a:gd name="connsiteY0" fmla="*/ 1066800 h 2133600"/>
                    <a:gd name="connsiteX1" fmla="*/ 304800 w 609600"/>
                    <a:gd name="connsiteY1" fmla="*/ 0 h 2133600"/>
                    <a:gd name="connsiteX2" fmla="*/ 609600 w 609600"/>
                    <a:gd name="connsiteY2" fmla="*/ 1066800 h 2133600"/>
                    <a:gd name="connsiteX3" fmla="*/ 304800 w 609600"/>
                    <a:gd name="connsiteY3" fmla="*/ 2133600 h 2133600"/>
                    <a:gd name="connsiteX4" fmla="*/ 0 w 609600"/>
                    <a:gd name="connsiteY4" fmla="*/ 1066800 h 2133600"/>
                    <a:gd name="connsiteX0" fmla="*/ 70116 w 1718000"/>
                    <a:gd name="connsiteY0" fmla="*/ 1685365 h 2752165"/>
                    <a:gd name="connsiteX1" fmla="*/ 1701692 w 1718000"/>
                    <a:gd name="connsiteY1" fmla="*/ 0 h 2752165"/>
                    <a:gd name="connsiteX2" fmla="*/ 679716 w 1718000"/>
                    <a:gd name="connsiteY2" fmla="*/ 1685365 h 2752165"/>
                    <a:gd name="connsiteX3" fmla="*/ 374916 w 1718000"/>
                    <a:gd name="connsiteY3" fmla="*/ 2752165 h 2752165"/>
                    <a:gd name="connsiteX4" fmla="*/ 70116 w 1718000"/>
                    <a:gd name="connsiteY4" fmla="*/ 1685365 h 2752165"/>
                    <a:gd name="connsiteX0" fmla="*/ 12780 w 622380"/>
                    <a:gd name="connsiteY0" fmla="*/ 1595718 h 2662518"/>
                    <a:gd name="connsiteX1" fmla="*/ 156215 w 622380"/>
                    <a:gd name="connsiteY1" fmla="*/ 0 h 2662518"/>
                    <a:gd name="connsiteX2" fmla="*/ 622380 w 622380"/>
                    <a:gd name="connsiteY2" fmla="*/ 1595718 h 2662518"/>
                    <a:gd name="connsiteX3" fmla="*/ 317580 w 622380"/>
                    <a:gd name="connsiteY3" fmla="*/ 2662518 h 2662518"/>
                    <a:gd name="connsiteX4" fmla="*/ 12780 w 622380"/>
                    <a:gd name="connsiteY4" fmla="*/ 1595718 h 2662518"/>
                    <a:gd name="connsiteX0" fmla="*/ 58518 w 497788"/>
                    <a:gd name="connsiteY0" fmla="*/ 1640583 h 2662629"/>
                    <a:gd name="connsiteX1" fmla="*/ 31623 w 497788"/>
                    <a:gd name="connsiteY1" fmla="*/ 41 h 2662629"/>
                    <a:gd name="connsiteX2" fmla="*/ 497788 w 497788"/>
                    <a:gd name="connsiteY2" fmla="*/ 1595759 h 2662629"/>
                    <a:gd name="connsiteX3" fmla="*/ 192988 w 497788"/>
                    <a:gd name="connsiteY3" fmla="*/ 2662559 h 2662629"/>
                    <a:gd name="connsiteX4" fmla="*/ 58518 w 497788"/>
                    <a:gd name="connsiteY4" fmla="*/ 1640583 h 2662629"/>
                    <a:gd name="connsiteX0" fmla="*/ 213001 w 652271"/>
                    <a:gd name="connsiteY0" fmla="*/ 1640583 h 2662786"/>
                    <a:gd name="connsiteX1" fmla="*/ 186106 w 652271"/>
                    <a:gd name="connsiteY1" fmla="*/ 41 h 2662786"/>
                    <a:gd name="connsiteX2" fmla="*/ 652271 w 652271"/>
                    <a:gd name="connsiteY2" fmla="*/ 1595759 h 2662786"/>
                    <a:gd name="connsiteX3" fmla="*/ 347471 w 652271"/>
                    <a:gd name="connsiteY3" fmla="*/ 2662559 h 2662786"/>
                    <a:gd name="connsiteX4" fmla="*/ 213001 w 652271"/>
                    <a:gd name="connsiteY4" fmla="*/ 1640583 h 2662786"/>
                    <a:gd name="connsiteX0" fmla="*/ 57331 w 496601"/>
                    <a:gd name="connsiteY0" fmla="*/ 1640583 h 3092909"/>
                    <a:gd name="connsiteX1" fmla="*/ 30436 w 496601"/>
                    <a:gd name="connsiteY1" fmla="*/ 41 h 3092909"/>
                    <a:gd name="connsiteX2" fmla="*/ 496601 w 496601"/>
                    <a:gd name="connsiteY2" fmla="*/ 1595759 h 3092909"/>
                    <a:gd name="connsiteX3" fmla="*/ 155943 w 496601"/>
                    <a:gd name="connsiteY3" fmla="*/ 3092865 h 3092909"/>
                    <a:gd name="connsiteX4" fmla="*/ 57331 w 496601"/>
                    <a:gd name="connsiteY4" fmla="*/ 1640583 h 3092909"/>
                    <a:gd name="connsiteX0" fmla="*/ 10692 w 548574"/>
                    <a:gd name="connsiteY0" fmla="*/ 1559886 h 3092879"/>
                    <a:gd name="connsiteX1" fmla="*/ 82409 w 548574"/>
                    <a:gd name="connsiteY1" fmla="*/ 26 h 3092879"/>
                    <a:gd name="connsiteX2" fmla="*/ 548574 w 548574"/>
                    <a:gd name="connsiteY2" fmla="*/ 1595744 h 3092879"/>
                    <a:gd name="connsiteX3" fmla="*/ 207916 w 548574"/>
                    <a:gd name="connsiteY3" fmla="*/ 3092850 h 3092879"/>
                    <a:gd name="connsiteX4" fmla="*/ 10692 w 548574"/>
                    <a:gd name="connsiteY4" fmla="*/ 1559886 h 3092879"/>
                    <a:gd name="connsiteX0" fmla="*/ 201878 w 739760"/>
                    <a:gd name="connsiteY0" fmla="*/ 1559881 h 3092874"/>
                    <a:gd name="connsiteX1" fmla="*/ 273595 w 739760"/>
                    <a:gd name="connsiteY1" fmla="*/ 21 h 3092874"/>
                    <a:gd name="connsiteX2" fmla="*/ 739760 w 739760"/>
                    <a:gd name="connsiteY2" fmla="*/ 1595739 h 3092874"/>
                    <a:gd name="connsiteX3" fmla="*/ 399102 w 739760"/>
                    <a:gd name="connsiteY3" fmla="*/ 3092845 h 3092874"/>
                    <a:gd name="connsiteX4" fmla="*/ 201878 w 739760"/>
                    <a:gd name="connsiteY4" fmla="*/ 1559881 h 3092874"/>
                    <a:gd name="connsiteX0" fmla="*/ 179115 w 833538"/>
                    <a:gd name="connsiteY0" fmla="*/ 1631604 h 3092871"/>
                    <a:gd name="connsiteX1" fmla="*/ 367373 w 833538"/>
                    <a:gd name="connsiteY1" fmla="*/ 26 h 3092871"/>
                    <a:gd name="connsiteX2" fmla="*/ 833538 w 833538"/>
                    <a:gd name="connsiteY2" fmla="*/ 1595744 h 3092871"/>
                    <a:gd name="connsiteX3" fmla="*/ 492880 w 833538"/>
                    <a:gd name="connsiteY3" fmla="*/ 3092850 h 3092871"/>
                    <a:gd name="connsiteX4" fmla="*/ 179115 w 833538"/>
                    <a:gd name="connsiteY4" fmla="*/ 1631604 h 3092871"/>
                    <a:gd name="connsiteX0" fmla="*/ 422330 w 1076753"/>
                    <a:gd name="connsiteY0" fmla="*/ 2026043 h 3487319"/>
                    <a:gd name="connsiteX1" fmla="*/ 18917 w 1076753"/>
                    <a:gd name="connsiteY1" fmla="*/ 18 h 3487319"/>
                    <a:gd name="connsiteX2" fmla="*/ 1076753 w 1076753"/>
                    <a:gd name="connsiteY2" fmla="*/ 1990183 h 3487319"/>
                    <a:gd name="connsiteX3" fmla="*/ 736095 w 1076753"/>
                    <a:gd name="connsiteY3" fmla="*/ 3487289 h 3487319"/>
                    <a:gd name="connsiteX4" fmla="*/ 422330 w 1076753"/>
                    <a:gd name="connsiteY4" fmla="*/ 2026043 h 3487319"/>
                    <a:gd name="connsiteX0" fmla="*/ 422330 w 1076753"/>
                    <a:gd name="connsiteY0" fmla="*/ 2052976 h 3487422"/>
                    <a:gd name="connsiteX1" fmla="*/ 18917 w 1076753"/>
                    <a:gd name="connsiteY1" fmla="*/ 57 h 3487422"/>
                    <a:gd name="connsiteX2" fmla="*/ 1076753 w 1076753"/>
                    <a:gd name="connsiteY2" fmla="*/ 1990222 h 3487422"/>
                    <a:gd name="connsiteX3" fmla="*/ 736095 w 1076753"/>
                    <a:gd name="connsiteY3" fmla="*/ 3487328 h 3487422"/>
                    <a:gd name="connsiteX4" fmla="*/ 422330 w 1076753"/>
                    <a:gd name="connsiteY4" fmla="*/ 2052976 h 3487422"/>
                    <a:gd name="connsiteX0" fmla="*/ 529010 w 1183433"/>
                    <a:gd name="connsiteY0" fmla="*/ 2052976 h 3487410"/>
                    <a:gd name="connsiteX1" fmla="*/ 125597 w 1183433"/>
                    <a:gd name="connsiteY1" fmla="*/ 57 h 3487410"/>
                    <a:gd name="connsiteX2" fmla="*/ 1183433 w 1183433"/>
                    <a:gd name="connsiteY2" fmla="*/ 1990222 h 3487410"/>
                    <a:gd name="connsiteX3" fmla="*/ 842775 w 1183433"/>
                    <a:gd name="connsiteY3" fmla="*/ 3487328 h 3487410"/>
                    <a:gd name="connsiteX4" fmla="*/ 529010 w 1183433"/>
                    <a:gd name="connsiteY4" fmla="*/ 2052976 h 34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433" h="3487410">
                      <a:moveTo>
                        <a:pt x="529010" y="2052976"/>
                      </a:moveTo>
                      <a:cubicBezTo>
                        <a:pt x="-227014" y="1597270"/>
                        <a:pt x="16527" y="10516"/>
                        <a:pt x="125597" y="57"/>
                      </a:cubicBezTo>
                      <a:cubicBezTo>
                        <a:pt x="234667" y="-10402"/>
                        <a:pt x="1183433" y="1401045"/>
                        <a:pt x="1183433" y="1990222"/>
                      </a:cubicBezTo>
                      <a:cubicBezTo>
                        <a:pt x="1183433" y="2579399"/>
                        <a:pt x="951845" y="3476869"/>
                        <a:pt x="842775" y="3487328"/>
                      </a:cubicBezTo>
                      <a:cubicBezTo>
                        <a:pt x="733705" y="3497787"/>
                        <a:pt x="1285034" y="2508682"/>
                        <a:pt x="529010" y="205297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 rot="18764018">
                <a:off x="5354516" y="2033439"/>
                <a:ext cx="1363754" cy="1898276"/>
                <a:chOff x="55258" y="453981"/>
                <a:chExt cx="6669251" cy="6327819"/>
              </a:xfrm>
            </p:grpSpPr>
            <p:sp>
              <p:nvSpPr>
                <p:cNvPr id="70" name="Flowchart: Connector 13"/>
                <p:cNvSpPr/>
                <p:nvPr/>
              </p:nvSpPr>
              <p:spPr>
                <a:xfrm rot="326104" flipH="1">
                  <a:off x="702735" y="1571937"/>
                  <a:ext cx="1177743" cy="3487410"/>
                </a:xfrm>
                <a:custGeom>
                  <a:avLst/>
                  <a:gdLst>
                    <a:gd name="connsiteX0" fmla="*/ 0 w 609600"/>
                    <a:gd name="connsiteY0" fmla="*/ 1066800 h 2133600"/>
                    <a:gd name="connsiteX1" fmla="*/ 304800 w 609600"/>
                    <a:gd name="connsiteY1" fmla="*/ 0 h 2133600"/>
                    <a:gd name="connsiteX2" fmla="*/ 609600 w 609600"/>
                    <a:gd name="connsiteY2" fmla="*/ 1066800 h 2133600"/>
                    <a:gd name="connsiteX3" fmla="*/ 304800 w 609600"/>
                    <a:gd name="connsiteY3" fmla="*/ 2133600 h 2133600"/>
                    <a:gd name="connsiteX4" fmla="*/ 0 w 609600"/>
                    <a:gd name="connsiteY4" fmla="*/ 1066800 h 2133600"/>
                    <a:gd name="connsiteX0" fmla="*/ 70116 w 1718000"/>
                    <a:gd name="connsiteY0" fmla="*/ 1685365 h 2752165"/>
                    <a:gd name="connsiteX1" fmla="*/ 1701692 w 1718000"/>
                    <a:gd name="connsiteY1" fmla="*/ 0 h 2752165"/>
                    <a:gd name="connsiteX2" fmla="*/ 679716 w 1718000"/>
                    <a:gd name="connsiteY2" fmla="*/ 1685365 h 2752165"/>
                    <a:gd name="connsiteX3" fmla="*/ 374916 w 1718000"/>
                    <a:gd name="connsiteY3" fmla="*/ 2752165 h 2752165"/>
                    <a:gd name="connsiteX4" fmla="*/ 70116 w 1718000"/>
                    <a:gd name="connsiteY4" fmla="*/ 1685365 h 2752165"/>
                    <a:gd name="connsiteX0" fmla="*/ 12780 w 622380"/>
                    <a:gd name="connsiteY0" fmla="*/ 1595718 h 2662518"/>
                    <a:gd name="connsiteX1" fmla="*/ 156215 w 622380"/>
                    <a:gd name="connsiteY1" fmla="*/ 0 h 2662518"/>
                    <a:gd name="connsiteX2" fmla="*/ 622380 w 622380"/>
                    <a:gd name="connsiteY2" fmla="*/ 1595718 h 2662518"/>
                    <a:gd name="connsiteX3" fmla="*/ 317580 w 622380"/>
                    <a:gd name="connsiteY3" fmla="*/ 2662518 h 2662518"/>
                    <a:gd name="connsiteX4" fmla="*/ 12780 w 622380"/>
                    <a:gd name="connsiteY4" fmla="*/ 1595718 h 2662518"/>
                    <a:gd name="connsiteX0" fmla="*/ 58518 w 497788"/>
                    <a:gd name="connsiteY0" fmla="*/ 1640583 h 2662629"/>
                    <a:gd name="connsiteX1" fmla="*/ 31623 w 497788"/>
                    <a:gd name="connsiteY1" fmla="*/ 41 h 2662629"/>
                    <a:gd name="connsiteX2" fmla="*/ 497788 w 497788"/>
                    <a:gd name="connsiteY2" fmla="*/ 1595759 h 2662629"/>
                    <a:gd name="connsiteX3" fmla="*/ 192988 w 497788"/>
                    <a:gd name="connsiteY3" fmla="*/ 2662559 h 2662629"/>
                    <a:gd name="connsiteX4" fmla="*/ 58518 w 497788"/>
                    <a:gd name="connsiteY4" fmla="*/ 1640583 h 2662629"/>
                    <a:gd name="connsiteX0" fmla="*/ 213001 w 652271"/>
                    <a:gd name="connsiteY0" fmla="*/ 1640583 h 2662786"/>
                    <a:gd name="connsiteX1" fmla="*/ 186106 w 652271"/>
                    <a:gd name="connsiteY1" fmla="*/ 41 h 2662786"/>
                    <a:gd name="connsiteX2" fmla="*/ 652271 w 652271"/>
                    <a:gd name="connsiteY2" fmla="*/ 1595759 h 2662786"/>
                    <a:gd name="connsiteX3" fmla="*/ 347471 w 652271"/>
                    <a:gd name="connsiteY3" fmla="*/ 2662559 h 2662786"/>
                    <a:gd name="connsiteX4" fmla="*/ 213001 w 652271"/>
                    <a:gd name="connsiteY4" fmla="*/ 1640583 h 2662786"/>
                    <a:gd name="connsiteX0" fmla="*/ 57331 w 496601"/>
                    <a:gd name="connsiteY0" fmla="*/ 1640583 h 3092909"/>
                    <a:gd name="connsiteX1" fmla="*/ 30436 w 496601"/>
                    <a:gd name="connsiteY1" fmla="*/ 41 h 3092909"/>
                    <a:gd name="connsiteX2" fmla="*/ 496601 w 496601"/>
                    <a:gd name="connsiteY2" fmla="*/ 1595759 h 3092909"/>
                    <a:gd name="connsiteX3" fmla="*/ 155943 w 496601"/>
                    <a:gd name="connsiteY3" fmla="*/ 3092865 h 3092909"/>
                    <a:gd name="connsiteX4" fmla="*/ 57331 w 496601"/>
                    <a:gd name="connsiteY4" fmla="*/ 1640583 h 3092909"/>
                    <a:gd name="connsiteX0" fmla="*/ 10692 w 548574"/>
                    <a:gd name="connsiteY0" fmla="*/ 1559886 h 3092879"/>
                    <a:gd name="connsiteX1" fmla="*/ 82409 w 548574"/>
                    <a:gd name="connsiteY1" fmla="*/ 26 h 3092879"/>
                    <a:gd name="connsiteX2" fmla="*/ 548574 w 548574"/>
                    <a:gd name="connsiteY2" fmla="*/ 1595744 h 3092879"/>
                    <a:gd name="connsiteX3" fmla="*/ 207916 w 548574"/>
                    <a:gd name="connsiteY3" fmla="*/ 3092850 h 3092879"/>
                    <a:gd name="connsiteX4" fmla="*/ 10692 w 548574"/>
                    <a:gd name="connsiteY4" fmla="*/ 1559886 h 3092879"/>
                    <a:gd name="connsiteX0" fmla="*/ 201878 w 739760"/>
                    <a:gd name="connsiteY0" fmla="*/ 1559881 h 3092874"/>
                    <a:gd name="connsiteX1" fmla="*/ 273595 w 739760"/>
                    <a:gd name="connsiteY1" fmla="*/ 21 h 3092874"/>
                    <a:gd name="connsiteX2" fmla="*/ 739760 w 739760"/>
                    <a:gd name="connsiteY2" fmla="*/ 1595739 h 3092874"/>
                    <a:gd name="connsiteX3" fmla="*/ 399102 w 739760"/>
                    <a:gd name="connsiteY3" fmla="*/ 3092845 h 3092874"/>
                    <a:gd name="connsiteX4" fmla="*/ 201878 w 739760"/>
                    <a:gd name="connsiteY4" fmla="*/ 1559881 h 3092874"/>
                    <a:gd name="connsiteX0" fmla="*/ 179115 w 833538"/>
                    <a:gd name="connsiteY0" fmla="*/ 1631604 h 3092871"/>
                    <a:gd name="connsiteX1" fmla="*/ 367373 w 833538"/>
                    <a:gd name="connsiteY1" fmla="*/ 26 h 3092871"/>
                    <a:gd name="connsiteX2" fmla="*/ 833538 w 833538"/>
                    <a:gd name="connsiteY2" fmla="*/ 1595744 h 3092871"/>
                    <a:gd name="connsiteX3" fmla="*/ 492880 w 833538"/>
                    <a:gd name="connsiteY3" fmla="*/ 3092850 h 3092871"/>
                    <a:gd name="connsiteX4" fmla="*/ 179115 w 833538"/>
                    <a:gd name="connsiteY4" fmla="*/ 1631604 h 3092871"/>
                    <a:gd name="connsiteX0" fmla="*/ 422330 w 1076753"/>
                    <a:gd name="connsiteY0" fmla="*/ 2026043 h 3487319"/>
                    <a:gd name="connsiteX1" fmla="*/ 18917 w 1076753"/>
                    <a:gd name="connsiteY1" fmla="*/ 18 h 3487319"/>
                    <a:gd name="connsiteX2" fmla="*/ 1076753 w 1076753"/>
                    <a:gd name="connsiteY2" fmla="*/ 1990183 h 3487319"/>
                    <a:gd name="connsiteX3" fmla="*/ 736095 w 1076753"/>
                    <a:gd name="connsiteY3" fmla="*/ 3487289 h 3487319"/>
                    <a:gd name="connsiteX4" fmla="*/ 422330 w 1076753"/>
                    <a:gd name="connsiteY4" fmla="*/ 2026043 h 3487319"/>
                    <a:gd name="connsiteX0" fmla="*/ 422330 w 1076753"/>
                    <a:gd name="connsiteY0" fmla="*/ 2052976 h 3487422"/>
                    <a:gd name="connsiteX1" fmla="*/ 18917 w 1076753"/>
                    <a:gd name="connsiteY1" fmla="*/ 57 h 3487422"/>
                    <a:gd name="connsiteX2" fmla="*/ 1076753 w 1076753"/>
                    <a:gd name="connsiteY2" fmla="*/ 1990222 h 3487422"/>
                    <a:gd name="connsiteX3" fmla="*/ 736095 w 1076753"/>
                    <a:gd name="connsiteY3" fmla="*/ 3487328 h 3487422"/>
                    <a:gd name="connsiteX4" fmla="*/ 422330 w 1076753"/>
                    <a:gd name="connsiteY4" fmla="*/ 2052976 h 3487422"/>
                    <a:gd name="connsiteX0" fmla="*/ 529010 w 1183433"/>
                    <a:gd name="connsiteY0" fmla="*/ 2052976 h 3487410"/>
                    <a:gd name="connsiteX1" fmla="*/ 125597 w 1183433"/>
                    <a:gd name="connsiteY1" fmla="*/ 57 h 3487410"/>
                    <a:gd name="connsiteX2" fmla="*/ 1183433 w 1183433"/>
                    <a:gd name="connsiteY2" fmla="*/ 1990222 h 3487410"/>
                    <a:gd name="connsiteX3" fmla="*/ 842775 w 1183433"/>
                    <a:gd name="connsiteY3" fmla="*/ 3487328 h 3487410"/>
                    <a:gd name="connsiteX4" fmla="*/ 529010 w 1183433"/>
                    <a:gd name="connsiteY4" fmla="*/ 2052976 h 34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433" h="3487410">
                      <a:moveTo>
                        <a:pt x="529010" y="2052976"/>
                      </a:moveTo>
                      <a:cubicBezTo>
                        <a:pt x="-227014" y="1597270"/>
                        <a:pt x="16527" y="10516"/>
                        <a:pt x="125597" y="57"/>
                      </a:cubicBezTo>
                      <a:cubicBezTo>
                        <a:pt x="234667" y="-10402"/>
                        <a:pt x="1183433" y="1401045"/>
                        <a:pt x="1183433" y="1990222"/>
                      </a:cubicBezTo>
                      <a:cubicBezTo>
                        <a:pt x="1183433" y="2579399"/>
                        <a:pt x="951845" y="3476869"/>
                        <a:pt x="842775" y="3487328"/>
                      </a:cubicBezTo>
                      <a:cubicBezTo>
                        <a:pt x="733705" y="3497787"/>
                        <a:pt x="1285034" y="2508682"/>
                        <a:pt x="529010" y="205297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Arc 12"/>
                <p:cNvSpPr/>
                <p:nvPr/>
              </p:nvSpPr>
              <p:spPr>
                <a:xfrm flipH="1">
                  <a:off x="55258" y="1981200"/>
                  <a:ext cx="3907142" cy="4800600"/>
                </a:xfrm>
                <a:custGeom>
                  <a:avLst/>
                  <a:gdLst>
                    <a:gd name="connsiteX0" fmla="*/ 721312 w 1442624"/>
                    <a:gd name="connsiteY0" fmla="*/ 0 h 6096000"/>
                    <a:gd name="connsiteX1" fmla="*/ 1442624 w 1442624"/>
                    <a:gd name="connsiteY1" fmla="*/ 3048000 h 6096000"/>
                    <a:gd name="connsiteX2" fmla="*/ 721312 w 1442624"/>
                    <a:gd name="connsiteY2" fmla="*/ 3048000 h 6096000"/>
                    <a:gd name="connsiteX3" fmla="*/ 721312 w 1442624"/>
                    <a:gd name="connsiteY3" fmla="*/ 0 h 6096000"/>
                    <a:gd name="connsiteX0" fmla="*/ 721312 w 1442624"/>
                    <a:gd name="connsiteY0" fmla="*/ 0 h 6096000"/>
                    <a:gd name="connsiteX1" fmla="*/ 1442624 w 1442624"/>
                    <a:gd name="connsiteY1" fmla="*/ 3048000 h 6096000"/>
                    <a:gd name="connsiteX0" fmla="*/ 1557867 w 2279179"/>
                    <a:gd name="connsiteY0" fmla="*/ 270934 h 3318934"/>
                    <a:gd name="connsiteX1" fmla="*/ 2279179 w 2279179"/>
                    <a:gd name="connsiteY1" fmla="*/ 3318934 h 3318934"/>
                    <a:gd name="connsiteX2" fmla="*/ 1557867 w 2279179"/>
                    <a:gd name="connsiteY2" fmla="*/ 3318934 h 3318934"/>
                    <a:gd name="connsiteX3" fmla="*/ 1557867 w 2279179"/>
                    <a:gd name="connsiteY3" fmla="*/ 270934 h 3318934"/>
                    <a:gd name="connsiteX0" fmla="*/ 0 w 2279179"/>
                    <a:gd name="connsiteY0" fmla="*/ 0 h 3318934"/>
                    <a:gd name="connsiteX1" fmla="*/ 2279179 w 2279179"/>
                    <a:gd name="connsiteY1" fmla="*/ 3318934 h 3318934"/>
                    <a:gd name="connsiteX0" fmla="*/ 4885267 w 5606579"/>
                    <a:gd name="connsiteY0" fmla="*/ 1828800 h 4876800"/>
                    <a:gd name="connsiteX1" fmla="*/ 5606579 w 5606579"/>
                    <a:gd name="connsiteY1" fmla="*/ 4876800 h 4876800"/>
                    <a:gd name="connsiteX2" fmla="*/ 4885267 w 5606579"/>
                    <a:gd name="connsiteY2" fmla="*/ 4876800 h 4876800"/>
                    <a:gd name="connsiteX3" fmla="*/ 4885267 w 5606579"/>
                    <a:gd name="connsiteY3" fmla="*/ 1828800 h 4876800"/>
                    <a:gd name="connsiteX0" fmla="*/ 0 w 5606579"/>
                    <a:gd name="connsiteY0" fmla="*/ 0 h 4876800"/>
                    <a:gd name="connsiteX1" fmla="*/ 5606579 w 5606579"/>
                    <a:gd name="connsiteY1" fmla="*/ 4876800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606579" h="4876800" stroke="0" extrusionOk="0">
                      <a:moveTo>
                        <a:pt x="4885267" y="1828800"/>
                      </a:moveTo>
                      <a:cubicBezTo>
                        <a:pt x="5283637" y="1828800"/>
                        <a:pt x="5606579" y="3193436"/>
                        <a:pt x="5606579" y="4876800"/>
                      </a:cubicBezTo>
                      <a:lnTo>
                        <a:pt x="4885267" y="4876800"/>
                      </a:lnTo>
                      <a:lnTo>
                        <a:pt x="4885267" y="1828800"/>
                      </a:lnTo>
                      <a:close/>
                    </a:path>
                    <a:path w="5606579" h="4876800" fill="none">
                      <a:moveTo>
                        <a:pt x="0" y="0"/>
                      </a:moveTo>
                      <a:cubicBezTo>
                        <a:pt x="398370" y="0"/>
                        <a:pt x="5606579" y="3193436"/>
                        <a:pt x="5606579" y="4876800"/>
                      </a:cubicBezTo>
                    </a:path>
                  </a:pathLst>
                </a:custGeom>
                <a:ln w="762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3581400" y="453981"/>
                  <a:ext cx="3143109" cy="2597238"/>
                </a:xfrm>
                <a:custGeom>
                  <a:avLst/>
                  <a:gdLst>
                    <a:gd name="connsiteX0" fmla="*/ 2158241 w 5886309"/>
                    <a:gd name="connsiteY0" fmla="*/ 3960601 h 5188038"/>
                    <a:gd name="connsiteX1" fmla="*/ 2159475 w 5886309"/>
                    <a:gd name="connsiteY1" fmla="*/ 3961281 h 5188038"/>
                    <a:gd name="connsiteX2" fmla="*/ 2980414 w 5886309"/>
                    <a:gd name="connsiteY2" fmla="*/ 4149818 h 5188038"/>
                    <a:gd name="connsiteX3" fmla="*/ 3156507 w 5886309"/>
                    <a:gd name="connsiteY3" fmla="*/ 4141753 h 5188038"/>
                    <a:gd name="connsiteX4" fmla="*/ 3292653 w 5886309"/>
                    <a:gd name="connsiteY4" fmla="*/ 4122907 h 5188038"/>
                    <a:gd name="connsiteX5" fmla="*/ 3295609 w 5886309"/>
                    <a:gd name="connsiteY5" fmla="*/ 4171697 h 5188038"/>
                    <a:gd name="connsiteX6" fmla="*/ 3447053 w 5886309"/>
                    <a:gd name="connsiteY6" fmla="*/ 4519829 h 5188038"/>
                    <a:gd name="connsiteX7" fmla="*/ 3488619 w 5886309"/>
                    <a:gd name="connsiteY7" fmla="*/ 4561811 h 5188038"/>
                    <a:gd name="connsiteX8" fmla="*/ 3485360 w 5886309"/>
                    <a:gd name="connsiteY8" fmla="*/ 4579608 h 5188038"/>
                    <a:gd name="connsiteX9" fmla="*/ 2589537 w 5886309"/>
                    <a:gd name="connsiteY9" fmla="*/ 5188038 h 5188038"/>
                    <a:gd name="connsiteX10" fmla="*/ 1675137 w 5886309"/>
                    <a:gd name="connsiteY10" fmla="*/ 4426038 h 5188038"/>
                    <a:gd name="connsiteX11" fmla="*/ 1679858 w 5886309"/>
                    <a:gd name="connsiteY11" fmla="*/ 4348128 h 5188038"/>
                    <a:gd name="connsiteX12" fmla="*/ 1683238 w 5886309"/>
                    <a:gd name="connsiteY12" fmla="*/ 4329673 h 5188038"/>
                    <a:gd name="connsiteX13" fmla="*/ 1778533 w 5886309"/>
                    <a:gd name="connsiteY13" fmla="*/ 4292610 h 5188038"/>
                    <a:gd name="connsiteX14" fmla="*/ 2100910 w 5886309"/>
                    <a:gd name="connsiteY14" fmla="*/ 4048621 h 5188038"/>
                    <a:gd name="connsiteX15" fmla="*/ 3306695 w 5886309"/>
                    <a:gd name="connsiteY15" fmla="*/ 3955344 h 5188038"/>
                    <a:gd name="connsiteX16" fmla="*/ 3347772 w 5886309"/>
                    <a:gd name="connsiteY16" fmla="*/ 3999997 h 5188038"/>
                    <a:gd name="connsiteX17" fmla="*/ 3411871 w 5886309"/>
                    <a:gd name="connsiteY17" fmla="*/ 4098408 h 5188038"/>
                    <a:gd name="connsiteX18" fmla="*/ 3327513 w 5886309"/>
                    <a:gd name="connsiteY18" fmla="*/ 4118082 h 5188038"/>
                    <a:gd name="connsiteX19" fmla="*/ 3292653 w 5886309"/>
                    <a:gd name="connsiteY19" fmla="*/ 4122907 h 5188038"/>
                    <a:gd name="connsiteX20" fmla="*/ 3290888 w 5886309"/>
                    <a:gd name="connsiteY20" fmla="*/ 4093787 h 5188038"/>
                    <a:gd name="connsiteX21" fmla="*/ 3295609 w 5886309"/>
                    <a:gd name="connsiteY21" fmla="*/ 4015877 h 5188038"/>
                    <a:gd name="connsiteX22" fmla="*/ 2248782 w 5886309"/>
                    <a:gd name="connsiteY22" fmla="*/ 3719996 h 5188038"/>
                    <a:gd name="connsiteX23" fmla="*/ 2238498 w 5886309"/>
                    <a:gd name="connsiteY23" fmla="*/ 3776149 h 5188038"/>
                    <a:gd name="connsiteX24" fmla="*/ 2185217 w 5886309"/>
                    <a:gd name="connsiteY24" fmla="*/ 3919184 h 5188038"/>
                    <a:gd name="connsiteX25" fmla="*/ 2158241 w 5886309"/>
                    <a:gd name="connsiteY25" fmla="*/ 3960601 h 5188038"/>
                    <a:gd name="connsiteX26" fmla="*/ 2017473 w 5886309"/>
                    <a:gd name="connsiteY26" fmla="*/ 3883036 h 5188038"/>
                    <a:gd name="connsiteX27" fmla="*/ 1982813 w 5886309"/>
                    <a:gd name="connsiteY27" fmla="*/ 3859820 h 5188038"/>
                    <a:gd name="connsiteX28" fmla="*/ 2078288 w 5886309"/>
                    <a:gd name="connsiteY28" fmla="*/ 3794176 h 5188038"/>
                    <a:gd name="connsiteX29" fmla="*/ 2233612 w 5886309"/>
                    <a:gd name="connsiteY29" fmla="*/ 3723920 h 5188038"/>
                    <a:gd name="connsiteX30" fmla="*/ 4338523 w 5886309"/>
                    <a:gd name="connsiteY30" fmla="*/ 3547422 h 5188038"/>
                    <a:gd name="connsiteX31" fmla="*/ 4460660 w 5886309"/>
                    <a:gd name="connsiteY31" fmla="*/ 3631399 h 5188038"/>
                    <a:gd name="connsiteX32" fmla="*/ 4971909 w 5886309"/>
                    <a:gd name="connsiteY32" fmla="*/ 3761536 h 5188038"/>
                    <a:gd name="connsiteX33" fmla="*/ 5026625 w 5886309"/>
                    <a:gd name="connsiteY33" fmla="*/ 3759234 h 5188038"/>
                    <a:gd name="connsiteX34" fmla="*/ 5029518 w 5886309"/>
                    <a:gd name="connsiteY34" fmla="*/ 3763429 h 5188038"/>
                    <a:gd name="connsiteX35" fmla="*/ 5119688 w 5886309"/>
                    <a:gd name="connsiteY35" fmla="*/ 4093787 h 5188038"/>
                    <a:gd name="connsiteX36" fmla="*/ 4205288 w 5886309"/>
                    <a:gd name="connsiteY36" fmla="*/ 4855787 h 5188038"/>
                    <a:gd name="connsiteX37" fmla="*/ 3558710 w 5886309"/>
                    <a:gd name="connsiteY37" fmla="*/ 4632603 h 5188038"/>
                    <a:gd name="connsiteX38" fmla="*/ 3488619 w 5886309"/>
                    <a:gd name="connsiteY38" fmla="*/ 4561811 h 5188038"/>
                    <a:gd name="connsiteX39" fmla="*/ 3499216 w 5886309"/>
                    <a:gd name="connsiteY39" fmla="*/ 4503948 h 5188038"/>
                    <a:gd name="connsiteX40" fmla="*/ 3503937 w 5886309"/>
                    <a:gd name="connsiteY40" fmla="*/ 4426038 h 5188038"/>
                    <a:gd name="connsiteX41" fmla="*/ 3432079 w 5886309"/>
                    <a:gd name="connsiteY41" fmla="*/ 4129433 h 5188038"/>
                    <a:gd name="connsiteX42" fmla="*/ 3411871 w 5886309"/>
                    <a:gd name="connsiteY42" fmla="*/ 4098408 h 5188038"/>
                    <a:gd name="connsiteX43" fmla="*/ 3492567 w 5886309"/>
                    <a:gd name="connsiteY43" fmla="*/ 4079589 h 5188038"/>
                    <a:gd name="connsiteX44" fmla="*/ 4253535 w 5886309"/>
                    <a:gd name="connsiteY44" fmla="*/ 3639772 h 5188038"/>
                    <a:gd name="connsiteX45" fmla="*/ 4205288 w 5886309"/>
                    <a:gd name="connsiteY45" fmla="*/ 3331787 h 5188038"/>
                    <a:gd name="connsiteX46" fmla="*/ 4389572 w 5886309"/>
                    <a:gd name="connsiteY46" fmla="*/ 3347268 h 5188038"/>
                    <a:gd name="connsiteX47" fmla="*/ 4471021 w 5886309"/>
                    <a:gd name="connsiteY47" fmla="*/ 3368338 h 5188038"/>
                    <a:gd name="connsiteX48" fmla="*/ 4436936 w 5886309"/>
                    <a:gd name="connsiteY48" fmla="*/ 3421735 h 5188038"/>
                    <a:gd name="connsiteX49" fmla="*/ 4350398 w 5886309"/>
                    <a:gd name="connsiteY49" fmla="*/ 3534518 h 5188038"/>
                    <a:gd name="connsiteX50" fmla="*/ 4338523 w 5886309"/>
                    <a:gd name="connsiteY50" fmla="*/ 3547422 h 5188038"/>
                    <a:gd name="connsiteX51" fmla="*/ 4325331 w 5886309"/>
                    <a:gd name="connsiteY51" fmla="*/ 3538352 h 5188038"/>
                    <a:gd name="connsiteX52" fmla="*/ 4213674 w 5886309"/>
                    <a:gd name="connsiteY52" fmla="*/ 3425578 h 5188038"/>
                    <a:gd name="connsiteX53" fmla="*/ 4154994 w 5886309"/>
                    <a:gd name="connsiteY53" fmla="*/ 3335485 h 5188038"/>
                    <a:gd name="connsiteX54" fmla="*/ 1323937 w 5886309"/>
                    <a:gd name="connsiteY54" fmla="*/ 3011210 h 5188038"/>
                    <a:gd name="connsiteX55" fmla="*/ 1335568 w 5886309"/>
                    <a:gd name="connsiteY55" fmla="*/ 3052239 h 5188038"/>
                    <a:gd name="connsiteX56" fmla="*/ 1900916 w 5886309"/>
                    <a:gd name="connsiteY56" fmla="*/ 3804963 h 5188038"/>
                    <a:gd name="connsiteX57" fmla="*/ 1982813 w 5886309"/>
                    <a:gd name="connsiteY57" fmla="*/ 3859820 h 5188038"/>
                    <a:gd name="connsiteX58" fmla="*/ 1942959 w 5886309"/>
                    <a:gd name="connsiteY58" fmla="*/ 3887223 h 5188038"/>
                    <a:gd name="connsiteX59" fmla="*/ 1693715 w 5886309"/>
                    <a:gd name="connsiteY59" fmla="*/ 4272469 h 5188038"/>
                    <a:gd name="connsiteX60" fmla="*/ 1683238 w 5886309"/>
                    <a:gd name="connsiteY60" fmla="*/ 4329673 h 5188038"/>
                    <a:gd name="connsiteX61" fmla="*/ 1677963 w 5886309"/>
                    <a:gd name="connsiteY61" fmla="*/ 4331724 h 5188038"/>
                    <a:gd name="connsiteX62" fmla="*/ 1342675 w 5886309"/>
                    <a:gd name="connsiteY62" fmla="*/ 4384579 h 5188038"/>
                    <a:gd name="connsiteX63" fmla="*/ 428275 w 5886309"/>
                    <a:gd name="connsiteY63" fmla="*/ 3622579 h 5188038"/>
                    <a:gd name="connsiteX64" fmla="*/ 665820 w 5886309"/>
                    <a:gd name="connsiteY64" fmla="*/ 3110228 h 5188038"/>
                    <a:gd name="connsiteX65" fmla="*/ 711667 w 5886309"/>
                    <a:gd name="connsiteY65" fmla="*/ 3075087 h 5188038"/>
                    <a:gd name="connsiteX66" fmla="*/ 730116 w 5886309"/>
                    <a:gd name="connsiteY66" fmla="*/ 3079860 h 5188038"/>
                    <a:gd name="connsiteX67" fmla="*/ 914400 w 5886309"/>
                    <a:gd name="connsiteY67" fmla="*/ 3095341 h 5188038"/>
                    <a:gd name="connsiteX68" fmla="*/ 1270326 w 5886309"/>
                    <a:gd name="connsiteY68" fmla="*/ 3035459 h 5188038"/>
                    <a:gd name="connsiteX69" fmla="*/ 1342675 w 5886309"/>
                    <a:gd name="connsiteY69" fmla="*/ 2860579 h 5188038"/>
                    <a:gd name="connsiteX70" fmla="*/ 1526959 w 5886309"/>
                    <a:gd name="connsiteY70" fmla="*/ 2876060 h 5188038"/>
                    <a:gd name="connsiteX71" fmla="*/ 1547553 w 5886309"/>
                    <a:gd name="connsiteY71" fmla="*/ 2881388 h 5188038"/>
                    <a:gd name="connsiteX72" fmla="*/ 1425650 w 5886309"/>
                    <a:gd name="connsiteY72" fmla="*/ 2965203 h 5188038"/>
                    <a:gd name="connsiteX73" fmla="*/ 1323937 w 5886309"/>
                    <a:gd name="connsiteY73" fmla="*/ 3011210 h 5188038"/>
                    <a:gd name="connsiteX74" fmla="*/ 1293129 w 5886309"/>
                    <a:gd name="connsiteY74" fmla="*/ 2902536 h 5188038"/>
                    <a:gd name="connsiteX75" fmla="*/ 1286467 w 5886309"/>
                    <a:gd name="connsiteY75" fmla="*/ 2862944 h 5188038"/>
                    <a:gd name="connsiteX76" fmla="*/ 4669496 w 5886309"/>
                    <a:gd name="connsiteY76" fmla="*/ 2283575 h 5188038"/>
                    <a:gd name="connsiteX77" fmla="*/ 4686578 w 5886309"/>
                    <a:gd name="connsiteY77" fmla="*/ 2385092 h 5188038"/>
                    <a:gd name="connsiteX78" fmla="*/ 4618152 w 5886309"/>
                    <a:gd name="connsiteY78" fmla="*/ 2387971 h 5188038"/>
                    <a:gd name="connsiteX79" fmla="*/ 4524660 w 5886309"/>
                    <a:gd name="connsiteY79" fmla="*/ 2384037 h 5188038"/>
                    <a:gd name="connsiteX80" fmla="*/ 4450566 w 5886309"/>
                    <a:gd name="connsiteY80" fmla="*/ 2374614 h 5188038"/>
                    <a:gd name="connsiteX81" fmla="*/ 4460660 w 5886309"/>
                    <a:gd name="connsiteY81" fmla="*/ 2367674 h 5188038"/>
                    <a:gd name="connsiteX82" fmla="*/ 4615984 w 5886309"/>
                    <a:gd name="connsiteY82" fmla="*/ 2297418 h 5188038"/>
                    <a:gd name="connsiteX83" fmla="*/ 5136981 w 5886309"/>
                    <a:gd name="connsiteY83" fmla="*/ 2250574 h 5188038"/>
                    <a:gd name="connsiteX84" fmla="*/ 5156193 w 5886309"/>
                    <a:gd name="connsiteY84" fmla="*/ 2253017 h 5188038"/>
                    <a:gd name="connsiteX85" fmla="*/ 5886309 w 5886309"/>
                    <a:gd name="connsiteY85" fmla="*/ 2999536 h 5188038"/>
                    <a:gd name="connsiteX86" fmla="*/ 5065401 w 5886309"/>
                    <a:gd name="connsiteY86" fmla="*/ 3757602 h 5188038"/>
                    <a:gd name="connsiteX87" fmla="*/ 5026625 w 5886309"/>
                    <a:gd name="connsiteY87" fmla="*/ 3759234 h 5188038"/>
                    <a:gd name="connsiteX88" fmla="*/ 4963523 w 5886309"/>
                    <a:gd name="connsiteY88" fmla="*/ 3667746 h 5188038"/>
                    <a:gd name="connsiteX89" fmla="*/ 4561214 w 5886309"/>
                    <a:gd name="connsiteY89" fmla="*/ 3391669 h 5188038"/>
                    <a:gd name="connsiteX90" fmla="*/ 4471021 w 5886309"/>
                    <a:gd name="connsiteY90" fmla="*/ 3368338 h 5188038"/>
                    <a:gd name="connsiteX91" fmla="*/ 4504656 w 5886309"/>
                    <a:gd name="connsiteY91" fmla="*/ 3315647 h 5188038"/>
                    <a:gd name="connsiteX92" fmla="*/ 4702690 w 5886309"/>
                    <a:gd name="connsiteY92" fmla="*/ 2587718 h 5188038"/>
                    <a:gd name="connsiteX93" fmla="*/ 4693798 w 5886309"/>
                    <a:gd name="connsiteY93" fmla="*/ 2428002 h 5188038"/>
                    <a:gd name="connsiteX94" fmla="*/ 4686578 w 5886309"/>
                    <a:gd name="connsiteY94" fmla="*/ 2385092 h 5188038"/>
                    <a:gd name="connsiteX95" fmla="*/ 4711644 w 5886309"/>
                    <a:gd name="connsiteY95" fmla="*/ 2384037 h 5188038"/>
                    <a:gd name="connsiteX96" fmla="*/ 5034434 w 5886309"/>
                    <a:gd name="connsiteY96" fmla="*/ 2304609 h 5188038"/>
                    <a:gd name="connsiteX97" fmla="*/ 1518243 w 5886309"/>
                    <a:gd name="connsiteY97" fmla="*/ 1765143 h 5188038"/>
                    <a:gd name="connsiteX98" fmla="*/ 1560979 w 5886309"/>
                    <a:gd name="connsiteY98" fmla="*/ 1794526 h 5188038"/>
                    <a:gd name="connsiteX99" fmla="*/ 1616220 w 5886309"/>
                    <a:gd name="connsiteY99" fmla="*/ 1850320 h 5188038"/>
                    <a:gd name="connsiteX100" fmla="*/ 1484085 w 5886309"/>
                    <a:gd name="connsiteY100" fmla="*/ 1816139 h 5188038"/>
                    <a:gd name="connsiteX101" fmla="*/ 914400 w 5886309"/>
                    <a:gd name="connsiteY101" fmla="*/ 1571341 h 5188038"/>
                    <a:gd name="connsiteX102" fmla="*/ 1053654 w 5886309"/>
                    <a:gd name="connsiteY102" fmla="*/ 1580121 h 5188038"/>
                    <a:gd name="connsiteX103" fmla="*/ 1109941 w 5886309"/>
                    <a:gd name="connsiteY103" fmla="*/ 1590931 h 5188038"/>
                    <a:gd name="connsiteX104" fmla="*/ 1163590 w 5886309"/>
                    <a:gd name="connsiteY104" fmla="*/ 1645117 h 5188038"/>
                    <a:gd name="connsiteX105" fmla="*/ 1454243 w 5886309"/>
                    <a:gd name="connsiteY105" fmla="*/ 1808419 h 5188038"/>
                    <a:gd name="connsiteX106" fmla="*/ 1484085 w 5886309"/>
                    <a:gd name="connsiteY106" fmla="*/ 1816139 h 5188038"/>
                    <a:gd name="connsiteX107" fmla="*/ 1466008 w 5886309"/>
                    <a:gd name="connsiteY107" fmla="*/ 1843129 h 5188038"/>
                    <a:gd name="connsiteX108" fmla="*/ 1258138 w 5886309"/>
                    <a:gd name="connsiteY108" fmla="*/ 2587718 h 5188038"/>
                    <a:gd name="connsiteX109" fmla="*/ 1267030 w 5886309"/>
                    <a:gd name="connsiteY109" fmla="*/ 2747434 h 5188038"/>
                    <a:gd name="connsiteX110" fmla="*/ 1286467 w 5886309"/>
                    <a:gd name="connsiteY110" fmla="*/ 2862944 h 5188038"/>
                    <a:gd name="connsiteX111" fmla="*/ 1249183 w 5886309"/>
                    <a:gd name="connsiteY111" fmla="*/ 2864513 h 5188038"/>
                    <a:gd name="connsiteX112" fmla="*/ 786814 w 5886309"/>
                    <a:gd name="connsiteY112" fmla="*/ 3017490 h 5188038"/>
                    <a:gd name="connsiteX113" fmla="*/ 711667 w 5886309"/>
                    <a:gd name="connsiteY113" fmla="*/ 3075087 h 5188038"/>
                    <a:gd name="connsiteX114" fmla="*/ 558474 w 5886309"/>
                    <a:gd name="connsiteY114" fmla="*/ 3035459 h 5188038"/>
                    <a:gd name="connsiteX115" fmla="*/ 0 w 5886309"/>
                    <a:gd name="connsiteY115" fmla="*/ 2333341 h 5188038"/>
                    <a:gd name="connsiteX116" fmla="*/ 914400 w 5886309"/>
                    <a:gd name="connsiteY116" fmla="*/ 1571341 h 5188038"/>
                    <a:gd name="connsiteX117" fmla="*/ 3837632 w 5886309"/>
                    <a:gd name="connsiteY117" fmla="*/ 1234145 h 5188038"/>
                    <a:gd name="connsiteX118" fmla="*/ 3943355 w 5886309"/>
                    <a:gd name="connsiteY118" fmla="*/ 1292400 h 5188038"/>
                    <a:gd name="connsiteX119" fmla="*/ 4034554 w 5886309"/>
                    <a:gd name="connsiteY119" fmla="*/ 1354255 h 5188038"/>
                    <a:gd name="connsiteX120" fmla="*/ 3976949 w 5886309"/>
                    <a:gd name="connsiteY120" fmla="*/ 1393863 h 5188038"/>
                    <a:gd name="connsiteX121" fmla="*/ 3821625 w 5886309"/>
                    <a:gd name="connsiteY121" fmla="*/ 1464118 h 5188038"/>
                    <a:gd name="connsiteX122" fmla="*/ 3718984 w 5886309"/>
                    <a:gd name="connsiteY122" fmla="*/ 1490670 h 5188038"/>
                    <a:gd name="connsiteX123" fmla="*/ 3722330 w 5886309"/>
                    <a:gd name="connsiteY123" fmla="*/ 1472402 h 5188038"/>
                    <a:gd name="connsiteX124" fmla="*/ 3775610 w 5886309"/>
                    <a:gd name="connsiteY124" fmla="*/ 1329366 h 5188038"/>
                    <a:gd name="connsiteX125" fmla="*/ 2717322 w 5886309"/>
                    <a:gd name="connsiteY125" fmla="*/ 1197999 h 5188038"/>
                    <a:gd name="connsiteX126" fmla="*/ 2819121 w 5886309"/>
                    <a:gd name="connsiteY126" fmla="*/ 1300816 h 5188038"/>
                    <a:gd name="connsiteX127" fmla="*/ 3465699 w 5886309"/>
                    <a:gd name="connsiteY127" fmla="*/ 1524000 h 5188038"/>
                    <a:gd name="connsiteX128" fmla="*/ 3649983 w 5886309"/>
                    <a:gd name="connsiteY128" fmla="*/ 1508519 h 5188038"/>
                    <a:gd name="connsiteX129" fmla="*/ 3718984 w 5886309"/>
                    <a:gd name="connsiteY129" fmla="*/ 1490670 h 5188038"/>
                    <a:gd name="connsiteX130" fmla="*/ 3708473 w 5886309"/>
                    <a:gd name="connsiteY130" fmla="*/ 1548061 h 5188038"/>
                    <a:gd name="connsiteX131" fmla="*/ 3703752 w 5886309"/>
                    <a:gd name="connsiteY131" fmla="*/ 1625971 h 5188038"/>
                    <a:gd name="connsiteX132" fmla="*/ 4433869 w 5886309"/>
                    <a:gd name="connsiteY132" fmla="*/ 2372490 h 5188038"/>
                    <a:gd name="connsiteX133" fmla="*/ 4450566 w 5886309"/>
                    <a:gd name="connsiteY133" fmla="*/ 2374614 h 5188038"/>
                    <a:gd name="connsiteX134" fmla="*/ 4325331 w 5886309"/>
                    <a:gd name="connsiteY134" fmla="*/ 2460721 h 5188038"/>
                    <a:gd name="connsiteX135" fmla="*/ 4057509 w 5886309"/>
                    <a:gd name="connsiteY135" fmla="*/ 2999536 h 5188038"/>
                    <a:gd name="connsiteX136" fmla="*/ 4129367 w 5886309"/>
                    <a:gd name="connsiteY136" fmla="*/ 3296141 h 5188038"/>
                    <a:gd name="connsiteX137" fmla="*/ 4154994 w 5886309"/>
                    <a:gd name="connsiteY137" fmla="*/ 3335485 h 5188038"/>
                    <a:gd name="connsiteX138" fmla="*/ 4043424 w 5886309"/>
                    <a:gd name="connsiteY138" fmla="*/ 3343689 h 5188038"/>
                    <a:gd name="connsiteX139" fmla="*/ 3309466 w 5886309"/>
                    <a:gd name="connsiteY139" fmla="*/ 3940218 h 5188038"/>
                    <a:gd name="connsiteX140" fmla="*/ 3306695 w 5886309"/>
                    <a:gd name="connsiteY140" fmla="*/ 3955344 h 5188038"/>
                    <a:gd name="connsiteX141" fmla="*/ 3280959 w 5886309"/>
                    <a:gd name="connsiteY141" fmla="*/ 3927366 h 5188038"/>
                    <a:gd name="connsiteX142" fmla="*/ 2589537 w 5886309"/>
                    <a:gd name="connsiteY142" fmla="*/ 3664038 h 5188038"/>
                    <a:gd name="connsiteX143" fmla="*/ 2405254 w 5886309"/>
                    <a:gd name="connsiteY143" fmla="*/ 3679519 h 5188038"/>
                    <a:gd name="connsiteX144" fmla="*/ 2248782 w 5886309"/>
                    <a:gd name="connsiteY144" fmla="*/ 3719996 h 5188038"/>
                    <a:gd name="connsiteX145" fmla="*/ 2252354 w 5886309"/>
                    <a:gd name="connsiteY145" fmla="*/ 3700489 h 5188038"/>
                    <a:gd name="connsiteX146" fmla="*/ 2257075 w 5886309"/>
                    <a:gd name="connsiteY146" fmla="*/ 3622579 h 5188038"/>
                    <a:gd name="connsiteX147" fmla="*/ 1698601 w 5886309"/>
                    <a:gd name="connsiteY147" fmla="*/ 2920461 h 5188038"/>
                    <a:gd name="connsiteX148" fmla="*/ 1547553 w 5886309"/>
                    <a:gd name="connsiteY148" fmla="*/ 2881388 h 5188038"/>
                    <a:gd name="connsiteX149" fmla="*/ 1560979 w 5886309"/>
                    <a:gd name="connsiteY149" fmla="*/ 2872157 h 5188038"/>
                    <a:gd name="connsiteX150" fmla="*/ 1828800 w 5886309"/>
                    <a:gd name="connsiteY150" fmla="*/ 2333341 h 5188038"/>
                    <a:gd name="connsiteX151" fmla="*/ 1672635 w 5886309"/>
                    <a:gd name="connsiteY151" fmla="*/ 1907300 h 5188038"/>
                    <a:gd name="connsiteX152" fmla="*/ 1616220 w 5886309"/>
                    <a:gd name="connsiteY152" fmla="*/ 1850320 h 5188038"/>
                    <a:gd name="connsiteX153" fmla="*/ 1625885 w 5886309"/>
                    <a:gd name="connsiteY153" fmla="*/ 1852820 h 5188038"/>
                    <a:gd name="connsiteX154" fmla="*/ 1810168 w 5886309"/>
                    <a:gd name="connsiteY154" fmla="*/ 1868301 h 5188038"/>
                    <a:gd name="connsiteX155" fmla="*/ 2705991 w 5886309"/>
                    <a:gd name="connsiteY155" fmla="*/ 1259871 h 5188038"/>
                    <a:gd name="connsiteX156" fmla="*/ 2720862 w 5886309"/>
                    <a:gd name="connsiteY156" fmla="*/ 1045145 h 5188038"/>
                    <a:gd name="connsiteX157" fmla="*/ 2724568 w 5886309"/>
                    <a:gd name="connsiteY157" fmla="*/ 1106302 h 5188038"/>
                    <a:gd name="connsiteX158" fmla="*/ 2719847 w 5886309"/>
                    <a:gd name="connsiteY158" fmla="*/ 1184212 h 5188038"/>
                    <a:gd name="connsiteX159" fmla="*/ 2717322 w 5886309"/>
                    <a:gd name="connsiteY159" fmla="*/ 1197999 h 5188038"/>
                    <a:gd name="connsiteX160" fmla="*/ 2707465 w 5886309"/>
                    <a:gd name="connsiteY160" fmla="*/ 1188042 h 5188038"/>
                    <a:gd name="connsiteX161" fmla="*/ 2625203 w 5886309"/>
                    <a:gd name="connsiteY161" fmla="*/ 1061745 h 5188038"/>
                    <a:gd name="connsiteX162" fmla="*/ 4618152 w 5886309"/>
                    <a:gd name="connsiteY162" fmla="*/ 863971 h 5188038"/>
                    <a:gd name="connsiteX163" fmla="*/ 5532552 w 5886309"/>
                    <a:gd name="connsiteY163" fmla="*/ 1625971 h 5188038"/>
                    <a:gd name="connsiteX164" fmla="*/ 5174013 w 5886309"/>
                    <a:gd name="connsiteY164" fmla="*/ 2231061 h 5188038"/>
                    <a:gd name="connsiteX165" fmla="*/ 5136981 w 5886309"/>
                    <a:gd name="connsiteY165" fmla="*/ 2250574 h 5188038"/>
                    <a:gd name="connsiteX166" fmla="*/ 5065401 w 5886309"/>
                    <a:gd name="connsiteY166" fmla="*/ 2241470 h 5188038"/>
                    <a:gd name="connsiteX167" fmla="*/ 4971909 w 5886309"/>
                    <a:gd name="connsiteY167" fmla="*/ 2237536 h 5188038"/>
                    <a:gd name="connsiteX168" fmla="*/ 4787626 w 5886309"/>
                    <a:gd name="connsiteY168" fmla="*/ 2253017 h 5188038"/>
                    <a:gd name="connsiteX169" fmla="*/ 4669496 w 5886309"/>
                    <a:gd name="connsiteY169" fmla="*/ 2283575 h 5188038"/>
                    <a:gd name="connsiteX170" fmla="*/ 4667700 w 5886309"/>
                    <a:gd name="connsiteY170" fmla="*/ 2272900 h 5188038"/>
                    <a:gd name="connsiteX171" fmla="*/ 4075942 w 5886309"/>
                    <a:gd name="connsiteY171" fmla="*/ 1382326 h 5188038"/>
                    <a:gd name="connsiteX172" fmla="*/ 4034554 w 5886309"/>
                    <a:gd name="connsiteY172" fmla="*/ 1354255 h 5188038"/>
                    <a:gd name="connsiteX173" fmla="*/ 4112278 w 5886309"/>
                    <a:gd name="connsiteY173" fmla="*/ 1300816 h 5188038"/>
                    <a:gd name="connsiteX174" fmla="*/ 4361522 w 5886309"/>
                    <a:gd name="connsiteY174" fmla="*/ 915570 h 5188038"/>
                    <a:gd name="connsiteX175" fmla="*/ 4365377 w 5886309"/>
                    <a:gd name="connsiteY175" fmla="*/ 894518 h 5188038"/>
                    <a:gd name="connsiteX176" fmla="*/ 4389630 w 5886309"/>
                    <a:gd name="connsiteY176" fmla="*/ 887961 h 5188038"/>
                    <a:gd name="connsiteX177" fmla="*/ 4618152 w 5886309"/>
                    <a:gd name="connsiteY177" fmla="*/ 863971 h 5188038"/>
                    <a:gd name="connsiteX178" fmla="*/ 1810168 w 5886309"/>
                    <a:gd name="connsiteY178" fmla="*/ 344301 h 5188038"/>
                    <a:gd name="connsiteX179" fmla="*/ 2536276 w 5886309"/>
                    <a:gd name="connsiteY179" fmla="*/ 643084 h 5188038"/>
                    <a:gd name="connsiteX180" fmla="*/ 2558231 w 5886309"/>
                    <a:gd name="connsiteY180" fmla="*/ 672019 h 5188038"/>
                    <a:gd name="connsiteX181" fmla="*/ 2556020 w 5886309"/>
                    <a:gd name="connsiteY181" fmla="*/ 684090 h 5188038"/>
                    <a:gd name="connsiteX182" fmla="*/ 2551299 w 5886309"/>
                    <a:gd name="connsiteY182" fmla="*/ 762000 h 5188038"/>
                    <a:gd name="connsiteX183" fmla="*/ 2623157 w 5886309"/>
                    <a:gd name="connsiteY183" fmla="*/ 1058605 h 5188038"/>
                    <a:gd name="connsiteX184" fmla="*/ 2625203 w 5886309"/>
                    <a:gd name="connsiteY184" fmla="*/ 1061745 h 5188038"/>
                    <a:gd name="connsiteX185" fmla="*/ 2549991 w 5886309"/>
                    <a:gd name="connsiteY185" fmla="*/ 1074798 h 5188038"/>
                    <a:gd name="connsiteX186" fmla="*/ 1552276 w 5886309"/>
                    <a:gd name="connsiteY186" fmla="*/ 1714333 h 5188038"/>
                    <a:gd name="connsiteX187" fmla="*/ 1518243 w 5886309"/>
                    <a:gd name="connsiteY187" fmla="*/ 1765143 h 5188038"/>
                    <a:gd name="connsiteX188" fmla="*/ 1425650 w 5886309"/>
                    <a:gd name="connsiteY188" fmla="*/ 1701479 h 5188038"/>
                    <a:gd name="connsiteX189" fmla="*/ 1186315 w 5886309"/>
                    <a:gd name="connsiteY189" fmla="*/ 1605599 h 5188038"/>
                    <a:gd name="connsiteX190" fmla="*/ 1109941 w 5886309"/>
                    <a:gd name="connsiteY190" fmla="*/ 1590931 h 5188038"/>
                    <a:gd name="connsiteX191" fmla="*/ 1051933 w 5886309"/>
                    <a:gd name="connsiteY191" fmla="*/ 1532343 h 5188038"/>
                    <a:gd name="connsiteX192" fmla="*/ 895768 w 5886309"/>
                    <a:gd name="connsiteY192" fmla="*/ 1106302 h 5188038"/>
                    <a:gd name="connsiteX193" fmla="*/ 1810168 w 5886309"/>
                    <a:gd name="connsiteY193" fmla="*/ 344301 h 5188038"/>
                    <a:gd name="connsiteX194" fmla="*/ 3465699 w 5886309"/>
                    <a:gd name="connsiteY194" fmla="*/ 0 h 5188038"/>
                    <a:gd name="connsiteX195" fmla="*/ 4380099 w 5886309"/>
                    <a:gd name="connsiteY195" fmla="*/ 762000 h 5188038"/>
                    <a:gd name="connsiteX196" fmla="*/ 4375378 w 5886309"/>
                    <a:gd name="connsiteY196" fmla="*/ 839910 h 5188038"/>
                    <a:gd name="connsiteX197" fmla="*/ 4365377 w 5886309"/>
                    <a:gd name="connsiteY197" fmla="*/ 894518 h 5188038"/>
                    <a:gd name="connsiteX198" fmla="*/ 4282865 w 5886309"/>
                    <a:gd name="connsiteY198" fmla="*/ 916826 h 5188038"/>
                    <a:gd name="connsiteX199" fmla="*/ 3859917 w 5886309"/>
                    <a:gd name="connsiteY199" fmla="*/ 1199930 h 5188038"/>
                    <a:gd name="connsiteX200" fmla="*/ 3837632 w 5886309"/>
                    <a:gd name="connsiteY200" fmla="*/ 1234145 h 5188038"/>
                    <a:gd name="connsiteX201" fmla="*/ 3801353 w 5886309"/>
                    <a:gd name="connsiteY201" fmla="*/ 1214156 h 5188038"/>
                    <a:gd name="connsiteX202" fmla="*/ 2980414 w 5886309"/>
                    <a:gd name="connsiteY202" fmla="*/ 1025618 h 5188038"/>
                    <a:gd name="connsiteX203" fmla="*/ 2761059 w 5886309"/>
                    <a:gd name="connsiteY203" fmla="*/ 1038169 h 5188038"/>
                    <a:gd name="connsiteX204" fmla="*/ 2720862 w 5886309"/>
                    <a:gd name="connsiteY204" fmla="*/ 1045145 h 5188038"/>
                    <a:gd name="connsiteX205" fmla="*/ 2719847 w 5886309"/>
                    <a:gd name="connsiteY205" fmla="*/ 1028391 h 5188038"/>
                    <a:gd name="connsiteX206" fmla="*/ 2624533 w 5886309"/>
                    <a:gd name="connsiteY206" fmla="*/ 759399 h 5188038"/>
                    <a:gd name="connsiteX207" fmla="*/ 2558231 w 5886309"/>
                    <a:gd name="connsiteY207" fmla="*/ 672019 h 5188038"/>
                    <a:gd name="connsiteX208" fmla="*/ 2569877 w 5886309"/>
                    <a:gd name="connsiteY208" fmla="*/ 608431 h 5188038"/>
                    <a:gd name="connsiteX209" fmla="*/ 3465699 w 5886309"/>
                    <a:gd name="connsiteY209" fmla="*/ 0 h 5188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</a:cxnLst>
                  <a:rect l="l" t="t" r="r" b="b"/>
                  <a:pathLst>
                    <a:path w="5886309" h="5188038">
                      <a:moveTo>
                        <a:pt x="2158241" y="3960601"/>
                      </a:moveTo>
                      <a:lnTo>
                        <a:pt x="2159475" y="3961281"/>
                      </a:lnTo>
                      <a:cubicBezTo>
                        <a:pt x="2403510" y="4081520"/>
                        <a:pt x="2683168" y="4149818"/>
                        <a:pt x="2980414" y="4149818"/>
                      </a:cubicBezTo>
                      <a:cubicBezTo>
                        <a:pt x="3039864" y="4149818"/>
                        <a:pt x="3098609" y="4147086"/>
                        <a:pt x="3156507" y="4141753"/>
                      </a:cubicBezTo>
                      <a:lnTo>
                        <a:pt x="3292653" y="4122907"/>
                      </a:lnTo>
                      <a:lnTo>
                        <a:pt x="3295609" y="4171697"/>
                      </a:lnTo>
                      <a:cubicBezTo>
                        <a:pt x="3311218" y="4299778"/>
                        <a:pt x="3364891" y="4418482"/>
                        <a:pt x="3447053" y="4519829"/>
                      </a:cubicBezTo>
                      <a:lnTo>
                        <a:pt x="3488619" y="4561811"/>
                      </a:lnTo>
                      <a:lnTo>
                        <a:pt x="3485360" y="4579608"/>
                      </a:lnTo>
                      <a:cubicBezTo>
                        <a:pt x="3400095" y="4926838"/>
                        <a:pt x="3031420" y="5188038"/>
                        <a:pt x="2589537" y="5188038"/>
                      </a:cubicBezTo>
                      <a:cubicBezTo>
                        <a:pt x="2084528" y="5188038"/>
                        <a:pt x="1675137" y="4846879"/>
                        <a:pt x="1675137" y="4426038"/>
                      </a:cubicBezTo>
                      <a:cubicBezTo>
                        <a:pt x="1675137" y="4399736"/>
                        <a:pt x="1676736" y="4373744"/>
                        <a:pt x="1679858" y="4348128"/>
                      </a:cubicBezTo>
                      <a:lnTo>
                        <a:pt x="1683238" y="4329673"/>
                      </a:lnTo>
                      <a:lnTo>
                        <a:pt x="1778533" y="4292610"/>
                      </a:lnTo>
                      <a:cubicBezTo>
                        <a:pt x="1908097" y="4233957"/>
                        <a:pt x="2018748" y="4149967"/>
                        <a:pt x="2100910" y="4048621"/>
                      </a:cubicBezTo>
                      <a:close/>
                      <a:moveTo>
                        <a:pt x="3306695" y="3955344"/>
                      </a:moveTo>
                      <a:lnTo>
                        <a:pt x="3347772" y="3999997"/>
                      </a:lnTo>
                      <a:lnTo>
                        <a:pt x="3411871" y="4098408"/>
                      </a:lnTo>
                      <a:lnTo>
                        <a:pt x="3327513" y="4118082"/>
                      </a:lnTo>
                      <a:lnTo>
                        <a:pt x="3292653" y="4122907"/>
                      </a:lnTo>
                      <a:lnTo>
                        <a:pt x="3290888" y="4093787"/>
                      </a:lnTo>
                      <a:cubicBezTo>
                        <a:pt x="3290888" y="4067485"/>
                        <a:pt x="3292487" y="4041493"/>
                        <a:pt x="3295609" y="4015877"/>
                      </a:cubicBezTo>
                      <a:close/>
                      <a:moveTo>
                        <a:pt x="2248782" y="3719996"/>
                      </a:moveTo>
                      <a:lnTo>
                        <a:pt x="2238498" y="3776149"/>
                      </a:lnTo>
                      <a:cubicBezTo>
                        <a:pt x="2226317" y="3825753"/>
                        <a:pt x="2208353" y="3873602"/>
                        <a:pt x="2185217" y="3919184"/>
                      </a:cubicBezTo>
                      <a:lnTo>
                        <a:pt x="2158241" y="3960601"/>
                      </a:lnTo>
                      <a:lnTo>
                        <a:pt x="2017473" y="3883036"/>
                      </a:lnTo>
                      <a:lnTo>
                        <a:pt x="1982813" y="3859820"/>
                      </a:lnTo>
                      <a:lnTo>
                        <a:pt x="2078288" y="3794176"/>
                      </a:lnTo>
                      <a:cubicBezTo>
                        <a:pt x="2126934" y="3766788"/>
                        <a:pt x="2178913" y="3743200"/>
                        <a:pt x="2233612" y="3723920"/>
                      </a:cubicBezTo>
                      <a:close/>
                      <a:moveTo>
                        <a:pt x="4338523" y="3547422"/>
                      </a:moveTo>
                      <a:lnTo>
                        <a:pt x="4460660" y="3631399"/>
                      </a:lnTo>
                      <a:cubicBezTo>
                        <a:pt x="4606599" y="3713561"/>
                        <a:pt x="4782531" y="3761536"/>
                        <a:pt x="4971909" y="3761536"/>
                      </a:cubicBezTo>
                      <a:lnTo>
                        <a:pt x="5026625" y="3759234"/>
                      </a:lnTo>
                      <a:lnTo>
                        <a:pt x="5029518" y="3763429"/>
                      </a:lnTo>
                      <a:cubicBezTo>
                        <a:pt x="5087305" y="3863367"/>
                        <a:pt x="5119688" y="3975426"/>
                        <a:pt x="5119688" y="4093787"/>
                      </a:cubicBezTo>
                      <a:cubicBezTo>
                        <a:pt x="5119688" y="4514628"/>
                        <a:pt x="4710297" y="4855787"/>
                        <a:pt x="4205288" y="4855787"/>
                      </a:cubicBezTo>
                      <a:cubicBezTo>
                        <a:pt x="3952784" y="4855787"/>
                        <a:pt x="3724184" y="4770497"/>
                        <a:pt x="3558710" y="4632603"/>
                      </a:cubicBezTo>
                      <a:lnTo>
                        <a:pt x="3488619" y="4561811"/>
                      </a:lnTo>
                      <a:lnTo>
                        <a:pt x="3499216" y="4503948"/>
                      </a:lnTo>
                      <a:cubicBezTo>
                        <a:pt x="3502338" y="4478332"/>
                        <a:pt x="3503937" y="4452341"/>
                        <a:pt x="3503937" y="4426038"/>
                      </a:cubicBezTo>
                      <a:cubicBezTo>
                        <a:pt x="3503937" y="4320828"/>
                        <a:pt x="3478350" y="4220598"/>
                        <a:pt x="3432079" y="4129433"/>
                      </a:cubicBezTo>
                      <a:lnTo>
                        <a:pt x="3411871" y="4098408"/>
                      </a:lnTo>
                      <a:lnTo>
                        <a:pt x="3492567" y="4079589"/>
                      </a:lnTo>
                      <a:cubicBezTo>
                        <a:pt x="3788337" y="3996151"/>
                        <a:pt x="4049927" y="3842349"/>
                        <a:pt x="4253535" y="3639772"/>
                      </a:cubicBezTo>
                      <a:close/>
                      <a:moveTo>
                        <a:pt x="4205288" y="3331787"/>
                      </a:moveTo>
                      <a:cubicBezTo>
                        <a:pt x="4268414" y="3331787"/>
                        <a:pt x="4330046" y="3337118"/>
                        <a:pt x="4389572" y="3347268"/>
                      </a:cubicBezTo>
                      <a:lnTo>
                        <a:pt x="4471021" y="3368338"/>
                      </a:lnTo>
                      <a:lnTo>
                        <a:pt x="4436936" y="3421735"/>
                      </a:lnTo>
                      <a:cubicBezTo>
                        <a:pt x="4409884" y="3460518"/>
                        <a:pt x="4381001" y="3498146"/>
                        <a:pt x="4350398" y="3534518"/>
                      </a:cubicBezTo>
                      <a:lnTo>
                        <a:pt x="4338523" y="3547422"/>
                      </a:lnTo>
                      <a:lnTo>
                        <a:pt x="4325331" y="3538352"/>
                      </a:lnTo>
                      <a:cubicBezTo>
                        <a:pt x="4283962" y="3503878"/>
                        <a:pt x="4246539" y="3466116"/>
                        <a:pt x="4213674" y="3425578"/>
                      </a:cubicBezTo>
                      <a:lnTo>
                        <a:pt x="4154994" y="3335485"/>
                      </a:lnTo>
                      <a:close/>
                      <a:moveTo>
                        <a:pt x="1323937" y="3011210"/>
                      </a:moveTo>
                      <a:lnTo>
                        <a:pt x="1335568" y="3052239"/>
                      </a:lnTo>
                      <a:cubicBezTo>
                        <a:pt x="1438308" y="3351837"/>
                        <a:pt x="1637809" y="3612769"/>
                        <a:pt x="1900916" y="3804963"/>
                      </a:cubicBezTo>
                      <a:lnTo>
                        <a:pt x="1982813" y="3859820"/>
                      </a:lnTo>
                      <a:lnTo>
                        <a:pt x="1942959" y="3887223"/>
                      </a:lnTo>
                      <a:cubicBezTo>
                        <a:pt x="1818854" y="3990644"/>
                        <a:pt x="1730256" y="4123656"/>
                        <a:pt x="1693715" y="4272469"/>
                      </a:cubicBezTo>
                      <a:lnTo>
                        <a:pt x="1683238" y="4329673"/>
                      </a:lnTo>
                      <a:lnTo>
                        <a:pt x="1677963" y="4331724"/>
                      </a:lnTo>
                      <a:cubicBezTo>
                        <a:pt x="1574146" y="4365839"/>
                        <a:pt x="1461037" y="4384579"/>
                        <a:pt x="1342675" y="4384579"/>
                      </a:cubicBezTo>
                      <a:cubicBezTo>
                        <a:pt x="837666" y="4384579"/>
                        <a:pt x="428275" y="4043420"/>
                        <a:pt x="428275" y="3622579"/>
                      </a:cubicBezTo>
                      <a:cubicBezTo>
                        <a:pt x="428275" y="3425310"/>
                        <a:pt x="518229" y="3245549"/>
                        <a:pt x="665820" y="3110228"/>
                      </a:cubicBezTo>
                      <a:lnTo>
                        <a:pt x="711667" y="3075087"/>
                      </a:lnTo>
                      <a:lnTo>
                        <a:pt x="730116" y="3079860"/>
                      </a:lnTo>
                      <a:cubicBezTo>
                        <a:pt x="789642" y="3090010"/>
                        <a:pt x="851274" y="3095341"/>
                        <a:pt x="914400" y="3095341"/>
                      </a:cubicBezTo>
                      <a:cubicBezTo>
                        <a:pt x="1040652" y="3095341"/>
                        <a:pt x="1160928" y="3074019"/>
                        <a:pt x="1270326" y="3035459"/>
                      </a:cubicBezTo>
                      <a:close/>
                      <a:moveTo>
                        <a:pt x="1342675" y="2860579"/>
                      </a:moveTo>
                      <a:cubicBezTo>
                        <a:pt x="1405801" y="2860579"/>
                        <a:pt x="1467434" y="2865910"/>
                        <a:pt x="1526959" y="2876060"/>
                      </a:cubicBezTo>
                      <a:lnTo>
                        <a:pt x="1547553" y="2881388"/>
                      </a:lnTo>
                      <a:lnTo>
                        <a:pt x="1425650" y="2965203"/>
                      </a:lnTo>
                      <a:lnTo>
                        <a:pt x="1323937" y="3011210"/>
                      </a:lnTo>
                      <a:lnTo>
                        <a:pt x="1293129" y="2902536"/>
                      </a:lnTo>
                      <a:lnTo>
                        <a:pt x="1286467" y="2862944"/>
                      </a:lnTo>
                      <a:close/>
                      <a:moveTo>
                        <a:pt x="4669496" y="2283575"/>
                      </a:moveTo>
                      <a:lnTo>
                        <a:pt x="4686578" y="2385092"/>
                      </a:lnTo>
                      <a:lnTo>
                        <a:pt x="4618152" y="2387971"/>
                      </a:lnTo>
                      <a:cubicBezTo>
                        <a:pt x="4586589" y="2387971"/>
                        <a:pt x="4555400" y="2386639"/>
                        <a:pt x="4524660" y="2384037"/>
                      </a:cubicBezTo>
                      <a:lnTo>
                        <a:pt x="4450566" y="2374614"/>
                      </a:lnTo>
                      <a:lnTo>
                        <a:pt x="4460660" y="2367674"/>
                      </a:lnTo>
                      <a:cubicBezTo>
                        <a:pt x="4509306" y="2340286"/>
                        <a:pt x="4561285" y="2316698"/>
                        <a:pt x="4615984" y="2297418"/>
                      </a:cubicBezTo>
                      <a:close/>
                      <a:moveTo>
                        <a:pt x="5136981" y="2250574"/>
                      </a:moveTo>
                      <a:lnTo>
                        <a:pt x="5156193" y="2253017"/>
                      </a:lnTo>
                      <a:cubicBezTo>
                        <a:pt x="5572869" y="2324071"/>
                        <a:pt x="5886309" y="2631300"/>
                        <a:pt x="5886309" y="2999536"/>
                      </a:cubicBezTo>
                      <a:cubicBezTo>
                        <a:pt x="5886309" y="3394075"/>
                        <a:pt x="5526493" y="3718580"/>
                        <a:pt x="5065401" y="3757602"/>
                      </a:cubicBezTo>
                      <a:lnTo>
                        <a:pt x="5026625" y="3759234"/>
                      </a:lnTo>
                      <a:lnTo>
                        <a:pt x="4963523" y="3667746"/>
                      </a:lnTo>
                      <a:cubicBezTo>
                        <a:pt x="4864928" y="3546130"/>
                        <a:pt x="4725310" y="3449508"/>
                        <a:pt x="4561214" y="3391669"/>
                      </a:cubicBezTo>
                      <a:lnTo>
                        <a:pt x="4471021" y="3368338"/>
                      </a:lnTo>
                      <a:lnTo>
                        <a:pt x="4504656" y="3315647"/>
                      </a:lnTo>
                      <a:cubicBezTo>
                        <a:pt x="4631107" y="3098276"/>
                        <a:pt x="4702690" y="2850579"/>
                        <a:pt x="4702690" y="2587718"/>
                      </a:cubicBezTo>
                      <a:cubicBezTo>
                        <a:pt x="4702690" y="2533798"/>
                        <a:pt x="4699678" y="2480516"/>
                        <a:pt x="4693798" y="2428002"/>
                      </a:cubicBezTo>
                      <a:lnTo>
                        <a:pt x="4686578" y="2385092"/>
                      </a:lnTo>
                      <a:lnTo>
                        <a:pt x="4711644" y="2384037"/>
                      </a:lnTo>
                      <a:cubicBezTo>
                        <a:pt x="4826917" y="2374281"/>
                        <a:pt x="4935860" y="2346683"/>
                        <a:pt x="5034434" y="2304609"/>
                      </a:cubicBezTo>
                      <a:close/>
                      <a:moveTo>
                        <a:pt x="1518243" y="1765143"/>
                      </a:moveTo>
                      <a:lnTo>
                        <a:pt x="1560979" y="1794526"/>
                      </a:lnTo>
                      <a:lnTo>
                        <a:pt x="1616220" y="1850320"/>
                      </a:lnTo>
                      <a:lnTo>
                        <a:pt x="1484085" y="1816139"/>
                      </a:lnTo>
                      <a:close/>
                      <a:moveTo>
                        <a:pt x="914400" y="1571341"/>
                      </a:moveTo>
                      <a:cubicBezTo>
                        <a:pt x="961745" y="1571341"/>
                        <a:pt x="1008249" y="1574340"/>
                        <a:pt x="1053654" y="1580121"/>
                      </a:cubicBezTo>
                      <a:lnTo>
                        <a:pt x="1109941" y="1590931"/>
                      </a:lnTo>
                      <a:lnTo>
                        <a:pt x="1163590" y="1645117"/>
                      </a:lnTo>
                      <a:cubicBezTo>
                        <a:pt x="1246327" y="1714064"/>
                        <a:pt x="1344845" y="1769860"/>
                        <a:pt x="1454243" y="1808419"/>
                      </a:cubicBezTo>
                      <a:lnTo>
                        <a:pt x="1484085" y="1816139"/>
                      </a:lnTo>
                      <a:lnTo>
                        <a:pt x="1466008" y="1843129"/>
                      </a:lnTo>
                      <a:cubicBezTo>
                        <a:pt x="1333440" y="2064468"/>
                        <a:pt x="1258138" y="2318117"/>
                        <a:pt x="1258138" y="2587718"/>
                      </a:cubicBezTo>
                      <a:cubicBezTo>
                        <a:pt x="1258138" y="2641638"/>
                        <a:pt x="1261150" y="2694921"/>
                        <a:pt x="1267030" y="2747434"/>
                      </a:cubicBezTo>
                      <a:lnTo>
                        <a:pt x="1286467" y="2862944"/>
                      </a:lnTo>
                      <a:lnTo>
                        <a:pt x="1249183" y="2864513"/>
                      </a:lnTo>
                      <a:cubicBezTo>
                        <a:pt x="1076274" y="2879147"/>
                        <a:pt x="917606" y="2933926"/>
                        <a:pt x="786814" y="3017490"/>
                      </a:cubicBezTo>
                      <a:lnTo>
                        <a:pt x="711667" y="3075087"/>
                      </a:lnTo>
                      <a:lnTo>
                        <a:pt x="558474" y="3035459"/>
                      </a:lnTo>
                      <a:cubicBezTo>
                        <a:pt x="230282" y="2919781"/>
                        <a:pt x="0" y="2648972"/>
                        <a:pt x="0" y="2333341"/>
                      </a:cubicBezTo>
                      <a:cubicBezTo>
                        <a:pt x="0" y="1912500"/>
                        <a:pt x="409391" y="1571341"/>
                        <a:pt x="914400" y="1571341"/>
                      </a:cubicBezTo>
                      <a:close/>
                      <a:moveTo>
                        <a:pt x="3837632" y="1234145"/>
                      </a:moveTo>
                      <a:lnTo>
                        <a:pt x="3943355" y="1292400"/>
                      </a:lnTo>
                      <a:lnTo>
                        <a:pt x="4034554" y="1354255"/>
                      </a:lnTo>
                      <a:lnTo>
                        <a:pt x="3976949" y="1393863"/>
                      </a:lnTo>
                      <a:cubicBezTo>
                        <a:pt x="3928303" y="1421250"/>
                        <a:pt x="3876324" y="1444839"/>
                        <a:pt x="3821625" y="1464118"/>
                      </a:cubicBezTo>
                      <a:lnTo>
                        <a:pt x="3718984" y="1490670"/>
                      </a:lnTo>
                      <a:lnTo>
                        <a:pt x="3722330" y="1472402"/>
                      </a:lnTo>
                      <a:cubicBezTo>
                        <a:pt x="3734510" y="1422797"/>
                        <a:pt x="3752475" y="1374949"/>
                        <a:pt x="3775610" y="1329366"/>
                      </a:cubicBezTo>
                      <a:close/>
                      <a:moveTo>
                        <a:pt x="2717322" y="1197999"/>
                      </a:moveTo>
                      <a:lnTo>
                        <a:pt x="2819121" y="1300816"/>
                      </a:lnTo>
                      <a:cubicBezTo>
                        <a:pt x="2984595" y="1438710"/>
                        <a:pt x="3213195" y="1524000"/>
                        <a:pt x="3465699" y="1524000"/>
                      </a:cubicBezTo>
                      <a:cubicBezTo>
                        <a:pt x="3528825" y="1524000"/>
                        <a:pt x="3590457" y="1518670"/>
                        <a:pt x="3649983" y="1508519"/>
                      </a:cubicBezTo>
                      <a:lnTo>
                        <a:pt x="3718984" y="1490670"/>
                      </a:lnTo>
                      <a:lnTo>
                        <a:pt x="3708473" y="1548061"/>
                      </a:lnTo>
                      <a:cubicBezTo>
                        <a:pt x="3705351" y="1573677"/>
                        <a:pt x="3703752" y="1599669"/>
                        <a:pt x="3703752" y="1625971"/>
                      </a:cubicBezTo>
                      <a:cubicBezTo>
                        <a:pt x="3703752" y="1994207"/>
                        <a:pt x="4017192" y="2301436"/>
                        <a:pt x="4433869" y="2372490"/>
                      </a:cubicBezTo>
                      <a:lnTo>
                        <a:pt x="4450566" y="2374614"/>
                      </a:lnTo>
                      <a:lnTo>
                        <a:pt x="4325331" y="2460721"/>
                      </a:lnTo>
                      <a:cubicBezTo>
                        <a:pt x="4159857" y="2598616"/>
                        <a:pt x="4057509" y="2789116"/>
                        <a:pt x="4057509" y="2999536"/>
                      </a:cubicBezTo>
                      <a:cubicBezTo>
                        <a:pt x="4057509" y="3104746"/>
                        <a:pt x="4083096" y="3204976"/>
                        <a:pt x="4129367" y="3296141"/>
                      </a:cubicBezTo>
                      <a:lnTo>
                        <a:pt x="4154994" y="3335485"/>
                      </a:lnTo>
                      <a:lnTo>
                        <a:pt x="4043424" y="3343689"/>
                      </a:lnTo>
                      <a:cubicBezTo>
                        <a:pt x="3675665" y="3398432"/>
                        <a:pt x="3384072" y="3636391"/>
                        <a:pt x="3309466" y="3940218"/>
                      </a:cubicBezTo>
                      <a:lnTo>
                        <a:pt x="3306695" y="3955344"/>
                      </a:lnTo>
                      <a:lnTo>
                        <a:pt x="3280959" y="3927366"/>
                      </a:lnTo>
                      <a:cubicBezTo>
                        <a:pt x="3113294" y="3766069"/>
                        <a:pt x="2865714" y="3664038"/>
                        <a:pt x="2589537" y="3664038"/>
                      </a:cubicBezTo>
                      <a:cubicBezTo>
                        <a:pt x="2526411" y="3664038"/>
                        <a:pt x="2464779" y="3669369"/>
                        <a:pt x="2405254" y="3679519"/>
                      </a:cubicBezTo>
                      <a:lnTo>
                        <a:pt x="2248782" y="3719996"/>
                      </a:lnTo>
                      <a:lnTo>
                        <a:pt x="2252354" y="3700489"/>
                      </a:lnTo>
                      <a:cubicBezTo>
                        <a:pt x="2255476" y="3674873"/>
                        <a:pt x="2257075" y="3648882"/>
                        <a:pt x="2257075" y="3622579"/>
                      </a:cubicBezTo>
                      <a:cubicBezTo>
                        <a:pt x="2257075" y="3306948"/>
                        <a:pt x="2026793" y="3036139"/>
                        <a:pt x="1698601" y="2920461"/>
                      </a:cubicBezTo>
                      <a:lnTo>
                        <a:pt x="1547553" y="2881388"/>
                      </a:lnTo>
                      <a:lnTo>
                        <a:pt x="1560979" y="2872157"/>
                      </a:lnTo>
                      <a:cubicBezTo>
                        <a:pt x="1726453" y="2734262"/>
                        <a:pt x="1828800" y="2543762"/>
                        <a:pt x="1828800" y="2333341"/>
                      </a:cubicBezTo>
                      <a:cubicBezTo>
                        <a:pt x="1828800" y="2175526"/>
                        <a:pt x="1771230" y="2028916"/>
                        <a:pt x="1672635" y="1907300"/>
                      </a:cubicBezTo>
                      <a:lnTo>
                        <a:pt x="1616220" y="1850320"/>
                      </a:lnTo>
                      <a:lnTo>
                        <a:pt x="1625885" y="1852820"/>
                      </a:lnTo>
                      <a:cubicBezTo>
                        <a:pt x="1685410" y="1862971"/>
                        <a:pt x="1747042" y="1868301"/>
                        <a:pt x="1810168" y="1868301"/>
                      </a:cubicBezTo>
                      <a:cubicBezTo>
                        <a:pt x="2252051" y="1868301"/>
                        <a:pt x="2620727" y="1607101"/>
                        <a:pt x="2705991" y="1259871"/>
                      </a:cubicBezTo>
                      <a:close/>
                      <a:moveTo>
                        <a:pt x="2720862" y="1045145"/>
                      </a:moveTo>
                      <a:lnTo>
                        <a:pt x="2724568" y="1106302"/>
                      </a:lnTo>
                      <a:cubicBezTo>
                        <a:pt x="2724568" y="1132604"/>
                        <a:pt x="2722969" y="1158595"/>
                        <a:pt x="2719847" y="1184212"/>
                      </a:cubicBezTo>
                      <a:lnTo>
                        <a:pt x="2717322" y="1197999"/>
                      </a:lnTo>
                      <a:lnTo>
                        <a:pt x="2707465" y="1188042"/>
                      </a:lnTo>
                      <a:lnTo>
                        <a:pt x="2625203" y="1061745"/>
                      </a:lnTo>
                      <a:close/>
                      <a:moveTo>
                        <a:pt x="4618152" y="863971"/>
                      </a:moveTo>
                      <a:cubicBezTo>
                        <a:pt x="5123161" y="863971"/>
                        <a:pt x="5532552" y="1205130"/>
                        <a:pt x="5532552" y="1625971"/>
                      </a:cubicBezTo>
                      <a:cubicBezTo>
                        <a:pt x="5532552" y="1872558"/>
                        <a:pt x="5391999" y="2091788"/>
                        <a:pt x="5174013" y="2231061"/>
                      </a:cubicBezTo>
                      <a:lnTo>
                        <a:pt x="5136981" y="2250574"/>
                      </a:lnTo>
                      <a:lnTo>
                        <a:pt x="5065401" y="2241470"/>
                      </a:lnTo>
                      <a:cubicBezTo>
                        <a:pt x="5034662" y="2238869"/>
                        <a:pt x="5003472" y="2237536"/>
                        <a:pt x="4971909" y="2237536"/>
                      </a:cubicBezTo>
                      <a:cubicBezTo>
                        <a:pt x="4908783" y="2237536"/>
                        <a:pt x="4847151" y="2242867"/>
                        <a:pt x="4787626" y="2253017"/>
                      </a:cubicBezTo>
                      <a:lnTo>
                        <a:pt x="4669496" y="2283575"/>
                      </a:lnTo>
                      <a:lnTo>
                        <a:pt x="4667700" y="2272900"/>
                      </a:lnTo>
                      <a:cubicBezTo>
                        <a:pt x="4587402" y="1916989"/>
                        <a:pt x="4373653" y="1605169"/>
                        <a:pt x="4075942" y="1382326"/>
                      </a:cubicBezTo>
                      <a:lnTo>
                        <a:pt x="4034554" y="1354255"/>
                      </a:lnTo>
                      <a:lnTo>
                        <a:pt x="4112278" y="1300816"/>
                      </a:lnTo>
                      <a:cubicBezTo>
                        <a:pt x="4236383" y="1197395"/>
                        <a:pt x="4324980" y="1064383"/>
                        <a:pt x="4361522" y="915570"/>
                      </a:cubicBezTo>
                      <a:lnTo>
                        <a:pt x="4365377" y="894518"/>
                      </a:lnTo>
                      <a:lnTo>
                        <a:pt x="4389630" y="887961"/>
                      </a:lnTo>
                      <a:cubicBezTo>
                        <a:pt x="4462671" y="872300"/>
                        <a:pt x="4539245" y="863971"/>
                        <a:pt x="4618152" y="863971"/>
                      </a:cubicBezTo>
                      <a:close/>
                      <a:moveTo>
                        <a:pt x="1810168" y="344301"/>
                      </a:moveTo>
                      <a:cubicBezTo>
                        <a:pt x="2106072" y="344301"/>
                        <a:pt x="2369148" y="461429"/>
                        <a:pt x="2536276" y="643084"/>
                      </a:cubicBezTo>
                      <a:lnTo>
                        <a:pt x="2558231" y="672019"/>
                      </a:lnTo>
                      <a:lnTo>
                        <a:pt x="2556020" y="684090"/>
                      </a:lnTo>
                      <a:cubicBezTo>
                        <a:pt x="2552899" y="709706"/>
                        <a:pt x="2551299" y="735698"/>
                        <a:pt x="2551299" y="762000"/>
                      </a:cubicBezTo>
                      <a:cubicBezTo>
                        <a:pt x="2551299" y="867211"/>
                        <a:pt x="2576886" y="967441"/>
                        <a:pt x="2623157" y="1058605"/>
                      </a:cubicBezTo>
                      <a:lnTo>
                        <a:pt x="2625203" y="1061745"/>
                      </a:lnTo>
                      <a:lnTo>
                        <a:pt x="2549991" y="1074798"/>
                      </a:lnTo>
                      <a:cubicBezTo>
                        <a:pt x="2137267" y="1171111"/>
                        <a:pt x="1784405" y="1402692"/>
                        <a:pt x="1552276" y="1714333"/>
                      </a:cubicBezTo>
                      <a:lnTo>
                        <a:pt x="1518243" y="1765143"/>
                      </a:lnTo>
                      <a:lnTo>
                        <a:pt x="1425650" y="1701479"/>
                      </a:lnTo>
                      <a:cubicBezTo>
                        <a:pt x="1352680" y="1660398"/>
                        <a:pt x="1272213" y="1627863"/>
                        <a:pt x="1186315" y="1605599"/>
                      </a:cubicBezTo>
                      <a:lnTo>
                        <a:pt x="1109941" y="1590931"/>
                      </a:lnTo>
                      <a:lnTo>
                        <a:pt x="1051933" y="1532343"/>
                      </a:lnTo>
                      <a:cubicBezTo>
                        <a:pt x="953339" y="1410727"/>
                        <a:pt x="895768" y="1264117"/>
                        <a:pt x="895768" y="1106302"/>
                      </a:cubicBezTo>
                      <a:cubicBezTo>
                        <a:pt x="895768" y="685460"/>
                        <a:pt x="1305159" y="344301"/>
                        <a:pt x="1810168" y="344301"/>
                      </a:cubicBezTo>
                      <a:close/>
                      <a:moveTo>
                        <a:pt x="3465699" y="0"/>
                      </a:moveTo>
                      <a:cubicBezTo>
                        <a:pt x="3970708" y="0"/>
                        <a:pt x="4380099" y="341159"/>
                        <a:pt x="4380099" y="762000"/>
                      </a:cubicBezTo>
                      <a:cubicBezTo>
                        <a:pt x="4380099" y="788303"/>
                        <a:pt x="4378500" y="814294"/>
                        <a:pt x="4375378" y="839910"/>
                      </a:cubicBezTo>
                      <a:lnTo>
                        <a:pt x="4365377" y="894518"/>
                      </a:lnTo>
                      <a:lnTo>
                        <a:pt x="4282865" y="916826"/>
                      </a:lnTo>
                      <a:cubicBezTo>
                        <a:pt x="4109837" y="973684"/>
                        <a:pt x="3962620" y="1073247"/>
                        <a:pt x="3859917" y="1199930"/>
                      </a:cubicBezTo>
                      <a:lnTo>
                        <a:pt x="3837632" y="1234145"/>
                      </a:lnTo>
                      <a:lnTo>
                        <a:pt x="3801353" y="1214156"/>
                      </a:lnTo>
                      <a:cubicBezTo>
                        <a:pt x="3557318" y="1093917"/>
                        <a:pt x="3277660" y="1025618"/>
                        <a:pt x="2980414" y="1025618"/>
                      </a:cubicBezTo>
                      <a:cubicBezTo>
                        <a:pt x="2906103" y="1025618"/>
                        <a:pt x="2832890" y="1029887"/>
                        <a:pt x="2761059" y="1038169"/>
                      </a:cubicBezTo>
                      <a:lnTo>
                        <a:pt x="2720862" y="1045145"/>
                      </a:lnTo>
                      <a:lnTo>
                        <a:pt x="2719847" y="1028391"/>
                      </a:lnTo>
                      <a:cubicBezTo>
                        <a:pt x="2708141" y="932330"/>
                        <a:pt x="2675023" y="841544"/>
                        <a:pt x="2624533" y="759399"/>
                      </a:cubicBezTo>
                      <a:lnTo>
                        <a:pt x="2558231" y="672019"/>
                      </a:lnTo>
                      <a:lnTo>
                        <a:pt x="2569877" y="608431"/>
                      </a:lnTo>
                      <a:cubicBezTo>
                        <a:pt x="2655141" y="261200"/>
                        <a:pt x="3023816" y="0"/>
                        <a:pt x="3465699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3" name="Flowchart: Connector 13"/>
                <p:cNvSpPr/>
                <p:nvPr/>
              </p:nvSpPr>
              <p:spPr>
                <a:xfrm rot="5024357">
                  <a:off x="2722073" y="2197348"/>
                  <a:ext cx="841664" cy="3487410"/>
                </a:xfrm>
                <a:custGeom>
                  <a:avLst/>
                  <a:gdLst>
                    <a:gd name="connsiteX0" fmla="*/ 0 w 609600"/>
                    <a:gd name="connsiteY0" fmla="*/ 1066800 h 2133600"/>
                    <a:gd name="connsiteX1" fmla="*/ 304800 w 609600"/>
                    <a:gd name="connsiteY1" fmla="*/ 0 h 2133600"/>
                    <a:gd name="connsiteX2" fmla="*/ 609600 w 609600"/>
                    <a:gd name="connsiteY2" fmla="*/ 1066800 h 2133600"/>
                    <a:gd name="connsiteX3" fmla="*/ 304800 w 609600"/>
                    <a:gd name="connsiteY3" fmla="*/ 2133600 h 2133600"/>
                    <a:gd name="connsiteX4" fmla="*/ 0 w 609600"/>
                    <a:gd name="connsiteY4" fmla="*/ 1066800 h 2133600"/>
                    <a:gd name="connsiteX0" fmla="*/ 70116 w 1718000"/>
                    <a:gd name="connsiteY0" fmla="*/ 1685365 h 2752165"/>
                    <a:gd name="connsiteX1" fmla="*/ 1701692 w 1718000"/>
                    <a:gd name="connsiteY1" fmla="*/ 0 h 2752165"/>
                    <a:gd name="connsiteX2" fmla="*/ 679716 w 1718000"/>
                    <a:gd name="connsiteY2" fmla="*/ 1685365 h 2752165"/>
                    <a:gd name="connsiteX3" fmla="*/ 374916 w 1718000"/>
                    <a:gd name="connsiteY3" fmla="*/ 2752165 h 2752165"/>
                    <a:gd name="connsiteX4" fmla="*/ 70116 w 1718000"/>
                    <a:gd name="connsiteY4" fmla="*/ 1685365 h 2752165"/>
                    <a:gd name="connsiteX0" fmla="*/ 12780 w 622380"/>
                    <a:gd name="connsiteY0" fmla="*/ 1595718 h 2662518"/>
                    <a:gd name="connsiteX1" fmla="*/ 156215 w 622380"/>
                    <a:gd name="connsiteY1" fmla="*/ 0 h 2662518"/>
                    <a:gd name="connsiteX2" fmla="*/ 622380 w 622380"/>
                    <a:gd name="connsiteY2" fmla="*/ 1595718 h 2662518"/>
                    <a:gd name="connsiteX3" fmla="*/ 317580 w 622380"/>
                    <a:gd name="connsiteY3" fmla="*/ 2662518 h 2662518"/>
                    <a:gd name="connsiteX4" fmla="*/ 12780 w 622380"/>
                    <a:gd name="connsiteY4" fmla="*/ 1595718 h 2662518"/>
                    <a:gd name="connsiteX0" fmla="*/ 58518 w 497788"/>
                    <a:gd name="connsiteY0" fmla="*/ 1640583 h 2662629"/>
                    <a:gd name="connsiteX1" fmla="*/ 31623 w 497788"/>
                    <a:gd name="connsiteY1" fmla="*/ 41 h 2662629"/>
                    <a:gd name="connsiteX2" fmla="*/ 497788 w 497788"/>
                    <a:gd name="connsiteY2" fmla="*/ 1595759 h 2662629"/>
                    <a:gd name="connsiteX3" fmla="*/ 192988 w 497788"/>
                    <a:gd name="connsiteY3" fmla="*/ 2662559 h 2662629"/>
                    <a:gd name="connsiteX4" fmla="*/ 58518 w 497788"/>
                    <a:gd name="connsiteY4" fmla="*/ 1640583 h 2662629"/>
                    <a:gd name="connsiteX0" fmla="*/ 213001 w 652271"/>
                    <a:gd name="connsiteY0" fmla="*/ 1640583 h 2662786"/>
                    <a:gd name="connsiteX1" fmla="*/ 186106 w 652271"/>
                    <a:gd name="connsiteY1" fmla="*/ 41 h 2662786"/>
                    <a:gd name="connsiteX2" fmla="*/ 652271 w 652271"/>
                    <a:gd name="connsiteY2" fmla="*/ 1595759 h 2662786"/>
                    <a:gd name="connsiteX3" fmla="*/ 347471 w 652271"/>
                    <a:gd name="connsiteY3" fmla="*/ 2662559 h 2662786"/>
                    <a:gd name="connsiteX4" fmla="*/ 213001 w 652271"/>
                    <a:gd name="connsiteY4" fmla="*/ 1640583 h 2662786"/>
                    <a:gd name="connsiteX0" fmla="*/ 57331 w 496601"/>
                    <a:gd name="connsiteY0" fmla="*/ 1640583 h 3092909"/>
                    <a:gd name="connsiteX1" fmla="*/ 30436 w 496601"/>
                    <a:gd name="connsiteY1" fmla="*/ 41 h 3092909"/>
                    <a:gd name="connsiteX2" fmla="*/ 496601 w 496601"/>
                    <a:gd name="connsiteY2" fmla="*/ 1595759 h 3092909"/>
                    <a:gd name="connsiteX3" fmla="*/ 155943 w 496601"/>
                    <a:gd name="connsiteY3" fmla="*/ 3092865 h 3092909"/>
                    <a:gd name="connsiteX4" fmla="*/ 57331 w 496601"/>
                    <a:gd name="connsiteY4" fmla="*/ 1640583 h 3092909"/>
                    <a:gd name="connsiteX0" fmla="*/ 10692 w 548574"/>
                    <a:gd name="connsiteY0" fmla="*/ 1559886 h 3092879"/>
                    <a:gd name="connsiteX1" fmla="*/ 82409 w 548574"/>
                    <a:gd name="connsiteY1" fmla="*/ 26 h 3092879"/>
                    <a:gd name="connsiteX2" fmla="*/ 548574 w 548574"/>
                    <a:gd name="connsiteY2" fmla="*/ 1595744 h 3092879"/>
                    <a:gd name="connsiteX3" fmla="*/ 207916 w 548574"/>
                    <a:gd name="connsiteY3" fmla="*/ 3092850 h 3092879"/>
                    <a:gd name="connsiteX4" fmla="*/ 10692 w 548574"/>
                    <a:gd name="connsiteY4" fmla="*/ 1559886 h 3092879"/>
                    <a:gd name="connsiteX0" fmla="*/ 201878 w 739760"/>
                    <a:gd name="connsiteY0" fmla="*/ 1559881 h 3092874"/>
                    <a:gd name="connsiteX1" fmla="*/ 273595 w 739760"/>
                    <a:gd name="connsiteY1" fmla="*/ 21 h 3092874"/>
                    <a:gd name="connsiteX2" fmla="*/ 739760 w 739760"/>
                    <a:gd name="connsiteY2" fmla="*/ 1595739 h 3092874"/>
                    <a:gd name="connsiteX3" fmla="*/ 399102 w 739760"/>
                    <a:gd name="connsiteY3" fmla="*/ 3092845 h 3092874"/>
                    <a:gd name="connsiteX4" fmla="*/ 201878 w 739760"/>
                    <a:gd name="connsiteY4" fmla="*/ 1559881 h 3092874"/>
                    <a:gd name="connsiteX0" fmla="*/ 179115 w 833538"/>
                    <a:gd name="connsiteY0" fmla="*/ 1631604 h 3092871"/>
                    <a:gd name="connsiteX1" fmla="*/ 367373 w 833538"/>
                    <a:gd name="connsiteY1" fmla="*/ 26 h 3092871"/>
                    <a:gd name="connsiteX2" fmla="*/ 833538 w 833538"/>
                    <a:gd name="connsiteY2" fmla="*/ 1595744 h 3092871"/>
                    <a:gd name="connsiteX3" fmla="*/ 492880 w 833538"/>
                    <a:gd name="connsiteY3" fmla="*/ 3092850 h 3092871"/>
                    <a:gd name="connsiteX4" fmla="*/ 179115 w 833538"/>
                    <a:gd name="connsiteY4" fmla="*/ 1631604 h 3092871"/>
                    <a:gd name="connsiteX0" fmla="*/ 422330 w 1076753"/>
                    <a:gd name="connsiteY0" fmla="*/ 2026043 h 3487319"/>
                    <a:gd name="connsiteX1" fmla="*/ 18917 w 1076753"/>
                    <a:gd name="connsiteY1" fmla="*/ 18 h 3487319"/>
                    <a:gd name="connsiteX2" fmla="*/ 1076753 w 1076753"/>
                    <a:gd name="connsiteY2" fmla="*/ 1990183 h 3487319"/>
                    <a:gd name="connsiteX3" fmla="*/ 736095 w 1076753"/>
                    <a:gd name="connsiteY3" fmla="*/ 3487289 h 3487319"/>
                    <a:gd name="connsiteX4" fmla="*/ 422330 w 1076753"/>
                    <a:gd name="connsiteY4" fmla="*/ 2026043 h 3487319"/>
                    <a:gd name="connsiteX0" fmla="*/ 422330 w 1076753"/>
                    <a:gd name="connsiteY0" fmla="*/ 2052976 h 3487422"/>
                    <a:gd name="connsiteX1" fmla="*/ 18917 w 1076753"/>
                    <a:gd name="connsiteY1" fmla="*/ 57 h 3487422"/>
                    <a:gd name="connsiteX2" fmla="*/ 1076753 w 1076753"/>
                    <a:gd name="connsiteY2" fmla="*/ 1990222 h 3487422"/>
                    <a:gd name="connsiteX3" fmla="*/ 736095 w 1076753"/>
                    <a:gd name="connsiteY3" fmla="*/ 3487328 h 3487422"/>
                    <a:gd name="connsiteX4" fmla="*/ 422330 w 1076753"/>
                    <a:gd name="connsiteY4" fmla="*/ 2052976 h 3487422"/>
                    <a:gd name="connsiteX0" fmla="*/ 529010 w 1183433"/>
                    <a:gd name="connsiteY0" fmla="*/ 2052976 h 3487410"/>
                    <a:gd name="connsiteX1" fmla="*/ 125597 w 1183433"/>
                    <a:gd name="connsiteY1" fmla="*/ 57 h 3487410"/>
                    <a:gd name="connsiteX2" fmla="*/ 1183433 w 1183433"/>
                    <a:gd name="connsiteY2" fmla="*/ 1990222 h 3487410"/>
                    <a:gd name="connsiteX3" fmla="*/ 842775 w 1183433"/>
                    <a:gd name="connsiteY3" fmla="*/ 3487328 h 3487410"/>
                    <a:gd name="connsiteX4" fmla="*/ 529010 w 1183433"/>
                    <a:gd name="connsiteY4" fmla="*/ 2052976 h 3487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83433" h="3487410">
                      <a:moveTo>
                        <a:pt x="529010" y="2052976"/>
                      </a:moveTo>
                      <a:cubicBezTo>
                        <a:pt x="-227014" y="1597270"/>
                        <a:pt x="16527" y="10516"/>
                        <a:pt x="125597" y="57"/>
                      </a:cubicBezTo>
                      <a:cubicBezTo>
                        <a:pt x="234667" y="-10402"/>
                        <a:pt x="1183433" y="1401045"/>
                        <a:pt x="1183433" y="1990222"/>
                      </a:cubicBezTo>
                      <a:cubicBezTo>
                        <a:pt x="1183433" y="2579399"/>
                        <a:pt x="951845" y="3476869"/>
                        <a:pt x="842775" y="3487328"/>
                      </a:cubicBezTo>
                      <a:cubicBezTo>
                        <a:pt x="733705" y="3497787"/>
                        <a:pt x="1285034" y="2508682"/>
                        <a:pt x="529010" y="2052976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74" name="Straight Connector 73"/>
            <p:cNvCxnSpPr/>
            <p:nvPr/>
          </p:nvCxnSpPr>
          <p:spPr>
            <a:xfrm>
              <a:off x="6256873" y="3039378"/>
              <a:ext cx="46661" cy="340830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6178857" y="6295284"/>
              <a:ext cx="249354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7961850" y="633122"/>
            <a:ext cx="2191907" cy="2445022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ame 8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3746" y="481531"/>
            <a:ext cx="2483254" cy="2718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7" name="Freeform 26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1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F9FCFA"/>
            </a:gs>
            <a:gs pos="9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8631" y="479068"/>
            <a:ext cx="858392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1649397">
            <a:off x="-447851" y="-272624"/>
            <a:ext cx="2252422" cy="4156314"/>
          </a:xfrm>
          <a:custGeom>
            <a:avLst/>
            <a:gdLst>
              <a:gd name="connsiteX0" fmla="*/ 2252422 w 2252422"/>
              <a:gd name="connsiteY0" fmla="*/ 3656172 h 4156314"/>
              <a:gd name="connsiteX1" fmla="*/ 269569 w 2252422"/>
              <a:gd name="connsiteY1" fmla="*/ 4156314 h 4156314"/>
              <a:gd name="connsiteX2" fmla="*/ 175812 w 2252422"/>
              <a:gd name="connsiteY2" fmla="*/ 4022401 h 4156314"/>
              <a:gd name="connsiteX3" fmla="*/ 0 w 2252422"/>
              <a:gd name="connsiteY3" fmla="*/ 3437518 h 4156314"/>
              <a:gd name="connsiteX4" fmla="*/ 307313 w 2252422"/>
              <a:gd name="connsiteY4" fmla="*/ 2671929 h 4156314"/>
              <a:gd name="connsiteX5" fmla="*/ 378571 w 2252422"/>
              <a:gd name="connsiteY5" fmla="*/ 2592652 h 4156314"/>
              <a:gd name="connsiteX6" fmla="*/ 371094 w 2252422"/>
              <a:gd name="connsiteY6" fmla="*/ 2571592 h 4156314"/>
              <a:gd name="connsiteX7" fmla="*/ 326035 w 2252422"/>
              <a:gd name="connsiteY7" fmla="*/ 2272059 h 4156314"/>
              <a:gd name="connsiteX8" fmla="*/ 633348 w 2252422"/>
              <a:gd name="connsiteY8" fmla="*/ 1506470 h 4156314"/>
              <a:gd name="connsiteX9" fmla="*/ 704608 w 2252422"/>
              <a:gd name="connsiteY9" fmla="*/ 1427192 h 4156314"/>
              <a:gd name="connsiteX10" fmla="*/ 697131 w 2252422"/>
              <a:gd name="connsiteY10" fmla="*/ 1406132 h 4156314"/>
              <a:gd name="connsiteX11" fmla="*/ 652072 w 2252422"/>
              <a:gd name="connsiteY11" fmla="*/ 1106599 h 4156314"/>
              <a:gd name="connsiteX12" fmla="*/ 1319939 w 2252422"/>
              <a:gd name="connsiteY12" fmla="*/ 6911 h 4156314"/>
              <a:gd name="connsiteX13" fmla="*/ 1330214 w 2252422"/>
              <a:gd name="connsiteY13" fmla="*/ 0 h 415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2422" h="4156314">
                <a:moveTo>
                  <a:pt x="2252422" y="3656172"/>
                </a:moveTo>
                <a:lnTo>
                  <a:pt x="269569" y="4156314"/>
                </a:lnTo>
                <a:lnTo>
                  <a:pt x="175812" y="4022401"/>
                </a:lnTo>
                <a:cubicBezTo>
                  <a:pt x="61552" y="3837637"/>
                  <a:pt x="0" y="3641193"/>
                  <a:pt x="0" y="3437518"/>
                </a:cubicBezTo>
                <a:cubicBezTo>
                  <a:pt x="-1" y="3165952"/>
                  <a:pt x="109426" y="2907240"/>
                  <a:pt x="307313" y="2671929"/>
                </a:cubicBezTo>
                <a:lnTo>
                  <a:pt x="378571" y="2592652"/>
                </a:lnTo>
                <a:lnTo>
                  <a:pt x="371094" y="2571592"/>
                </a:lnTo>
                <a:cubicBezTo>
                  <a:pt x="341423" y="2473926"/>
                  <a:pt x="326035" y="2373897"/>
                  <a:pt x="326035" y="2272059"/>
                </a:cubicBezTo>
                <a:cubicBezTo>
                  <a:pt x="326035" y="2000493"/>
                  <a:pt x="435462" y="1741781"/>
                  <a:pt x="633348" y="1506470"/>
                </a:cubicBezTo>
                <a:lnTo>
                  <a:pt x="704608" y="1427192"/>
                </a:lnTo>
                <a:lnTo>
                  <a:pt x="697131" y="1406132"/>
                </a:lnTo>
                <a:cubicBezTo>
                  <a:pt x="667460" y="1308466"/>
                  <a:pt x="652072" y="1208436"/>
                  <a:pt x="652072" y="1106599"/>
                </a:cubicBezTo>
                <a:cubicBezTo>
                  <a:pt x="652072" y="699250"/>
                  <a:pt x="898282" y="320823"/>
                  <a:pt x="1319939" y="6911"/>
                </a:cubicBezTo>
                <a:lnTo>
                  <a:pt x="1330214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0577318" y="5527019"/>
            <a:ext cx="1767082" cy="1633262"/>
            <a:chOff x="10577318" y="5527019"/>
            <a:chExt cx="1767082" cy="1633262"/>
          </a:xfrm>
        </p:grpSpPr>
        <p:sp>
          <p:nvSpPr>
            <p:cNvPr id="34" name="Freeform 33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 rot="11649397">
            <a:off x="-424837" y="-225847"/>
            <a:ext cx="1885107" cy="3872006"/>
          </a:xfrm>
          <a:custGeom>
            <a:avLst/>
            <a:gdLst>
              <a:gd name="connsiteX0" fmla="*/ 269569 w 1885107"/>
              <a:gd name="connsiteY0" fmla="*/ 3872006 h 3872006"/>
              <a:gd name="connsiteX1" fmla="*/ 175812 w 1885107"/>
              <a:gd name="connsiteY1" fmla="*/ 3738093 h 3872006"/>
              <a:gd name="connsiteX2" fmla="*/ 0 w 1885107"/>
              <a:gd name="connsiteY2" fmla="*/ 3153210 h 3872006"/>
              <a:gd name="connsiteX3" fmla="*/ 307313 w 1885107"/>
              <a:gd name="connsiteY3" fmla="*/ 2387621 h 3872006"/>
              <a:gd name="connsiteX4" fmla="*/ 378571 w 1885107"/>
              <a:gd name="connsiteY4" fmla="*/ 2308344 h 3872006"/>
              <a:gd name="connsiteX5" fmla="*/ 371094 w 1885107"/>
              <a:gd name="connsiteY5" fmla="*/ 2287284 h 3872006"/>
              <a:gd name="connsiteX6" fmla="*/ 326035 w 1885107"/>
              <a:gd name="connsiteY6" fmla="*/ 1987751 h 3872006"/>
              <a:gd name="connsiteX7" fmla="*/ 633348 w 1885107"/>
              <a:gd name="connsiteY7" fmla="*/ 1222162 h 3872006"/>
              <a:gd name="connsiteX8" fmla="*/ 704608 w 1885107"/>
              <a:gd name="connsiteY8" fmla="*/ 1142884 h 3872006"/>
              <a:gd name="connsiteX9" fmla="*/ 697131 w 1885107"/>
              <a:gd name="connsiteY9" fmla="*/ 1121824 h 3872006"/>
              <a:gd name="connsiteX10" fmla="*/ 652072 w 1885107"/>
              <a:gd name="connsiteY10" fmla="*/ 822291 h 3872006"/>
              <a:gd name="connsiteX11" fmla="*/ 923323 w 1885107"/>
              <a:gd name="connsiteY11" fmla="*/ 101094 h 3872006"/>
              <a:gd name="connsiteX12" fmla="*/ 1011241 w 1885107"/>
              <a:gd name="connsiteY12" fmla="*/ 0 h 3872006"/>
              <a:gd name="connsiteX13" fmla="*/ 1885107 w 1885107"/>
              <a:gd name="connsiteY13" fmla="*/ 3464513 h 387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5107" h="3872006">
                <a:moveTo>
                  <a:pt x="269569" y="3872006"/>
                </a:moveTo>
                <a:lnTo>
                  <a:pt x="175812" y="3738093"/>
                </a:lnTo>
                <a:cubicBezTo>
                  <a:pt x="61552" y="3553329"/>
                  <a:pt x="0" y="3356885"/>
                  <a:pt x="0" y="3153210"/>
                </a:cubicBezTo>
                <a:cubicBezTo>
                  <a:pt x="-1" y="2881644"/>
                  <a:pt x="109426" y="2622932"/>
                  <a:pt x="307313" y="2387621"/>
                </a:cubicBezTo>
                <a:lnTo>
                  <a:pt x="378571" y="2308344"/>
                </a:lnTo>
                <a:lnTo>
                  <a:pt x="371094" y="2287284"/>
                </a:lnTo>
                <a:cubicBezTo>
                  <a:pt x="341423" y="2189618"/>
                  <a:pt x="326035" y="2089589"/>
                  <a:pt x="326035" y="1987751"/>
                </a:cubicBezTo>
                <a:cubicBezTo>
                  <a:pt x="326035" y="1716185"/>
                  <a:pt x="435462" y="1457473"/>
                  <a:pt x="633348" y="1222162"/>
                </a:cubicBezTo>
                <a:lnTo>
                  <a:pt x="704608" y="1142884"/>
                </a:lnTo>
                <a:lnTo>
                  <a:pt x="697131" y="1121824"/>
                </a:lnTo>
                <a:cubicBezTo>
                  <a:pt x="667460" y="1024158"/>
                  <a:pt x="652072" y="924128"/>
                  <a:pt x="652072" y="822291"/>
                </a:cubicBezTo>
                <a:cubicBezTo>
                  <a:pt x="652072" y="567698"/>
                  <a:pt x="748248" y="324402"/>
                  <a:pt x="923323" y="101094"/>
                </a:cubicBezTo>
                <a:lnTo>
                  <a:pt x="1011241" y="0"/>
                </a:lnTo>
                <a:lnTo>
                  <a:pt x="1885107" y="3464513"/>
                </a:lnTo>
                <a:close/>
              </a:path>
            </a:pathLst>
          </a:custGeom>
          <a:gradFill flip="none" rotWithShape="1">
            <a:gsLst>
              <a:gs pos="18000">
                <a:schemeClr val="bg1"/>
              </a:gs>
              <a:gs pos="69000">
                <a:schemeClr val="accent6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1643"/>
            <a:ext cx="5257659" cy="36311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9753" y="1125399"/>
            <a:ext cx="3135612" cy="437802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121041" y="2141399"/>
            <a:ext cx="663463" cy="1676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78631" y="482556"/>
            <a:ext cx="858392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পরিপাকতন্ত্রটি কিসের কাজ করে?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86654" y="5467672"/>
            <a:ext cx="8075234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পরিপাকতন্ত্র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3600" y="5486400"/>
            <a:ext cx="809578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খাদ্য ও পুষ্টির কাজ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17768"/>
            <a:ext cx="1102952" cy="1017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7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27" grpId="0" animBg="1"/>
          <p:bldP spid="19" grpId="0" animBg="1"/>
          <p:bldP spid="19" grpId="1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27" grpId="0" animBg="1"/>
          <p:bldP spid="19" grpId="0" animBg="1"/>
          <p:bldP spid="19" grpId="1" animBg="1"/>
          <p:bldP spid="2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>
                <a:lumMod val="85000"/>
              </a:schemeClr>
            </a:gs>
            <a:gs pos="21000">
              <a:srgbClr val="FDFEFF"/>
            </a:gs>
            <a:gs pos="9000">
              <a:srgbClr val="E9F2F9"/>
            </a:gs>
            <a:gs pos="8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04832" y="55408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6AD36AD-BB8B-4544-93F7-5BA5E2E89C50}" type="datetime1">
              <a:rPr lang="en-US" smtClean="0"/>
              <a:t>4/11/2021</a:t>
            </a:fld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638617" y="1784359"/>
            <a:ext cx="3514783" cy="2862322"/>
          </a:xfrm>
          <a:prstGeom prst="rect">
            <a:avLst/>
          </a:prstGeom>
          <a:gradFill flip="none" rotWithShape="1">
            <a:gsLst>
              <a:gs pos="66000">
                <a:schemeClr val="bg1"/>
              </a:gs>
              <a:gs pos="10000">
                <a:srgbClr val="FFFFFF"/>
              </a:gs>
              <a:gs pos="96000">
                <a:schemeClr val="bg1"/>
              </a:gs>
              <a:gs pos="91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BD" sz="5400" b="1" u="sng" dirty="0">
              <a:ln w="0"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b="1" u="sng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571405" y="1495533"/>
            <a:ext cx="2143086" cy="3876724"/>
            <a:chOff x="3164787" y="1846656"/>
            <a:chExt cx="1901027" cy="4024972"/>
          </a:xfrm>
          <a:solidFill>
            <a:schemeClr val="bg1"/>
          </a:solidFill>
        </p:grpSpPr>
        <p:sp>
          <p:nvSpPr>
            <p:cNvPr id="143" name="Rounded Rectangle 142"/>
            <p:cNvSpPr/>
            <p:nvPr/>
          </p:nvSpPr>
          <p:spPr>
            <a:xfrm rot="16200000">
              <a:off x="2985052" y="3790866"/>
              <a:ext cx="4024972" cy="136552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rot="16200000">
              <a:off x="2140459" y="2976904"/>
              <a:ext cx="3813131" cy="1764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544786" y="1502333"/>
            <a:ext cx="2240198" cy="3876725"/>
            <a:chOff x="5879776" y="1938417"/>
            <a:chExt cx="2117494" cy="4024973"/>
          </a:xfrm>
          <a:solidFill>
            <a:schemeClr val="bg1"/>
          </a:solidFill>
        </p:grpSpPr>
        <p:sp>
          <p:nvSpPr>
            <p:cNvPr id="146" name="Rounded Rectangle 145"/>
            <p:cNvSpPr/>
            <p:nvPr/>
          </p:nvSpPr>
          <p:spPr>
            <a:xfrm rot="5400000">
              <a:off x="3940044" y="3878149"/>
              <a:ext cx="4024973" cy="145509"/>
            </a:xfrm>
            <a:prstGeom prst="roundRect">
              <a:avLst>
                <a:gd name="adj" fmla="val 41409"/>
              </a:avLst>
            </a:prstGeom>
            <a:solidFill>
              <a:srgbClr val="F117C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rot="5400000">
              <a:off x="5097317" y="2952206"/>
              <a:ext cx="3813132" cy="1986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100572" y="-1111457"/>
            <a:ext cx="14074690" cy="9059991"/>
            <a:chOff x="-1100572" y="-1111457"/>
            <a:chExt cx="14074690" cy="9059991"/>
          </a:xfrm>
        </p:grpSpPr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9906000" y="6321463"/>
              <a:ext cx="2209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>
                  <a:solidFill>
                    <a:schemeClr val="tx1"/>
                  </a:solidFill>
                </a:rPr>
                <a:t>Abdul Mazid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Frame 75"/>
            <p:cNvSpPr/>
            <p:nvPr/>
          </p:nvSpPr>
          <p:spPr>
            <a:xfrm>
              <a:off x="-11966" y="0"/>
              <a:ext cx="12192000" cy="6881393"/>
            </a:xfrm>
            <a:prstGeom prst="frame">
              <a:avLst>
                <a:gd name="adj1" fmla="val 1729"/>
              </a:avLst>
            </a:prstGeom>
            <a:gradFill flip="none" rotWithShape="1">
              <a:gsLst>
                <a:gs pos="18803">
                  <a:schemeClr val="bg1">
                    <a:lumMod val="50000"/>
                  </a:schemeClr>
                </a:gs>
                <a:gs pos="79866">
                  <a:schemeClr val="bg1">
                    <a:lumMod val="50000"/>
                  </a:schemeClr>
                </a:gs>
                <a:gs pos="36000">
                  <a:srgbClr val="00B0F0"/>
                </a:gs>
                <a:gs pos="95302">
                  <a:schemeClr val="bg1">
                    <a:lumMod val="50000"/>
                  </a:schemeClr>
                </a:gs>
                <a:gs pos="51000">
                  <a:schemeClr val="bg1">
                    <a:lumMod val="50000"/>
                  </a:schemeClr>
                </a:gs>
                <a:gs pos="92000">
                  <a:srgbClr val="00B0F0"/>
                </a:gs>
                <a:gs pos="7000">
                  <a:srgbClr val="00B0F0"/>
                </a:gs>
                <a:gs pos="71000">
                  <a:srgbClr val="00B0F0"/>
                </a:gs>
              </a:gsLst>
              <a:lin ang="189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extrusionH="127000" contourW="12700" prstMaterial="matte">
              <a:bevelT w="63500" h="50800" prst="angle"/>
              <a:bevelB w="812800" h="77724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 rot="15099646">
              <a:off x="10242068" y="-257861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5099646">
              <a:off x="9460230" y="-564802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 rot="15099646">
              <a:off x="9998838" y="-759608"/>
              <a:ext cx="1981200" cy="1676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 rot="15099646">
              <a:off x="476449" y="6019799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15099646">
              <a:off x="-1042033" y="5284916"/>
              <a:ext cx="1981200" cy="2098277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15099646">
              <a:off x="-401160" y="5953956"/>
              <a:ext cx="1981200" cy="200795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15099646">
              <a:off x="11145318" y="5339804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 rot="15099646">
              <a:off x="9913637" y="5987730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15099646">
              <a:off x="10922569" y="5730626"/>
              <a:ext cx="1837230" cy="180070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15516671" flipH="1">
              <a:off x="355834" y="-793621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15516671" flipH="1">
              <a:off x="-751582" y="-407614"/>
              <a:ext cx="1981200" cy="1676400"/>
            </a:xfrm>
            <a:prstGeom prst="ellipse">
              <a:avLst/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5516671" flipH="1">
              <a:off x="-257083" y="-959057"/>
              <a:ext cx="1981200" cy="1676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577318" y="5527019"/>
            <a:ext cx="1767082" cy="1633262"/>
            <a:chOff x="10577318" y="5527019"/>
            <a:chExt cx="1767082" cy="1633262"/>
          </a:xfrm>
        </p:grpSpPr>
        <p:sp>
          <p:nvSpPr>
            <p:cNvPr id="29" name="Freeform 28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2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9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xit" presetSubtype="2" accel="9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ac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ACBDA1"/>
            </a:gs>
            <a:gs pos="6040">
              <a:schemeClr val="bg1"/>
            </a:gs>
            <a:gs pos="75000">
              <a:schemeClr val="bg1">
                <a:lumMod val="50000"/>
              </a:schemeClr>
            </a:gs>
            <a:gs pos="100000">
              <a:srgbClr val="7030A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4333"/>
            <a:ext cx="870900" cy="82129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507817" y="958661"/>
            <a:ext cx="5152122" cy="74482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07817" y="957584"/>
            <a:ext cx="5152122" cy="7303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18700" y="900075"/>
            <a:ext cx="363756" cy="817531"/>
          </a:xfrm>
          <a:prstGeom prst="roundRect">
            <a:avLst/>
          </a:prstGeom>
          <a:solidFill>
            <a:srgbClr val="F117C7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583002" y="1957025"/>
            <a:ext cx="745803" cy="294961"/>
          </a:xfrm>
          <a:prstGeom prst="chevron">
            <a:avLst>
              <a:gd name="adj" fmla="val 99275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2872" y="1804020"/>
            <a:ext cx="531706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ate Placeholder 14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9046BD-8A10-4636-8D70-6EA472D40E8C}" type="datetime1">
              <a:rPr lang="en-US" smtClean="0"/>
              <a:pPr/>
              <a:t>4/11/2021</a:t>
            </a:fld>
            <a:endParaRPr lang="en-US" dirty="0"/>
          </a:p>
        </p:txBody>
      </p:sp>
      <p:sp>
        <p:nvSpPr>
          <p:cNvPr id="24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Mazid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65416" y="2596835"/>
            <a:ext cx="10288198" cy="646331"/>
            <a:chOff x="956576" y="2492360"/>
            <a:chExt cx="10288198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956576" y="2492360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খাদ্য ও পুষ্টি কী তা বলতে 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2566720"/>
              <a:ext cx="305132" cy="46290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962103" y="4084301"/>
            <a:ext cx="10288198" cy="646331"/>
            <a:chOff x="956577" y="3326291"/>
            <a:chExt cx="1028819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956577" y="3326291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 শর্করার উপস্থিতি পরীক্ষা করে ব্যাখ্যা করতে পারবে;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62103" y="3353059"/>
            <a:ext cx="10288198" cy="646331"/>
            <a:chOff x="956576" y="4672289"/>
            <a:chExt cx="10288198" cy="646331"/>
          </a:xfrm>
        </p:grpSpPr>
        <p:sp>
          <p:nvSpPr>
            <p:cNvPr id="27" name="TextBox 26"/>
            <p:cNvSpPr txBox="1"/>
            <p:nvPr/>
          </p:nvSpPr>
          <p:spPr>
            <a:xfrm>
              <a:off x="956576" y="4672289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প্রকারভেদ বর্ণনা করতে পারবে; </a:t>
              </a:r>
              <a:endPara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4" y="4710326"/>
              <a:ext cx="305132" cy="462902"/>
            </a:xfrm>
            <a:prstGeom prst="rect">
              <a:avLst/>
            </a:prstGeom>
          </p:spPr>
        </p:pic>
      </p:grpSp>
      <p:sp>
        <p:nvSpPr>
          <p:cNvPr id="25" name="Frame 24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62103" y="4828809"/>
            <a:ext cx="10288198" cy="646331"/>
            <a:chOff x="956577" y="3326291"/>
            <a:chExt cx="10288198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956577" y="3326291"/>
              <a:ext cx="1028819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 ও পুষ্টির কাজগুলো বর্ণনা করতে পারবে। 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1218515" y="3398941"/>
              <a:ext cx="305132" cy="462902"/>
            </a:xfrm>
            <a:prstGeom prst="rect">
              <a:avLst/>
            </a:prstGeom>
          </p:spPr>
        </p:pic>
      </p:grpSp>
      <p:sp>
        <p:nvSpPr>
          <p:cNvPr id="32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577318" y="5527019"/>
            <a:ext cx="1767082" cy="1633262"/>
            <a:chOff x="10577318" y="5527019"/>
            <a:chExt cx="1767082" cy="1633262"/>
          </a:xfrm>
        </p:grpSpPr>
        <p:sp>
          <p:nvSpPr>
            <p:cNvPr id="34" name="Freeform 33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411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721" y="1650357"/>
            <a:ext cx="10872425" cy="319715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522422" y="489275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মানুষগুলো কী করছে?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5526496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বিভিন্ন প্রকার কাজ করছে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3" name="Freeform 22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2271518" y="513838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করলে আমাদের কি হয়?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5321" y="5525869"/>
            <a:ext cx="90447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ক্লান্ত হয়ে পড়ি এবং আমাদের ক্ষুধা পায়।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105530" y="491482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 পেলে আমরা কি করি 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0" y="5525242"/>
            <a:ext cx="573700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খাদ্য গ্রহন করি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48048" y="527560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গ্রহন করলে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960" y="1420146"/>
            <a:ext cx="7025640" cy="3380454"/>
          </a:xfrm>
          <a:prstGeom prst="snip2DiagRect">
            <a:avLst>
              <a:gd name="adj1" fmla="val 10825"/>
              <a:gd name="adj2" fmla="val 8968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591809" y="5524615"/>
            <a:ext cx="9018279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020614" y="496254"/>
            <a:ext cx="8305800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ক্ষতস্থান কিভাবে পূরন হলো?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48000" y="5523361"/>
            <a:ext cx="600952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গ্রহনের ফলে।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5200" y="509059"/>
            <a:ext cx="5562600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27896" y="4720250"/>
            <a:ext cx="10461068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গঠন বৃদ্ধি, ক্ষয়পূরণ,রক্ষনাবেক্ষন, কাজের ক্ষমতা অর্জন, শারীরিক সুস্থতা ও কাজের উপযোগী রাখার জন্য যে সকল উপাদান প্রয়োজন, সেসব উপাদান বিশিষ্ট বস্তুকেই খাদ্য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76142" y="1371600"/>
            <a:ext cx="7362092" cy="3291843"/>
            <a:chOff x="2362200" y="-3201027"/>
            <a:chExt cx="7362092" cy="3291843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105" y="-3200400"/>
              <a:ext cx="4142187" cy="32912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2200" y="-3201027"/>
              <a:ext cx="3352800" cy="3273741"/>
            </a:xfrm>
            <a:prstGeom prst="rect">
              <a:avLst/>
            </a:prstGeom>
          </p:spPr>
        </p:pic>
      </p:grpSp>
      <p:sp>
        <p:nvSpPr>
          <p:cNvPr id="39" name="Footer Placeholder 3"/>
          <p:cNvSpPr txBox="1">
            <a:spLocks/>
          </p:cNvSpPr>
          <p:nvPr/>
        </p:nvSpPr>
        <p:spPr>
          <a:xfrm>
            <a:off x="99060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Abdul </a:t>
            </a:r>
            <a:r>
              <a:rPr lang="en-US" dirty="0" err="1" smtClean="0">
                <a:solidFill>
                  <a:schemeClr val="tx1"/>
                </a:solidFill>
              </a:rPr>
              <a:t>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7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8" presetClass="exit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18" grpId="0" animBg="1"/>
          <p:bldP spid="18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18" presetClass="exit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strips(downLeft)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8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6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6" presetClass="exit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14" presetClass="exit" presetSubtype="1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7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9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1" grpId="0" animBg="1"/>
          <p:bldP spid="21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18" grpId="0" animBg="1"/>
          <p:bldP spid="18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8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9FCFA"/>
            </a:gs>
            <a:gs pos="9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62059" y="5270090"/>
            <a:ext cx="1767082" cy="1633262"/>
            <a:chOff x="10577318" y="5527019"/>
            <a:chExt cx="1767082" cy="1633262"/>
          </a:xfrm>
        </p:grpSpPr>
        <p:sp>
          <p:nvSpPr>
            <p:cNvPr id="7" name="Freeform 6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022" y="1228586"/>
            <a:ext cx="3815282" cy="5296355"/>
          </a:xfrm>
          <a:custGeom>
            <a:avLst/>
            <a:gdLst>
              <a:gd name="connsiteX0" fmla="*/ 0 w 3135612"/>
              <a:gd name="connsiteY0" fmla="*/ 0 h 4378024"/>
              <a:gd name="connsiteX1" fmla="*/ 2068812 w 3135612"/>
              <a:gd name="connsiteY1" fmla="*/ 0 h 4378024"/>
              <a:gd name="connsiteX2" fmla="*/ 2068812 w 3135612"/>
              <a:gd name="connsiteY2" fmla="*/ 990600 h 4378024"/>
              <a:gd name="connsiteX3" fmla="*/ 3135612 w 3135612"/>
              <a:gd name="connsiteY3" fmla="*/ 990600 h 4378024"/>
              <a:gd name="connsiteX4" fmla="*/ 3135612 w 3135612"/>
              <a:gd name="connsiteY4" fmla="*/ 3220077 h 4378024"/>
              <a:gd name="connsiteX5" fmla="*/ 2411712 w 3135612"/>
              <a:gd name="connsiteY5" fmla="*/ 3220077 h 4378024"/>
              <a:gd name="connsiteX6" fmla="*/ 2411712 w 3135612"/>
              <a:gd name="connsiteY6" fmla="*/ 4378024 h 4378024"/>
              <a:gd name="connsiteX7" fmla="*/ 0 w 3135612"/>
              <a:gd name="connsiteY7" fmla="*/ 4378024 h 43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5612" h="4378024">
                <a:moveTo>
                  <a:pt x="0" y="0"/>
                </a:moveTo>
                <a:lnTo>
                  <a:pt x="2068812" y="0"/>
                </a:lnTo>
                <a:lnTo>
                  <a:pt x="2068812" y="990600"/>
                </a:lnTo>
                <a:lnTo>
                  <a:pt x="3135612" y="990600"/>
                </a:lnTo>
                <a:lnTo>
                  <a:pt x="3135612" y="3220077"/>
                </a:lnTo>
                <a:lnTo>
                  <a:pt x="2411712" y="3220077"/>
                </a:lnTo>
                <a:lnTo>
                  <a:pt x="2411712" y="4378024"/>
                </a:lnTo>
                <a:lnTo>
                  <a:pt x="0" y="4378024"/>
                </a:lnTo>
                <a:close/>
              </a:path>
            </a:pathLst>
          </a:custGeom>
        </p:spPr>
      </p:pic>
      <p:sp>
        <p:nvSpPr>
          <p:cNvPr id="18" name="Rounded Rectangle 17"/>
          <p:cNvSpPr/>
          <p:nvPr/>
        </p:nvSpPr>
        <p:spPr>
          <a:xfrm>
            <a:off x="2467307" y="507777"/>
            <a:ext cx="722071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 দেখতে পাচ্ছ?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4414" y="2907267"/>
            <a:ext cx="363224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পৌষ্টিকতন্ত্র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527310"/>
            <a:ext cx="7220712" cy="720809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FFFFFF"/>
              </a:gs>
              <a:gs pos="4000">
                <a:schemeClr val="accent6">
                  <a:lumMod val="20000"/>
                  <a:lumOff val="80000"/>
                </a:schemeClr>
              </a:gs>
              <a:gs pos="100000">
                <a:srgbClr val="0070C0"/>
              </a:gs>
              <a:gs pos="94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গ্রহনের সাথে এই তন্ত্রটির সম্পর্ক কী?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1" y="2388718"/>
            <a:ext cx="6611112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জটিল খাবারগুলো পরিপাক বা হজম করে সরল খাদ্যে পরিনত 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11185" y="584150"/>
            <a:ext cx="3940306" cy="70788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পুষ্টি কী?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1500" y="2226121"/>
            <a:ext cx="7124700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দেহের খাদ্য পরিপাক হয়ে শক্তিতে পরিনত হয় এবং কোষ তা শরীরের বিভিন্ন অংশে নিয়ে গিয়ে ক্ষয়পূরণ, বৃদ্ধিসাধন, রোগ প্রতিরোধ ক্ষমতা বৃদ্ধি ও তাপ উৎপন্ন করে তাকে পুষ্টি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22222E-6 L -0.31094 -0.0875 " pathEditMode="relative" rAng="0" ptsTypes="AA">
                                          <p:cBhvr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47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22222E-6 L -0.31094 -0.0875 " pathEditMode="relative" rAng="0" ptsTypes="AA">
                                          <p:cBhvr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547" y="-43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xit" presetSubtype="54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53" presetClass="exit" presetSubtype="54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6" dur="1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 animBg="1"/>
          <p:bldP spid="2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9FCFA"/>
            </a:gs>
            <a:gs pos="9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80" y="2703655"/>
            <a:ext cx="1681529" cy="1550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60" y="907644"/>
            <a:ext cx="1681529" cy="1598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7"/>
          <a:stretch/>
        </p:blipFill>
        <p:spPr>
          <a:xfrm>
            <a:off x="534460" y="4413865"/>
            <a:ext cx="1681529" cy="1578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5917" y="165485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মৌটুসী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71849" y="316612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5123" y="4910788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69705"/>
              </p:ext>
            </p:extLst>
          </p:nvPr>
        </p:nvGraphicFramePr>
        <p:xfrm>
          <a:off x="3430772" y="1015075"/>
          <a:ext cx="8127999" cy="15239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9333"/>
                <a:gridCol w="2709333"/>
                <a:gridCol w="2709333"/>
              </a:tblGrid>
              <a:tr h="1523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60873"/>
              </p:ext>
            </p:extLst>
          </p:nvPr>
        </p:nvGraphicFramePr>
        <p:xfrm>
          <a:off x="522979" y="2737604"/>
          <a:ext cx="8120270" cy="15032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09333"/>
                <a:gridCol w="2709333"/>
                <a:gridCol w="2701604"/>
              </a:tblGrid>
              <a:tr h="1503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03519"/>
              </p:ext>
            </p:extLst>
          </p:nvPr>
        </p:nvGraphicFramePr>
        <p:xfrm>
          <a:off x="3454401" y="4465307"/>
          <a:ext cx="8127999" cy="15032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333"/>
                <a:gridCol w="2709333"/>
                <a:gridCol w="2709333"/>
              </a:tblGrid>
              <a:tr h="1503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58855" y="176709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46" y="2755813"/>
            <a:ext cx="2548640" cy="14496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59" y="1038520"/>
            <a:ext cx="2624328" cy="14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5" y="4517379"/>
            <a:ext cx="2172777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65" y="4517377"/>
            <a:ext cx="2141147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29" y="1038521"/>
            <a:ext cx="2624328" cy="14447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321" y="2775526"/>
            <a:ext cx="2496591" cy="14043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8" y="2755813"/>
            <a:ext cx="2272975" cy="1443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60" y="4517377"/>
            <a:ext cx="2070553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49" y="1044999"/>
            <a:ext cx="2624328" cy="14609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79748" y="218378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মৌটুসী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রবিন, তুলি যা খেতে পছন্দ করে ...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7216" y="6087764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ame 25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28" name="Freeform 27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1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D2E7D9">
                <a:alpha val="90000"/>
              </a:srgbClr>
            </a:gs>
            <a:gs pos="7000">
              <a:schemeClr val="bg1">
                <a:alpha val="79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042" y="1600200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স্বাদ ও গুণাগুণ বিচারে খাদ্য কত প্রকার?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730" y="990600"/>
            <a:ext cx="0" cy="496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906" y="1487269"/>
            <a:ext cx="0" cy="496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1730" y="1487269"/>
            <a:ext cx="0" cy="496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220200" y="1487269"/>
            <a:ext cx="0" cy="496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1345" y="1487269"/>
            <a:ext cx="6798855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1" y="1983938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944469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599" y="1905000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 বা চর্বি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447216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স্বাদ ও গুণাগুণ বিচারে খাদ্য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2659290"/>
            <a:ext cx="3124200" cy="1988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3124200" cy="1984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7" y="2656200"/>
            <a:ext cx="3124201" cy="20638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5355" y="457200"/>
            <a:ext cx="899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এছাড়াও আরও তিন প্রকারের খাদ্য আছে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1" y="1983938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খনিজ লবন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1944469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599" y="1905000"/>
            <a:ext cx="31242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2615818"/>
            <a:ext cx="3154017" cy="22236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24163"/>
            <a:ext cx="3200400" cy="21916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78" y="2568712"/>
            <a:ext cx="3084442" cy="227074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1998" y="5249122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এই খাদ্যগুলো দেহকে রোগমুক্ত ও সবল রাখতে সহায়তা করে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-11966" y="0"/>
            <a:ext cx="12192000" cy="6881393"/>
          </a:xfrm>
          <a:prstGeom prst="frame">
            <a:avLst>
              <a:gd name="adj1" fmla="val 1729"/>
            </a:avLst>
          </a:prstGeom>
          <a:gradFill flip="none" rotWithShape="1">
            <a:gsLst>
              <a:gs pos="18803">
                <a:schemeClr val="bg1">
                  <a:lumMod val="50000"/>
                </a:schemeClr>
              </a:gs>
              <a:gs pos="79866">
                <a:schemeClr val="bg1">
                  <a:lumMod val="50000"/>
                </a:schemeClr>
              </a:gs>
              <a:gs pos="36000">
                <a:srgbClr val="00B0F0"/>
              </a:gs>
              <a:gs pos="95302">
                <a:schemeClr val="bg1">
                  <a:lumMod val="50000"/>
                </a:schemeClr>
              </a:gs>
              <a:gs pos="51000">
                <a:schemeClr val="bg1">
                  <a:lumMod val="50000"/>
                </a:schemeClr>
              </a:gs>
              <a:gs pos="92000">
                <a:srgbClr val="00B0F0"/>
              </a:gs>
              <a:gs pos="7000">
                <a:srgbClr val="00B0F0"/>
              </a:gs>
              <a:gs pos="71000">
                <a:srgbClr val="00B0F0"/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" contourW="12700" prstMaterial="matte">
            <a:bevelT w="63500" h="50800" prst="angle"/>
            <a:bevelB w="812800" h="77724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9906000" y="6321463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</a:rPr>
              <a:t>Abdul Mazid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445826" y="5276366"/>
            <a:ext cx="1767082" cy="1633262"/>
            <a:chOff x="10577318" y="5527019"/>
            <a:chExt cx="1767082" cy="1633262"/>
          </a:xfrm>
        </p:grpSpPr>
        <p:sp>
          <p:nvSpPr>
            <p:cNvPr id="33" name="Freeform 32"/>
            <p:cNvSpPr/>
            <p:nvPr/>
          </p:nvSpPr>
          <p:spPr>
            <a:xfrm>
              <a:off x="10577318" y="64386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896600" y="56769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1544300" y="55270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729718" y="6591000"/>
              <a:ext cx="1516094" cy="419400"/>
            </a:xfrm>
            <a:custGeom>
              <a:avLst/>
              <a:gdLst>
                <a:gd name="connsiteX0" fmla="*/ 758047 w 1516094"/>
                <a:gd name="connsiteY0" fmla="*/ 0 h 419400"/>
                <a:gd name="connsiteX1" fmla="*/ 1453096 w 1516094"/>
                <a:gd name="connsiteY1" fmla="*/ 319161 h 419400"/>
                <a:gd name="connsiteX2" fmla="*/ 1516094 w 1516094"/>
                <a:gd name="connsiteY2" fmla="*/ 419400 h 419400"/>
                <a:gd name="connsiteX3" fmla="*/ 0 w 1516094"/>
                <a:gd name="connsiteY3" fmla="*/ 419400 h 419400"/>
                <a:gd name="connsiteX4" fmla="*/ 62998 w 1516094"/>
                <a:gd name="connsiteY4" fmla="*/ 319161 h 419400"/>
                <a:gd name="connsiteX5" fmla="*/ 758047 w 1516094"/>
                <a:gd name="connsiteY5" fmla="*/ 0 h 4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094" h="419400">
                  <a:moveTo>
                    <a:pt x="758047" y="0"/>
                  </a:moveTo>
                  <a:cubicBezTo>
                    <a:pt x="1047375" y="0"/>
                    <a:pt x="1302465" y="126602"/>
                    <a:pt x="1453096" y="319161"/>
                  </a:cubicBezTo>
                  <a:lnTo>
                    <a:pt x="1516094" y="419400"/>
                  </a:lnTo>
                  <a:lnTo>
                    <a:pt x="0" y="419400"/>
                  </a:lnTo>
                  <a:lnTo>
                    <a:pt x="62998" y="319161"/>
                  </a:lnTo>
                  <a:cubicBezTo>
                    <a:pt x="213629" y="126602"/>
                    <a:pt x="468719" y="0"/>
                    <a:pt x="758047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1049000" y="5829300"/>
              <a:ext cx="1295400" cy="1181100"/>
            </a:xfrm>
            <a:custGeom>
              <a:avLst/>
              <a:gdLst>
                <a:gd name="connsiteX0" fmla="*/ 762000 w 1295400"/>
                <a:gd name="connsiteY0" fmla="*/ 0 h 1181100"/>
                <a:gd name="connsiteX1" fmla="*/ 1188042 w 1295400"/>
                <a:gd name="connsiteY1" fmla="*/ 130138 h 1181100"/>
                <a:gd name="connsiteX2" fmla="*/ 1295400 w 1295400"/>
                <a:gd name="connsiteY2" fmla="*/ 218717 h 1181100"/>
                <a:gd name="connsiteX3" fmla="*/ 1295400 w 1295400"/>
                <a:gd name="connsiteY3" fmla="*/ 1181100 h 1181100"/>
                <a:gd name="connsiteX4" fmla="*/ 126370 w 1295400"/>
                <a:gd name="connsiteY4" fmla="*/ 1181100 h 1181100"/>
                <a:gd name="connsiteX5" fmla="*/ 59882 w 1295400"/>
                <a:gd name="connsiteY5" fmla="*/ 1058605 h 1181100"/>
                <a:gd name="connsiteX6" fmla="*/ 0 w 1295400"/>
                <a:gd name="connsiteY6" fmla="*/ 762000 h 1181100"/>
                <a:gd name="connsiteX7" fmla="*/ 762000 w 1295400"/>
                <a:gd name="connsiteY7" fmla="*/ 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400" h="1181100">
                  <a:moveTo>
                    <a:pt x="762000" y="0"/>
                  </a:moveTo>
                  <a:cubicBezTo>
                    <a:pt x="919815" y="0"/>
                    <a:pt x="1066426" y="47976"/>
                    <a:pt x="1188042" y="130138"/>
                  </a:cubicBezTo>
                  <a:lnTo>
                    <a:pt x="1295400" y="218717"/>
                  </a:lnTo>
                  <a:lnTo>
                    <a:pt x="1295400" y="1181100"/>
                  </a:lnTo>
                  <a:lnTo>
                    <a:pt x="126370" y="1181100"/>
                  </a:lnTo>
                  <a:lnTo>
                    <a:pt x="59882" y="1058605"/>
                  </a:lnTo>
                  <a:cubicBezTo>
                    <a:pt x="21322" y="967441"/>
                    <a:pt x="0" y="867211"/>
                    <a:pt x="0" y="762000"/>
                  </a:cubicBezTo>
                  <a:cubicBezTo>
                    <a:pt x="0" y="341159"/>
                    <a:pt x="341159" y="0"/>
                    <a:pt x="762000" y="0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696700" y="5679419"/>
              <a:ext cx="647700" cy="1480862"/>
            </a:xfrm>
            <a:custGeom>
              <a:avLst/>
              <a:gdLst>
                <a:gd name="connsiteX0" fmla="*/ 647700 w 647700"/>
                <a:gd name="connsiteY0" fmla="*/ 0 h 1480862"/>
                <a:gd name="connsiteX1" fmla="*/ 647700 w 647700"/>
                <a:gd name="connsiteY1" fmla="*/ 1480862 h 1480862"/>
                <a:gd name="connsiteX2" fmla="*/ 511935 w 647700"/>
                <a:gd name="connsiteY2" fmla="*/ 1442550 h 1480862"/>
                <a:gd name="connsiteX3" fmla="*/ 0 w 647700"/>
                <a:gd name="connsiteY3" fmla="*/ 740431 h 1480862"/>
                <a:gd name="connsiteX4" fmla="*/ 511935 w 647700"/>
                <a:gd name="connsiteY4" fmla="*/ 38313 h 148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700" h="1480862">
                  <a:moveTo>
                    <a:pt x="647700" y="0"/>
                  </a:moveTo>
                  <a:lnTo>
                    <a:pt x="647700" y="1480862"/>
                  </a:lnTo>
                  <a:lnTo>
                    <a:pt x="511935" y="1442550"/>
                  </a:lnTo>
                  <a:cubicBezTo>
                    <a:pt x="211092" y="1326872"/>
                    <a:pt x="0" y="1056062"/>
                    <a:pt x="0" y="740431"/>
                  </a:cubicBezTo>
                  <a:cubicBezTo>
                    <a:pt x="0" y="424801"/>
                    <a:pt x="211092" y="153991"/>
                    <a:pt x="511935" y="38313"/>
                  </a:cubicBezTo>
                  <a:close/>
                </a:path>
              </a:pathLst>
            </a:custGeom>
            <a:solidFill>
              <a:schemeClr val="accent1">
                <a:alpha val="33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1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9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6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5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6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6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7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7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8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8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8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 p14:presetBounceEnd="5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9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9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/>
          <p:bldP spid="15" grpId="1"/>
          <p:bldP spid="16" grpId="0"/>
          <p:bldP spid="24" grpId="0" animBg="1"/>
          <p:bldP spid="25" grpId="0" animBg="1"/>
          <p:bldP spid="26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9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xit" presetSubtype="6" accel="10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7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52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52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5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6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6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5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7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7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80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8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52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100000" y="100000"/>
                                          <p:to x="250000" y="250000"/>
                                        </p:animScale>
    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    <p:cBhvr>
                                            <p:cTn id="85" dur="1000" ac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out" filter="fade">
                                          <p:cBhvr>
                                            <p:cTn id="8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1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12" grpId="0" animBg="1"/>
          <p:bldP spid="12" grpId="1" animBg="1"/>
          <p:bldP spid="13" grpId="0" animBg="1"/>
          <p:bldP spid="13" grpId="1" animBg="1"/>
          <p:bldP spid="14" grpId="0" animBg="1"/>
          <p:bldP spid="14" grpId="1" animBg="1"/>
          <p:bldP spid="15" grpId="0"/>
          <p:bldP spid="15" grpId="1"/>
          <p:bldP spid="16" grpId="0"/>
          <p:bldP spid="24" grpId="0" animBg="1"/>
          <p:bldP spid="25" grpId="0" animBg="1"/>
          <p:bldP spid="26" grpId="0" animBg="1"/>
          <p:bldP spid="31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869</Words>
  <Application>Microsoft Office PowerPoint</Application>
  <PresentationFormat>Widescreen</PresentationFormat>
  <Paragraphs>170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361</cp:revision>
  <dcterms:created xsi:type="dcterms:W3CDTF">2021-01-11T03:20:41Z</dcterms:created>
  <dcterms:modified xsi:type="dcterms:W3CDTF">2021-04-11T04:45:13Z</dcterms:modified>
</cp:coreProperties>
</file>