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5" r:id="rId4"/>
    <p:sldId id="323" r:id="rId5"/>
    <p:sldId id="320" r:id="rId6"/>
    <p:sldId id="261" r:id="rId7"/>
    <p:sldId id="301" r:id="rId8"/>
    <p:sldId id="297" r:id="rId9"/>
    <p:sldId id="325" r:id="rId10"/>
    <p:sldId id="314" r:id="rId11"/>
    <p:sldId id="304" r:id="rId12"/>
    <p:sldId id="326" r:id="rId13"/>
    <p:sldId id="322" r:id="rId14"/>
    <p:sldId id="305" r:id="rId15"/>
    <p:sldId id="327" r:id="rId16"/>
    <p:sldId id="306" r:id="rId17"/>
    <p:sldId id="303" r:id="rId18"/>
    <p:sldId id="315" r:id="rId19"/>
    <p:sldId id="316" r:id="rId20"/>
    <p:sldId id="3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FF52-BE89-4D3A-A7CF-65F566051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35C67-3A92-4F27-A374-48E0E2742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0DFCF-21F8-4FB7-96B5-28DCB0F12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34B5-5769-47F6-87A1-C30E6A13EC70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77191-3750-4FCC-B5A6-60D63C49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60CEE-6562-4B3D-9C11-3BFF0721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404-50A1-4CDE-91CD-E52A7657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07DF-377F-4E28-BE1A-FFFDC131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9AD28-1E6A-4AC3-AD26-5346D829E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EAF86-8989-41BD-BCCF-9CA735A5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34B5-5769-47F6-87A1-C30E6A13EC70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68B63-73CF-4F32-A7D9-6295E167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EAFAD-89E1-4757-A03C-55A4B60A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404-50A1-4CDE-91CD-E52A7657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0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21DCBB-4A5F-468B-BED7-A8C3458C4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3F71C-33B0-425F-910F-463A29B12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BD83-9CB1-48B6-817D-AB5DB4CD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34B5-5769-47F6-87A1-C30E6A13EC70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0E464-9217-4D66-81F8-E72106A3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FCA91-97CD-4B90-A29C-76512F7A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404-50A1-4CDE-91CD-E52A7657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03B2-8730-4367-818C-17028FE9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A86BC-21A8-4907-98BF-F4C08ACD7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9FC76-ABCB-4798-ABB2-F795EED3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34B5-5769-47F6-87A1-C30E6A13EC70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52199-74A1-4905-A742-61715FA0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28886-C53F-4779-AA24-1AE11163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404-50A1-4CDE-91CD-E52A7657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1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7AFC-404C-42F7-9243-56C8B55E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C4B53-8AE3-4887-AC08-31C0FD3AA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C2782-A2A0-4E4F-A14B-55B1F9FE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34B5-5769-47F6-87A1-C30E6A13EC70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6E81D-5458-4430-A38D-E30D0CDD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D6FB1-9D4F-4E43-B5EC-0E78B14B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404-50A1-4CDE-91CD-E52A7657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2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66C4-3B3C-4CE5-8C81-F531CDFE0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C822E-CFC7-4951-ADC1-5D3DB1AB1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7E99C-BD2A-49B3-8B6F-177CF60BA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C9968-50AF-4D34-B737-E9A0F61F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34B5-5769-47F6-87A1-C30E6A13EC70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399A7-A0D5-4B22-AA9A-9F7F067F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BB8E1-9F61-46D2-9F85-28FDB774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404-50A1-4CDE-91CD-E52A7657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8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19B4E-BD3B-4BCC-AD47-916F37E97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0DBED-1215-4201-8E17-139FEFD58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2F940-D564-485C-ACBA-7636B0D7C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BA642-59B7-4DB4-8CB0-1DDCBDA88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AD472D-2AC7-4F62-BF74-9B92F4F0A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B477C-438F-4333-90AC-A8C11770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34B5-5769-47F6-87A1-C30E6A13EC70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A4F899-B57A-4A18-B5F2-7AD00FA1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DF035E-6B84-466E-B57A-40942A66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404-50A1-4CDE-91CD-E52A7657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6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C2F3-36B6-4232-AC84-70A19DDA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2EDA-1FE9-43F1-A08C-7D2D7514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34B5-5769-47F6-87A1-C30E6A13EC70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940B7-3390-4CE6-AA6D-44C77C58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27E18-47D7-488B-BF20-968A4732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404-50A1-4CDE-91CD-E52A7657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5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9CF064-26E7-498D-B304-6B1733459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34B5-5769-47F6-87A1-C30E6A13EC70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A164A9-C14D-453E-A54D-C2B8EF0B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AD645-08EF-4843-94B3-9C137CB0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404-50A1-4CDE-91CD-E52A7657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6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EA48-84CD-437A-B449-48D0AA6F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6A180-B875-4A7E-8EAF-8063B7A9D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86C0D9-8CB6-4EB3-A33B-9AFF7E9EB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1E2A6-E479-4082-BD12-959E5927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34B5-5769-47F6-87A1-C30E6A13EC70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BDF88-44AE-4737-947A-BC4BA931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90A8C-163F-4F13-9254-B0A0834E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404-50A1-4CDE-91CD-E52A7657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1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0424-833E-40F1-87D9-B6C23000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1597E-0662-4D4E-9C72-487800B08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23490-6AE1-4813-B3EC-2D4465F4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A8296-8143-47DC-891C-5E76D284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34B5-5769-47F6-87A1-C30E6A13EC70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30DA9-43FA-4831-A296-F4C7E3C4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291D0-2331-4C9C-89E6-BFAF6BE0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404-50A1-4CDE-91CD-E52A7657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6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654293-14A1-424D-A1EE-6520D455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C6A61-B2BD-4CD1-BC62-79BCF33C9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B448-9836-4C12-AA29-127BBEBE0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B34B5-5769-47F6-87A1-C30E6A13EC70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0E2CA-E3E3-400F-884D-986F4F709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8D152-8544-4DCB-99E4-1BAB31B6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E404-50A1-4CDE-91CD-E52A7657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4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A93FC4-0D1A-40A1-861C-955459628CE0}"/>
              </a:ext>
            </a:extLst>
          </p:cNvPr>
          <p:cNvSpPr/>
          <p:nvPr/>
        </p:nvSpPr>
        <p:spPr>
          <a:xfrm>
            <a:off x="1" y="1"/>
            <a:ext cx="1420238" cy="10797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7BA7B2-4BF1-4C9B-8104-4BA472BD9FFE}"/>
              </a:ext>
            </a:extLst>
          </p:cNvPr>
          <p:cNvSpPr/>
          <p:nvPr/>
        </p:nvSpPr>
        <p:spPr>
          <a:xfrm>
            <a:off x="0" y="2645923"/>
            <a:ext cx="12091471" cy="418193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bbon: Tilted Up 11">
            <a:extLst>
              <a:ext uri="{FF2B5EF4-FFF2-40B4-BE49-F238E27FC236}">
                <a16:creationId xmlns:a16="http://schemas.microsoft.com/office/drawing/2014/main" id="{C745EB24-5755-44AC-B687-4C9B8F6C8C7A}"/>
              </a:ext>
            </a:extLst>
          </p:cNvPr>
          <p:cNvSpPr/>
          <p:nvPr/>
        </p:nvSpPr>
        <p:spPr>
          <a:xfrm>
            <a:off x="1527236" y="30138"/>
            <a:ext cx="10564235" cy="2453323"/>
          </a:xfrm>
          <a:prstGeom prst="ribbon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2" grpId="0" animBg="1"/>
      <p:bldP spid="1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E9858-A9BD-44DB-9F9F-6294D25D53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0773222-228F-4F78-9B2F-6AEEB9FBAACA}"/>
              </a:ext>
            </a:extLst>
          </p:cNvPr>
          <p:cNvSpPr/>
          <p:nvPr/>
        </p:nvSpPr>
        <p:spPr>
          <a:xfrm>
            <a:off x="1283616" y="127262"/>
            <a:ext cx="9624768" cy="1456441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CDAEE1A-98F5-4B2D-B52A-01123BCCD0AC}"/>
              </a:ext>
            </a:extLst>
          </p:cNvPr>
          <p:cNvSpPr/>
          <p:nvPr/>
        </p:nvSpPr>
        <p:spPr>
          <a:xfrm>
            <a:off x="5467738" y="1710965"/>
            <a:ext cx="6457169" cy="5019773"/>
          </a:xfrm>
          <a:prstGeom prst="hexag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 কত প্রকার ও কীকী?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E5C4CD-F1AD-419A-9324-6701DABCE5C2}"/>
              </a:ext>
            </a:extLst>
          </p:cNvPr>
          <p:cNvSpPr/>
          <p:nvPr/>
        </p:nvSpPr>
        <p:spPr>
          <a:xfrm>
            <a:off x="373224" y="1583703"/>
            <a:ext cx="4870580" cy="470513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5" grpId="0" animBg="1"/>
      <p:bldP spid="5" grpId="1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A93FC4-0D1A-40A1-861C-955459628CE0}"/>
              </a:ext>
            </a:extLst>
          </p:cNvPr>
          <p:cNvSpPr/>
          <p:nvPr/>
        </p:nvSpPr>
        <p:spPr>
          <a:xfrm>
            <a:off x="1" y="1"/>
            <a:ext cx="1420238" cy="10797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C0FA3D-BE79-44B6-9471-DE5965DD89C7}"/>
              </a:ext>
            </a:extLst>
          </p:cNvPr>
          <p:cNvSpPr/>
          <p:nvPr/>
        </p:nvSpPr>
        <p:spPr>
          <a:xfrm>
            <a:off x="2296323" y="55983"/>
            <a:ext cx="6857006" cy="11943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মাঝারী</a:t>
            </a:r>
            <a:r>
              <a:rPr kumimoji="0" lang="bn-I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শিল্প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AEDBED-C9D0-4894-BFFE-9D4A11EDA9D3}"/>
              </a:ext>
            </a:extLst>
          </p:cNvPr>
          <p:cNvSpPr/>
          <p:nvPr/>
        </p:nvSpPr>
        <p:spPr>
          <a:xfrm>
            <a:off x="140952" y="1371601"/>
            <a:ext cx="5765325" cy="528112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27598B-DF8E-4400-8E9E-0A45034AA00A}"/>
              </a:ext>
            </a:extLst>
          </p:cNvPr>
          <p:cNvSpPr/>
          <p:nvPr/>
        </p:nvSpPr>
        <p:spPr>
          <a:xfrm>
            <a:off x="6096000" y="1287640"/>
            <a:ext cx="5955048" cy="5365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সিল্ক, সিরামিক,</a:t>
            </a:r>
            <a:r>
              <a:rPr kumimoji="0" lang="bn-IN" sz="72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হিমাগার </a:t>
            </a: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ইত্যাদি। দেরকোটি টাকার</a:t>
            </a:r>
            <a:r>
              <a:rPr kumimoji="0" lang="bn-IN" sz="72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বেশি বিনিয়োগ।</a:t>
            </a: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A93FC4-0D1A-40A1-861C-955459628CE0}"/>
              </a:ext>
            </a:extLst>
          </p:cNvPr>
          <p:cNvSpPr/>
          <p:nvPr/>
        </p:nvSpPr>
        <p:spPr>
          <a:xfrm>
            <a:off x="1" y="1"/>
            <a:ext cx="1420238" cy="10797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C0FA3D-BE79-44B6-9471-DE5965DD89C7}"/>
              </a:ext>
            </a:extLst>
          </p:cNvPr>
          <p:cNvSpPr/>
          <p:nvPr/>
        </p:nvSpPr>
        <p:spPr>
          <a:xfrm>
            <a:off x="2296323" y="55983"/>
            <a:ext cx="6857006" cy="11943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মাঝারী</a:t>
            </a:r>
            <a:r>
              <a:rPr kumimoji="0" lang="bn-I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শিল্প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AEDBED-C9D0-4894-BFFE-9D4A11EDA9D3}"/>
              </a:ext>
            </a:extLst>
          </p:cNvPr>
          <p:cNvSpPr/>
          <p:nvPr/>
        </p:nvSpPr>
        <p:spPr>
          <a:xfrm>
            <a:off x="140952" y="1371602"/>
            <a:ext cx="5765325" cy="462540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27598B-DF8E-4400-8E9E-0A45034AA00A}"/>
              </a:ext>
            </a:extLst>
          </p:cNvPr>
          <p:cNvSpPr/>
          <p:nvPr/>
        </p:nvSpPr>
        <p:spPr>
          <a:xfrm>
            <a:off x="6096000" y="1287640"/>
            <a:ext cx="5955048" cy="476794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0CBFCF-01A5-4C91-B9F1-8E83F7045538}"/>
              </a:ext>
            </a:extLst>
          </p:cNvPr>
          <p:cNvSpPr/>
          <p:nvPr/>
        </p:nvSpPr>
        <p:spPr>
          <a:xfrm>
            <a:off x="867747" y="6167537"/>
            <a:ext cx="3424335" cy="63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সিল্ক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9173CE-6403-4C53-9E69-C69CADA66667}"/>
              </a:ext>
            </a:extLst>
          </p:cNvPr>
          <p:cNvSpPr/>
          <p:nvPr/>
        </p:nvSpPr>
        <p:spPr>
          <a:xfrm>
            <a:off x="7215674" y="6167536"/>
            <a:ext cx="3424335" cy="63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হিমাগার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7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E9858-A9BD-44DB-9F9F-6294D25D53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0773222-228F-4F78-9B2F-6AEEB9FBAACA}"/>
              </a:ext>
            </a:extLst>
          </p:cNvPr>
          <p:cNvSpPr/>
          <p:nvPr/>
        </p:nvSpPr>
        <p:spPr>
          <a:xfrm>
            <a:off x="1283616" y="127262"/>
            <a:ext cx="9624768" cy="145644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CDAEE1A-98F5-4B2D-B52A-01123BCCD0AC}"/>
              </a:ext>
            </a:extLst>
          </p:cNvPr>
          <p:cNvSpPr/>
          <p:nvPr/>
        </p:nvSpPr>
        <p:spPr>
          <a:xfrm>
            <a:off x="4441371" y="1583703"/>
            <a:ext cx="7845634" cy="5019773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বৃহৎ শিল্পের একটি তালিকা তৈরি কর?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DA35D74-5610-4E4F-877D-88C1B633C3C8}"/>
              </a:ext>
            </a:extLst>
          </p:cNvPr>
          <p:cNvSpPr/>
          <p:nvPr/>
        </p:nvSpPr>
        <p:spPr>
          <a:xfrm>
            <a:off x="111962" y="1455576"/>
            <a:ext cx="4320074" cy="446936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2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5" grpId="0" animBg="1"/>
      <p:bldP spid="5" grpId="1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A93FC4-0D1A-40A1-861C-955459628CE0}"/>
              </a:ext>
            </a:extLst>
          </p:cNvPr>
          <p:cNvSpPr/>
          <p:nvPr/>
        </p:nvSpPr>
        <p:spPr>
          <a:xfrm>
            <a:off x="1" y="1"/>
            <a:ext cx="1420238" cy="10797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C0FA3D-BE79-44B6-9471-DE5965DD89C7}"/>
              </a:ext>
            </a:extLst>
          </p:cNvPr>
          <p:cNvSpPr/>
          <p:nvPr/>
        </p:nvSpPr>
        <p:spPr>
          <a:xfrm>
            <a:off x="2296323" y="55983"/>
            <a:ext cx="6857006" cy="11943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শিল্প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AEDBED-C9D0-4894-BFFE-9D4A11EDA9D3}"/>
              </a:ext>
            </a:extLst>
          </p:cNvPr>
          <p:cNvSpPr/>
          <p:nvPr/>
        </p:nvSpPr>
        <p:spPr>
          <a:xfrm>
            <a:off x="234258" y="1446245"/>
            <a:ext cx="5765325" cy="528112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27598B-DF8E-4400-8E9E-0A45034AA00A}"/>
              </a:ext>
            </a:extLst>
          </p:cNvPr>
          <p:cNvSpPr/>
          <p:nvPr/>
        </p:nvSpPr>
        <p:spPr>
          <a:xfrm>
            <a:off x="6096000" y="1446245"/>
            <a:ext cx="5955048" cy="5365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চালকল, জুতার কারখানা,প্লাস্টিক কারখানা ইত্যাদি। দেরকোটি টাকার কম বিনিয়োগ</a:t>
            </a:r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6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A93FC4-0D1A-40A1-861C-955459628CE0}"/>
              </a:ext>
            </a:extLst>
          </p:cNvPr>
          <p:cNvSpPr/>
          <p:nvPr/>
        </p:nvSpPr>
        <p:spPr>
          <a:xfrm>
            <a:off x="1" y="1"/>
            <a:ext cx="1420238" cy="10797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C0FA3D-BE79-44B6-9471-DE5965DD89C7}"/>
              </a:ext>
            </a:extLst>
          </p:cNvPr>
          <p:cNvSpPr/>
          <p:nvPr/>
        </p:nvSpPr>
        <p:spPr>
          <a:xfrm>
            <a:off x="2296323" y="55983"/>
            <a:ext cx="6857006" cy="11943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শিল্প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AEDBED-C9D0-4894-BFFE-9D4A11EDA9D3}"/>
              </a:ext>
            </a:extLst>
          </p:cNvPr>
          <p:cNvSpPr/>
          <p:nvPr/>
        </p:nvSpPr>
        <p:spPr>
          <a:xfrm>
            <a:off x="262250" y="1446246"/>
            <a:ext cx="5765325" cy="454400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27598B-DF8E-4400-8E9E-0A45034AA00A}"/>
              </a:ext>
            </a:extLst>
          </p:cNvPr>
          <p:cNvSpPr/>
          <p:nvPr/>
        </p:nvSpPr>
        <p:spPr>
          <a:xfrm>
            <a:off x="6096000" y="1446245"/>
            <a:ext cx="5955048" cy="454400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D7FF85-EF0C-4462-BF43-7BB8C6972F58}"/>
              </a:ext>
            </a:extLst>
          </p:cNvPr>
          <p:cNvSpPr/>
          <p:nvPr/>
        </p:nvSpPr>
        <p:spPr>
          <a:xfrm>
            <a:off x="615823" y="6102219"/>
            <a:ext cx="4366726" cy="662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জুতার কারখানা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8420F-F5B2-4B17-9C4C-BA1D6ECD8D0C}"/>
              </a:ext>
            </a:extLst>
          </p:cNvPr>
          <p:cNvSpPr/>
          <p:nvPr/>
        </p:nvSpPr>
        <p:spPr>
          <a:xfrm>
            <a:off x="7450492" y="6074232"/>
            <a:ext cx="3405673" cy="662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চালকল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2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3" grpId="0" animBg="1"/>
      <p:bldP spid="3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A93FC4-0D1A-40A1-861C-955459628CE0}"/>
              </a:ext>
            </a:extLst>
          </p:cNvPr>
          <p:cNvSpPr/>
          <p:nvPr/>
        </p:nvSpPr>
        <p:spPr>
          <a:xfrm>
            <a:off x="1" y="1"/>
            <a:ext cx="1420238" cy="10797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C0FA3D-BE79-44B6-9471-DE5965DD89C7}"/>
              </a:ext>
            </a:extLst>
          </p:cNvPr>
          <p:cNvSpPr/>
          <p:nvPr/>
        </p:nvSpPr>
        <p:spPr>
          <a:xfrm>
            <a:off x="2296323" y="55983"/>
            <a:ext cx="6857006" cy="11943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AEDBED-C9D0-4894-BFFE-9D4A11EDA9D3}"/>
              </a:ext>
            </a:extLst>
          </p:cNvPr>
          <p:cNvSpPr/>
          <p:nvPr/>
        </p:nvSpPr>
        <p:spPr>
          <a:xfrm>
            <a:off x="140952" y="1371601"/>
            <a:ext cx="5765325" cy="528112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27598B-DF8E-4400-8E9E-0A45034AA00A}"/>
              </a:ext>
            </a:extLst>
          </p:cNvPr>
          <p:cNvSpPr/>
          <p:nvPr/>
        </p:nvSpPr>
        <p:spPr>
          <a:xfrm>
            <a:off x="6096000" y="1446245"/>
            <a:ext cx="5955048" cy="5365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তাতবস্ত্র, মাট্র তৈরি জিনিসপত্র, বাশ,বেত, কাঠের কাজ, শাড়ী, মিস্টির প্যাকেট তৈরি ইত্যাদি।</a:t>
            </a:r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A93FC4-0D1A-40A1-861C-955459628CE0}"/>
              </a:ext>
            </a:extLst>
          </p:cNvPr>
          <p:cNvSpPr/>
          <p:nvPr/>
        </p:nvSpPr>
        <p:spPr>
          <a:xfrm>
            <a:off x="1" y="1"/>
            <a:ext cx="1420238" cy="10797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C0FA3D-BE79-44B6-9471-DE5965DD89C7}"/>
              </a:ext>
            </a:extLst>
          </p:cNvPr>
          <p:cNvSpPr/>
          <p:nvPr/>
        </p:nvSpPr>
        <p:spPr>
          <a:xfrm>
            <a:off x="2296323" y="55983"/>
            <a:ext cx="6857006" cy="11943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কুটিরশিল্প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C285CF-CD70-40AE-82CE-38A52E5113C5}"/>
              </a:ext>
            </a:extLst>
          </p:cNvPr>
          <p:cNvSpPr/>
          <p:nvPr/>
        </p:nvSpPr>
        <p:spPr>
          <a:xfrm>
            <a:off x="121288" y="1436907"/>
            <a:ext cx="5741437" cy="467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CE1379-DB6A-4C19-A08D-1F923AD2E339}"/>
              </a:ext>
            </a:extLst>
          </p:cNvPr>
          <p:cNvSpPr/>
          <p:nvPr/>
        </p:nvSpPr>
        <p:spPr>
          <a:xfrm>
            <a:off x="6321486" y="1427577"/>
            <a:ext cx="5741437" cy="467463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AEDBED-C9D0-4894-BFFE-9D4A11EDA9D3}"/>
              </a:ext>
            </a:extLst>
          </p:cNvPr>
          <p:cNvSpPr/>
          <p:nvPr/>
        </p:nvSpPr>
        <p:spPr>
          <a:xfrm>
            <a:off x="710120" y="6139541"/>
            <a:ext cx="3321698" cy="6624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27598B-DF8E-4400-8E9E-0A45034AA00A}"/>
              </a:ext>
            </a:extLst>
          </p:cNvPr>
          <p:cNvSpPr/>
          <p:nvPr/>
        </p:nvSpPr>
        <p:spPr>
          <a:xfrm>
            <a:off x="7691534" y="6148857"/>
            <a:ext cx="3790346" cy="6624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বাশের তৈরি জিনিস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E9858-A9BD-44DB-9F9F-6294D25D53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9D37D8-2EBF-4363-85D1-14AD01AF1703}"/>
              </a:ext>
            </a:extLst>
          </p:cNvPr>
          <p:cNvSpPr/>
          <p:nvPr/>
        </p:nvSpPr>
        <p:spPr>
          <a:xfrm>
            <a:off x="2509935" y="111967"/>
            <a:ext cx="6046237" cy="1548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8ADAF3-3AD0-459E-A66D-B9ED3AD7309C}"/>
              </a:ext>
            </a:extLst>
          </p:cNvPr>
          <p:cNvSpPr/>
          <p:nvPr/>
        </p:nvSpPr>
        <p:spPr>
          <a:xfrm>
            <a:off x="77754" y="1772816"/>
            <a:ext cx="11538858" cy="49358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কুটির শিল্পগুলো কীকী?</a:t>
            </a:r>
          </a:p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শিল্পের বর্ণনা কর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E9858-A9BD-44DB-9F9F-6294D25D53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3BB0C9B-0910-49CE-B8FB-1A14130AFAB4}"/>
              </a:ext>
            </a:extLst>
          </p:cNvPr>
          <p:cNvSpPr/>
          <p:nvPr/>
        </p:nvSpPr>
        <p:spPr>
          <a:xfrm>
            <a:off x="3806888" y="130621"/>
            <a:ext cx="4842588" cy="333102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09AF9A-2688-414F-86B9-23981C8975E1}"/>
              </a:ext>
            </a:extLst>
          </p:cNvPr>
          <p:cNvSpPr/>
          <p:nvPr/>
        </p:nvSpPr>
        <p:spPr>
          <a:xfrm>
            <a:off x="357675" y="177285"/>
            <a:ext cx="3057330" cy="211338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0B706A-A73B-4F57-A5BF-5D56ACFD5A39}"/>
              </a:ext>
            </a:extLst>
          </p:cNvPr>
          <p:cNvSpPr/>
          <p:nvPr/>
        </p:nvSpPr>
        <p:spPr>
          <a:xfrm>
            <a:off x="9078674" y="167944"/>
            <a:ext cx="2637453" cy="1940774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F36E21-8123-47D6-9A30-D37817A7FFD4}"/>
              </a:ext>
            </a:extLst>
          </p:cNvPr>
          <p:cNvSpPr/>
          <p:nvPr/>
        </p:nvSpPr>
        <p:spPr>
          <a:xfrm>
            <a:off x="270588" y="3629592"/>
            <a:ext cx="11513975" cy="313043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মতে </a:t>
            </a:r>
            <a:r>
              <a:rPr lang="en-US" sz="6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 ভবিষ্যৎ সম্ভাবনা কেমন?</a:t>
            </a:r>
          </a:p>
        </p:txBody>
      </p:sp>
    </p:spTree>
    <p:extLst>
      <p:ext uri="{BB962C8B-B14F-4D97-AF65-F5344CB8AC3E}">
        <p14:creationId xmlns:p14="http://schemas.microsoft.com/office/powerpoint/2010/main" val="217826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E9858-A9BD-44DB-9F9F-6294D25D53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0753C7-6BA4-43D8-91E5-7A69EAB25A6E}"/>
              </a:ext>
            </a:extLst>
          </p:cNvPr>
          <p:cNvSpPr/>
          <p:nvPr/>
        </p:nvSpPr>
        <p:spPr>
          <a:xfrm>
            <a:off x="4195984" y="87554"/>
            <a:ext cx="3463047" cy="15696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588135-BE58-4E6B-BC1A-16885E3CFEB7}"/>
              </a:ext>
            </a:extLst>
          </p:cNvPr>
          <p:cNvSpPr/>
          <p:nvPr/>
        </p:nvSpPr>
        <p:spPr>
          <a:xfrm>
            <a:off x="437745" y="145916"/>
            <a:ext cx="3463047" cy="366732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389A8-CD27-4445-BF31-93DF611A6E81}"/>
              </a:ext>
            </a:extLst>
          </p:cNvPr>
          <p:cNvSpPr/>
          <p:nvPr/>
        </p:nvSpPr>
        <p:spPr>
          <a:xfrm>
            <a:off x="103909" y="3876031"/>
            <a:ext cx="5223848" cy="28572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মহব্বত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ফ্যাক্টরী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mahabbat_33@yahoo.com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4FC970-5D2F-4BCA-A882-A0B1DF4AED4C}"/>
              </a:ext>
            </a:extLst>
          </p:cNvPr>
          <p:cNvSpPr/>
          <p:nvPr/>
        </p:nvSpPr>
        <p:spPr>
          <a:xfrm>
            <a:off x="8467783" y="87553"/>
            <a:ext cx="3004640" cy="334144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9BF82F-80F5-4F6B-89C9-6165FC1ABF13}"/>
              </a:ext>
            </a:extLst>
          </p:cNvPr>
          <p:cNvSpPr/>
          <p:nvPr/>
        </p:nvSpPr>
        <p:spPr>
          <a:xfrm>
            <a:off x="6527260" y="3735421"/>
            <a:ext cx="5560831" cy="299789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বিশ্বপরচয়</a:t>
            </a:r>
          </a:p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সপ্তম</a:t>
            </a:r>
          </a:p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D6E11E-A95A-4CF0-8DF9-5658C4AFC66A}"/>
              </a:ext>
            </a:extLst>
          </p:cNvPr>
          <p:cNvSpPr/>
          <p:nvPr/>
        </p:nvSpPr>
        <p:spPr>
          <a:xfrm>
            <a:off x="5408579" y="1725322"/>
            <a:ext cx="1024500" cy="500622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4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  <p:bldP spid="7" grpId="1" animBg="1"/>
      <p:bldP spid="2" grpId="0" animBg="1"/>
      <p:bldP spid="2" grpId="1" animBg="1"/>
      <p:bldP spid="3" grpId="0" animBg="1"/>
      <p:bldP spid="3" grpId="1" animBg="1"/>
      <p:bldP spid="10" grpId="0" animBg="1"/>
      <p:bldP spid="10" grpId="1" animBg="1"/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E9858-A9BD-44DB-9F9F-6294D25D53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F777BB9-37CA-4565-82E7-A580CA29D848}"/>
              </a:ext>
            </a:extLst>
          </p:cNvPr>
          <p:cNvSpPr/>
          <p:nvPr/>
        </p:nvSpPr>
        <p:spPr>
          <a:xfrm>
            <a:off x="0" y="0"/>
            <a:ext cx="12111135" cy="2481943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2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8B5C4C-5AD3-4ADD-B198-EC129C1B047F}"/>
              </a:ext>
            </a:extLst>
          </p:cNvPr>
          <p:cNvSpPr/>
          <p:nvPr/>
        </p:nvSpPr>
        <p:spPr>
          <a:xfrm>
            <a:off x="1894115" y="2593910"/>
            <a:ext cx="8649478" cy="41521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7AF977-FD92-48CC-9AF7-6B6E82CF2764}"/>
              </a:ext>
            </a:extLst>
          </p:cNvPr>
          <p:cNvSpPr/>
          <p:nvPr/>
        </p:nvSpPr>
        <p:spPr>
          <a:xfrm>
            <a:off x="2995126" y="2593911"/>
            <a:ext cx="5990253" cy="415212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E06EC-D934-44EE-90A1-48763253D549}"/>
              </a:ext>
            </a:extLst>
          </p:cNvPr>
          <p:cNvSpPr txBox="1"/>
          <p:nvPr/>
        </p:nvSpPr>
        <p:spPr>
          <a:xfrm rot="20554307">
            <a:off x="4437025" y="4100622"/>
            <a:ext cx="51318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A93FC4-0D1A-40A1-861C-955459628CE0}"/>
              </a:ext>
            </a:extLst>
          </p:cNvPr>
          <p:cNvSpPr/>
          <p:nvPr/>
        </p:nvSpPr>
        <p:spPr>
          <a:xfrm>
            <a:off x="1" y="1"/>
            <a:ext cx="1420238" cy="10797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C0FA3D-BE79-44B6-9471-DE5965DD89C7}"/>
              </a:ext>
            </a:extLst>
          </p:cNvPr>
          <p:cNvSpPr/>
          <p:nvPr/>
        </p:nvSpPr>
        <p:spPr>
          <a:xfrm>
            <a:off x="2231009" y="0"/>
            <a:ext cx="8965726" cy="11943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C285CF-CD70-40AE-82CE-38A52E5113C5}"/>
              </a:ext>
            </a:extLst>
          </p:cNvPr>
          <p:cNvSpPr/>
          <p:nvPr/>
        </p:nvSpPr>
        <p:spPr>
          <a:xfrm>
            <a:off x="121288" y="1436907"/>
            <a:ext cx="5741437" cy="467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CE1379-DB6A-4C19-A08D-1F923AD2E339}"/>
              </a:ext>
            </a:extLst>
          </p:cNvPr>
          <p:cNvSpPr/>
          <p:nvPr/>
        </p:nvSpPr>
        <p:spPr>
          <a:xfrm>
            <a:off x="6321486" y="1427577"/>
            <a:ext cx="5741437" cy="467463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AEDBED-C9D0-4894-BFFE-9D4A11EDA9D3}"/>
              </a:ext>
            </a:extLst>
          </p:cNvPr>
          <p:cNvSpPr/>
          <p:nvPr/>
        </p:nvSpPr>
        <p:spPr>
          <a:xfrm>
            <a:off x="710120" y="6139541"/>
            <a:ext cx="3321698" cy="6624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পাটকল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27598B-DF8E-4400-8E9E-0A45034AA00A}"/>
              </a:ext>
            </a:extLst>
          </p:cNvPr>
          <p:cNvSpPr/>
          <p:nvPr/>
        </p:nvSpPr>
        <p:spPr>
          <a:xfrm>
            <a:off x="7691534" y="6148857"/>
            <a:ext cx="3321698" cy="6624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5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A93FC4-0D1A-40A1-861C-955459628CE0}"/>
              </a:ext>
            </a:extLst>
          </p:cNvPr>
          <p:cNvSpPr/>
          <p:nvPr/>
        </p:nvSpPr>
        <p:spPr>
          <a:xfrm>
            <a:off x="1" y="1"/>
            <a:ext cx="1420238" cy="10797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C0FA3D-BE79-44B6-9471-DE5965DD89C7}"/>
              </a:ext>
            </a:extLst>
          </p:cNvPr>
          <p:cNvSpPr/>
          <p:nvPr/>
        </p:nvSpPr>
        <p:spPr>
          <a:xfrm>
            <a:off x="2231009" y="0"/>
            <a:ext cx="8965726" cy="11943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C285CF-CD70-40AE-82CE-38A52E5113C5}"/>
              </a:ext>
            </a:extLst>
          </p:cNvPr>
          <p:cNvSpPr/>
          <p:nvPr/>
        </p:nvSpPr>
        <p:spPr>
          <a:xfrm>
            <a:off x="121288" y="1436907"/>
            <a:ext cx="5741437" cy="467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CE1379-DB6A-4C19-A08D-1F923AD2E339}"/>
              </a:ext>
            </a:extLst>
          </p:cNvPr>
          <p:cNvSpPr/>
          <p:nvPr/>
        </p:nvSpPr>
        <p:spPr>
          <a:xfrm>
            <a:off x="6321486" y="1427577"/>
            <a:ext cx="5741437" cy="467463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AEDBED-C9D0-4894-BFFE-9D4A11EDA9D3}"/>
              </a:ext>
            </a:extLst>
          </p:cNvPr>
          <p:cNvSpPr/>
          <p:nvPr/>
        </p:nvSpPr>
        <p:spPr>
          <a:xfrm>
            <a:off x="710120" y="6139541"/>
            <a:ext cx="3321698" cy="6624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27598B-DF8E-4400-8E9E-0A45034AA00A}"/>
              </a:ext>
            </a:extLst>
          </p:cNvPr>
          <p:cNvSpPr/>
          <p:nvPr/>
        </p:nvSpPr>
        <p:spPr>
          <a:xfrm>
            <a:off x="7691534" y="6148857"/>
            <a:ext cx="3321698" cy="6624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</a:t>
            </a:r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E9858-A9BD-44DB-9F9F-6294D25D53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A50AC4-84EA-4E78-BA54-70A13956FC7E}"/>
              </a:ext>
            </a:extLst>
          </p:cNvPr>
          <p:cNvSpPr/>
          <p:nvPr/>
        </p:nvSpPr>
        <p:spPr>
          <a:xfrm>
            <a:off x="5495731" y="3484982"/>
            <a:ext cx="6587414" cy="328437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8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8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DF7AD330-7253-4F77-BDF7-1DFFF4A08797}"/>
              </a:ext>
            </a:extLst>
          </p:cNvPr>
          <p:cNvSpPr/>
          <p:nvPr/>
        </p:nvSpPr>
        <p:spPr>
          <a:xfrm>
            <a:off x="46655" y="79309"/>
            <a:ext cx="12036490" cy="340567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3FB9E91-3CCA-4A47-87E1-7BC5296B8887}"/>
              </a:ext>
            </a:extLst>
          </p:cNvPr>
          <p:cNvSpPr/>
          <p:nvPr/>
        </p:nvSpPr>
        <p:spPr>
          <a:xfrm>
            <a:off x="208386" y="3247053"/>
            <a:ext cx="5178490" cy="340567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4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E9858-A9BD-44DB-9F9F-6294D25D53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888D925-0863-4743-8B0C-93154C80C49E}"/>
              </a:ext>
            </a:extLst>
          </p:cNvPr>
          <p:cNvSpPr/>
          <p:nvPr/>
        </p:nvSpPr>
        <p:spPr>
          <a:xfrm>
            <a:off x="75415" y="75414"/>
            <a:ext cx="8333295" cy="2149311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E4EA0878-1829-4759-AA44-56ED1C296226}"/>
              </a:ext>
            </a:extLst>
          </p:cNvPr>
          <p:cNvSpPr/>
          <p:nvPr/>
        </p:nvSpPr>
        <p:spPr>
          <a:xfrm rot="16200000">
            <a:off x="-391212" y="3143840"/>
            <a:ext cx="4015818" cy="3082563"/>
          </a:xfrm>
          <a:prstGeom prst="flowChartOffpageConnec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C415E9-E3B4-4990-AC66-A64290F41684}"/>
              </a:ext>
            </a:extLst>
          </p:cNvPr>
          <p:cNvSpPr/>
          <p:nvPr/>
        </p:nvSpPr>
        <p:spPr>
          <a:xfrm>
            <a:off x="3157979" y="2423475"/>
            <a:ext cx="8333295" cy="133703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১।বাংলাদেশের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নাম বলতে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438A97-3A34-4C06-A4F5-6A85A1368DF6}"/>
              </a:ext>
            </a:extLst>
          </p:cNvPr>
          <p:cNvSpPr/>
          <p:nvPr/>
        </p:nvSpPr>
        <p:spPr>
          <a:xfrm>
            <a:off x="3434499" y="3959259"/>
            <a:ext cx="8333295" cy="133703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প্রকারভেদ </a:t>
            </a:r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1CB70F-3C56-4DAB-BBC1-FC2E11941ED6}"/>
              </a:ext>
            </a:extLst>
          </p:cNvPr>
          <p:cNvSpPr/>
          <p:nvPr/>
        </p:nvSpPr>
        <p:spPr>
          <a:xfrm>
            <a:off x="3233394" y="5362282"/>
            <a:ext cx="8333295" cy="13967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A93FC4-0D1A-40A1-861C-955459628CE0}"/>
              </a:ext>
            </a:extLst>
          </p:cNvPr>
          <p:cNvSpPr/>
          <p:nvPr/>
        </p:nvSpPr>
        <p:spPr>
          <a:xfrm>
            <a:off x="1" y="1"/>
            <a:ext cx="1420238" cy="10797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C0FA3D-BE79-44B6-9471-DE5965DD89C7}"/>
              </a:ext>
            </a:extLst>
          </p:cNvPr>
          <p:cNvSpPr/>
          <p:nvPr/>
        </p:nvSpPr>
        <p:spPr>
          <a:xfrm>
            <a:off x="1446239" y="55983"/>
            <a:ext cx="9825141" cy="11943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AEDBED-C9D0-4894-BFFE-9D4A11EDA9D3}"/>
              </a:ext>
            </a:extLst>
          </p:cNvPr>
          <p:cNvSpPr/>
          <p:nvPr/>
        </p:nvSpPr>
        <p:spPr>
          <a:xfrm>
            <a:off x="116072" y="2146041"/>
            <a:ext cx="2762855" cy="44227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বৃহৎ</a:t>
            </a:r>
          </a:p>
          <a:p>
            <a:pPr algn="ctr"/>
            <a:r>
              <a:rPr lang="bn-IN" sz="9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9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CCD895-6A56-4DC6-AC0D-CB38F7EDC1C1}"/>
              </a:ext>
            </a:extLst>
          </p:cNvPr>
          <p:cNvSpPr/>
          <p:nvPr/>
        </p:nvSpPr>
        <p:spPr>
          <a:xfrm>
            <a:off x="3132838" y="2146039"/>
            <a:ext cx="3007400" cy="442271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</a:p>
          <a:p>
            <a:pPr algn="ctr"/>
            <a:r>
              <a:rPr lang="bn-IN" sz="8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8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E82273-B446-4D1D-BCE7-1F269CBD4A76}"/>
              </a:ext>
            </a:extLst>
          </p:cNvPr>
          <p:cNvSpPr/>
          <p:nvPr/>
        </p:nvSpPr>
        <p:spPr>
          <a:xfrm>
            <a:off x="6369834" y="2146038"/>
            <a:ext cx="2762855" cy="442271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</a:p>
          <a:p>
            <a:pPr algn="ctr"/>
            <a:r>
              <a:rPr lang="bn-IN" sz="9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9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689EF0-132F-403C-A91A-C394579CA195}"/>
              </a:ext>
            </a:extLst>
          </p:cNvPr>
          <p:cNvSpPr/>
          <p:nvPr/>
        </p:nvSpPr>
        <p:spPr>
          <a:xfrm>
            <a:off x="9349276" y="2146038"/>
            <a:ext cx="2762855" cy="442271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</a:p>
          <a:p>
            <a:pPr algn="ctr"/>
            <a:r>
              <a:rPr lang="bn-IN" sz="9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9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D73D3DF-6860-408E-90E9-97B8AAA35438}"/>
              </a:ext>
            </a:extLst>
          </p:cNvPr>
          <p:cNvSpPr/>
          <p:nvPr/>
        </p:nvSpPr>
        <p:spPr>
          <a:xfrm>
            <a:off x="1130986" y="1259631"/>
            <a:ext cx="1294969" cy="849083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EBF54D1-B278-40CA-A6CF-1332BE9668A6}"/>
              </a:ext>
            </a:extLst>
          </p:cNvPr>
          <p:cNvSpPr/>
          <p:nvPr/>
        </p:nvSpPr>
        <p:spPr>
          <a:xfrm>
            <a:off x="4078339" y="1240967"/>
            <a:ext cx="1294969" cy="849083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460A213-2CA6-4CFA-AA8C-6E3CC5D687B9}"/>
              </a:ext>
            </a:extLst>
          </p:cNvPr>
          <p:cNvSpPr/>
          <p:nvPr/>
        </p:nvSpPr>
        <p:spPr>
          <a:xfrm>
            <a:off x="7164786" y="1248744"/>
            <a:ext cx="1294969" cy="849083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80AA8CF-9522-4FE1-BF1E-64093FFCB557}"/>
              </a:ext>
            </a:extLst>
          </p:cNvPr>
          <p:cNvSpPr/>
          <p:nvPr/>
        </p:nvSpPr>
        <p:spPr>
          <a:xfrm>
            <a:off x="10305230" y="1231637"/>
            <a:ext cx="1294969" cy="849083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A93FC4-0D1A-40A1-861C-955459628CE0}"/>
              </a:ext>
            </a:extLst>
          </p:cNvPr>
          <p:cNvSpPr/>
          <p:nvPr/>
        </p:nvSpPr>
        <p:spPr>
          <a:xfrm>
            <a:off x="1" y="1"/>
            <a:ext cx="1420238" cy="10797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C0FA3D-BE79-44B6-9471-DE5965DD89C7}"/>
              </a:ext>
            </a:extLst>
          </p:cNvPr>
          <p:cNvSpPr/>
          <p:nvPr/>
        </p:nvSpPr>
        <p:spPr>
          <a:xfrm>
            <a:off x="2296323" y="55983"/>
            <a:ext cx="6857006" cy="11943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বৃহৎ শিল্প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AEDBED-C9D0-4894-BFFE-9D4A11EDA9D3}"/>
              </a:ext>
            </a:extLst>
          </p:cNvPr>
          <p:cNvSpPr/>
          <p:nvPr/>
        </p:nvSpPr>
        <p:spPr>
          <a:xfrm>
            <a:off x="140952" y="1371601"/>
            <a:ext cx="5765325" cy="528112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27598B-DF8E-4400-8E9E-0A45034AA00A}"/>
              </a:ext>
            </a:extLst>
          </p:cNvPr>
          <p:cNvSpPr/>
          <p:nvPr/>
        </p:nvSpPr>
        <p:spPr>
          <a:xfrm>
            <a:off x="6096000" y="1446245"/>
            <a:ext cx="5955048" cy="5365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পাট, বস্ত্র, চিনি, সিমেন্ট, সার, রেল, ইঞ্জিনিয়ারিং, বিদ্যুৎ ইত্যাদি।</a:t>
            </a:r>
            <a:r>
              <a:rPr lang="bn-BD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A93FC4-0D1A-40A1-861C-955459628CE0}"/>
              </a:ext>
            </a:extLst>
          </p:cNvPr>
          <p:cNvSpPr/>
          <p:nvPr/>
        </p:nvSpPr>
        <p:spPr>
          <a:xfrm>
            <a:off x="1" y="1"/>
            <a:ext cx="1420238" cy="10797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C0FA3D-BE79-44B6-9471-DE5965DD89C7}"/>
              </a:ext>
            </a:extLst>
          </p:cNvPr>
          <p:cNvSpPr/>
          <p:nvPr/>
        </p:nvSpPr>
        <p:spPr>
          <a:xfrm>
            <a:off x="2296323" y="55983"/>
            <a:ext cx="6857006" cy="11943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বৃহৎ শিল্প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AEDBED-C9D0-4894-BFFE-9D4A11EDA9D3}"/>
              </a:ext>
            </a:extLst>
          </p:cNvPr>
          <p:cNvSpPr/>
          <p:nvPr/>
        </p:nvSpPr>
        <p:spPr>
          <a:xfrm>
            <a:off x="140952" y="1315617"/>
            <a:ext cx="5765325" cy="477727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27598B-DF8E-4400-8E9E-0A45034AA00A}"/>
              </a:ext>
            </a:extLst>
          </p:cNvPr>
          <p:cNvSpPr/>
          <p:nvPr/>
        </p:nvSpPr>
        <p:spPr>
          <a:xfrm>
            <a:off x="6096000" y="1446245"/>
            <a:ext cx="5955048" cy="464664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E05778-1EC1-4A8A-ACE4-B1491429F557}"/>
              </a:ext>
            </a:extLst>
          </p:cNvPr>
          <p:cNvSpPr/>
          <p:nvPr/>
        </p:nvSpPr>
        <p:spPr>
          <a:xfrm>
            <a:off x="867747" y="6158206"/>
            <a:ext cx="3424335" cy="63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7A5CED-8A8F-4F58-8A3C-C8D3D67F08F7}"/>
              </a:ext>
            </a:extLst>
          </p:cNvPr>
          <p:cNvSpPr/>
          <p:nvPr/>
        </p:nvSpPr>
        <p:spPr>
          <a:xfrm>
            <a:off x="7187681" y="6158205"/>
            <a:ext cx="3424335" cy="63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3" grpId="0" animBg="1"/>
      <p:bldP spid="3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587</TotalTime>
  <Words>244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Mahabbat</dc:creator>
  <cp:lastModifiedBy>Mahabbat</cp:lastModifiedBy>
  <cp:revision>49</cp:revision>
  <dcterms:created xsi:type="dcterms:W3CDTF">2021-03-31T14:54:40Z</dcterms:created>
  <dcterms:modified xsi:type="dcterms:W3CDTF">2021-04-10T18:10:13Z</dcterms:modified>
</cp:coreProperties>
</file>