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83" r:id="rId6"/>
    <p:sldId id="261" r:id="rId7"/>
    <p:sldId id="266" r:id="rId8"/>
    <p:sldId id="263" r:id="rId9"/>
    <p:sldId id="276" r:id="rId10"/>
    <p:sldId id="273" r:id="rId11"/>
    <p:sldId id="277" r:id="rId12"/>
    <p:sldId id="265" r:id="rId13"/>
    <p:sldId id="264" r:id="rId14"/>
    <p:sldId id="272" r:id="rId15"/>
    <p:sldId id="267" r:id="rId16"/>
    <p:sldId id="279" r:id="rId17"/>
    <p:sldId id="282" r:id="rId18"/>
    <p:sldId id="281" r:id="rId19"/>
    <p:sldId id="280" r:id="rId20"/>
    <p:sldId id="274" r:id="rId21"/>
    <p:sldId id="284" r:id="rId22"/>
    <p:sldId id="275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image" Target="../media/image12.jpeg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0.jpeg"/><Relationship Id="rId4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image" Target="../media/image12.jpeg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EAF9A-3E4A-4666-B794-24197A35201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97BF0F-63F8-4DC6-B99B-C61560B9D6C3}">
      <dgm:prSet phldrT="[Text]" custT="1"/>
      <dgm:spPr>
        <a:solidFill>
          <a:schemeClr val="accent4"/>
        </a:solidFill>
      </dgm:spPr>
      <dgm:t>
        <a:bodyPr/>
        <a:lstStyle/>
        <a:p>
          <a:r>
            <a: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সাদা</a:t>
          </a:r>
        </a:p>
        <a:p>
          <a:r>
            <a:rPr lang="bn-BD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রঙের ফুল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2F84D0-CC78-4388-95A8-4CD0A61B52A2}" type="parTrans" cxnId="{57BE7CFE-F4B0-45EE-A6FF-CE09E1008FC9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B89366-FCA5-4461-A2E9-9A846B06CCE6}" type="sibTrans" cxnId="{57BE7CFE-F4B0-45EE-A6FF-CE09E1008FC9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02FE89-C1DD-485E-AF66-ADAB38F6B63B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4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4BF8F1-7029-42E6-85A0-5ABAE7C80024}" type="parTrans" cxnId="{A2F7293B-2F3E-4476-8B4F-1C1267BB3DCA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11EDD0-7C1A-48C0-8764-D9A842EC013C}" type="sibTrans" cxnId="{A2F7293B-2F3E-4476-8B4F-1C1267BB3DCA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EDAF37-CB3C-4744-8EF1-1A560592E5C0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B958C4-1E8C-44E1-80AC-D77716AD138B}" type="parTrans" cxnId="{20DD008A-308A-4254-8004-6F0B432566D7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5D09CE-A7B5-48DC-A5FF-34C563865BAD}" type="sibTrans" cxnId="{20DD008A-308A-4254-8004-6F0B432566D7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3CFD7D-391D-4E28-BB56-31CF757C2EBF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9A9281-DAB7-4849-8634-CCD367790F2A}" type="parTrans" cxnId="{2824D311-7966-4090-BC38-57B957B1C620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385CFA-6C2F-4D56-8BEC-29BE8AF4F2D4}" type="sibTrans" cxnId="{2824D311-7966-4090-BC38-57B957B1C620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E62201-B5D2-4775-BF8E-4E294F0508E5}">
      <dgm:prSet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202EE5-3526-4F78-AD71-1BF6039D28AB}" type="parTrans" cxnId="{A289E090-019E-48F1-8B4E-C77C07C1B5D3}">
      <dgm:prSet/>
      <dgm:spPr/>
      <dgm:t>
        <a:bodyPr/>
        <a:lstStyle/>
        <a:p>
          <a:endParaRPr lang="en-US"/>
        </a:p>
      </dgm:t>
    </dgm:pt>
    <dgm:pt modelId="{976F51F0-526B-4BCE-B7C5-C92E3EE9FCA4}" type="sibTrans" cxnId="{A289E090-019E-48F1-8B4E-C77C07C1B5D3}">
      <dgm:prSet/>
      <dgm:spPr/>
      <dgm:t>
        <a:bodyPr/>
        <a:lstStyle/>
        <a:p>
          <a:endParaRPr lang="en-US"/>
        </a:p>
      </dgm:t>
    </dgm:pt>
    <dgm:pt modelId="{02D20876-F5A0-4CE7-B0EA-45D4D4244982}">
      <dgm:prSet custT="1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4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373E3B-83EF-4DA7-905A-4EA5CF2636EA}" type="parTrans" cxnId="{47AFA3DA-8AC2-4CE7-8AD6-9CC5D35E03CB}">
      <dgm:prSet/>
      <dgm:spPr/>
      <dgm:t>
        <a:bodyPr/>
        <a:lstStyle/>
        <a:p>
          <a:endParaRPr lang="en-US"/>
        </a:p>
      </dgm:t>
    </dgm:pt>
    <dgm:pt modelId="{A91AE2C0-11F1-42E7-ACAB-40BA46BBDD56}" type="sibTrans" cxnId="{47AFA3DA-8AC2-4CE7-8AD6-9CC5D35E03CB}">
      <dgm:prSet/>
      <dgm:spPr/>
      <dgm:t>
        <a:bodyPr/>
        <a:lstStyle/>
        <a:p>
          <a:endParaRPr lang="en-US"/>
        </a:p>
      </dgm:t>
    </dgm:pt>
    <dgm:pt modelId="{620913B6-8545-4278-A2E7-6B3CDA8AC968}" type="pres">
      <dgm:prSet presAssocID="{9A6EAF9A-3E4A-4666-B794-24197A35201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4C0E0F-30D6-41AE-800A-C1E4E72A5CE0}" type="pres">
      <dgm:prSet presAssocID="{4297BF0F-63F8-4DC6-B99B-C61560B9D6C3}" presName="centerShape" presStyleLbl="node0" presStyleIdx="0" presStyleCnt="1" custScaleX="149285" custScaleY="132042"/>
      <dgm:spPr/>
      <dgm:t>
        <a:bodyPr/>
        <a:lstStyle/>
        <a:p>
          <a:endParaRPr lang="en-US"/>
        </a:p>
      </dgm:t>
    </dgm:pt>
    <dgm:pt modelId="{F36C0090-9E44-41D4-81DF-E2D400E76C95}" type="pres">
      <dgm:prSet presAssocID="{9B4BF8F1-7029-42E6-85A0-5ABAE7C80024}" presName="parTrans" presStyleLbl="sibTrans2D1" presStyleIdx="0" presStyleCnt="5"/>
      <dgm:spPr/>
      <dgm:t>
        <a:bodyPr/>
        <a:lstStyle/>
        <a:p>
          <a:endParaRPr lang="en-US"/>
        </a:p>
      </dgm:t>
    </dgm:pt>
    <dgm:pt modelId="{A1603FC4-3053-424A-901D-29386C261CAF}" type="pres">
      <dgm:prSet presAssocID="{9B4BF8F1-7029-42E6-85A0-5ABAE7C8002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F0951FA-FB59-44CB-8240-C64E91D33D47}" type="pres">
      <dgm:prSet presAssocID="{3202FE89-C1DD-485E-AF66-ADAB38F6B63B}" presName="node" presStyleLbl="node1" presStyleIdx="0" presStyleCnt="5" custScaleX="164349" custRadScaleRad="85005" custRadScaleInc="-28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EF7C4-06B6-4EF6-8A28-B094AAB7F19B}" type="pres">
      <dgm:prSet presAssocID="{6DB958C4-1E8C-44E1-80AC-D77716AD138B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454B23C-9F6F-4F87-8DFB-9B4386098010}" type="pres">
      <dgm:prSet presAssocID="{6DB958C4-1E8C-44E1-80AC-D77716AD138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17D02DD-8044-42DE-8578-506320C5651B}" type="pres">
      <dgm:prSet presAssocID="{71EDAF37-CB3C-4744-8EF1-1A560592E5C0}" presName="node" presStyleLbl="node1" presStyleIdx="1" presStyleCnt="5" custScaleX="153479" custRadScaleRad="123804" custRadScaleInc="4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49420-FF6E-4C5C-9FAC-9D98A8B10B5A}" type="pres">
      <dgm:prSet presAssocID="{F3373E3B-83EF-4DA7-905A-4EA5CF2636EA}" presName="parTrans" presStyleLbl="sibTrans2D1" presStyleIdx="2" presStyleCnt="5"/>
      <dgm:spPr/>
      <dgm:t>
        <a:bodyPr/>
        <a:lstStyle/>
        <a:p>
          <a:endParaRPr lang="en-US"/>
        </a:p>
      </dgm:t>
    </dgm:pt>
    <dgm:pt modelId="{ADABC967-2841-495B-AA9C-CE2DE926A362}" type="pres">
      <dgm:prSet presAssocID="{F3373E3B-83EF-4DA7-905A-4EA5CF2636E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4BEB02C-357A-4244-ACDE-86DA7E5C3021}" type="pres">
      <dgm:prSet presAssocID="{02D20876-F5A0-4CE7-B0EA-45D4D4244982}" presName="node" presStyleLbl="node1" presStyleIdx="2" presStyleCnt="5" custScaleX="153021" custRadScaleRad="110911" custRadScaleInc="-5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C37AB-DC33-4E61-BAA6-5146F72269CB}" type="pres">
      <dgm:prSet presAssocID="{9A9A9281-DAB7-4849-8634-CCD367790F2A}" presName="parTrans" presStyleLbl="sibTrans2D1" presStyleIdx="3" presStyleCnt="5"/>
      <dgm:spPr/>
      <dgm:t>
        <a:bodyPr/>
        <a:lstStyle/>
        <a:p>
          <a:endParaRPr lang="en-US"/>
        </a:p>
      </dgm:t>
    </dgm:pt>
    <dgm:pt modelId="{0E68DDBC-22B7-4347-8DCB-2D0EC2DEE5E1}" type="pres">
      <dgm:prSet presAssocID="{9A9A9281-DAB7-4849-8634-CCD367790F2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894226D-CBD4-40FD-9192-A44E2BCBC3EF}" type="pres">
      <dgm:prSet presAssocID="{3D3CFD7D-391D-4E28-BB56-31CF757C2EBF}" presName="node" presStyleLbl="node1" presStyleIdx="3" presStyleCnt="5" custScaleX="156250" custRadScaleRad="113820" custRadScaleInc="42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9D618-9B28-44D1-B866-C8F7121DA91F}" type="pres">
      <dgm:prSet presAssocID="{1A202EE5-3526-4F78-AD71-1BF6039D28AB}" presName="parTrans" presStyleLbl="sibTrans2D1" presStyleIdx="4" presStyleCnt="5"/>
      <dgm:spPr/>
      <dgm:t>
        <a:bodyPr/>
        <a:lstStyle/>
        <a:p>
          <a:endParaRPr lang="en-US"/>
        </a:p>
      </dgm:t>
    </dgm:pt>
    <dgm:pt modelId="{80B5A83F-EA75-4AA5-85A8-7C43D2DFA483}" type="pres">
      <dgm:prSet presAssocID="{1A202EE5-3526-4F78-AD71-1BF6039D28A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00D2108-D3FD-44EE-91DC-F69CAF68AF64}" type="pres">
      <dgm:prSet presAssocID="{DDE62201-B5D2-4775-BF8E-4E294F0508E5}" presName="node" presStyleLbl="node1" presStyleIdx="4" presStyleCnt="5" custScaleX="151385" custRadScaleRad="135710" custRadScaleInc="-19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8B2DD-0AE0-4DBF-89DA-BF4A426F7DEE}" type="presOf" srcId="{F3373E3B-83EF-4DA7-905A-4EA5CF2636EA}" destId="{27749420-FF6E-4C5C-9FAC-9D98A8B10B5A}" srcOrd="0" destOrd="0" presId="urn:microsoft.com/office/officeart/2005/8/layout/radial5"/>
    <dgm:cxn modelId="{63A7FA1C-56E3-40C9-95E8-47AC2FC449E2}" type="presOf" srcId="{02D20876-F5A0-4CE7-B0EA-45D4D4244982}" destId="{04BEB02C-357A-4244-ACDE-86DA7E5C3021}" srcOrd="0" destOrd="0" presId="urn:microsoft.com/office/officeart/2005/8/layout/radial5"/>
    <dgm:cxn modelId="{7CFC25ED-F4C5-4580-BF6D-C579D20E968B}" type="presOf" srcId="{71EDAF37-CB3C-4744-8EF1-1A560592E5C0}" destId="{517D02DD-8044-42DE-8578-506320C5651B}" srcOrd="0" destOrd="0" presId="urn:microsoft.com/office/officeart/2005/8/layout/radial5"/>
    <dgm:cxn modelId="{2B1161B1-AEE7-4F16-9A16-00C0D8577D0E}" type="presOf" srcId="{9B4BF8F1-7029-42E6-85A0-5ABAE7C80024}" destId="{A1603FC4-3053-424A-901D-29386C261CAF}" srcOrd="1" destOrd="0" presId="urn:microsoft.com/office/officeart/2005/8/layout/radial5"/>
    <dgm:cxn modelId="{FA283D23-B5AB-42D8-A9D5-60A0C681A68E}" type="presOf" srcId="{9A6EAF9A-3E4A-4666-B794-24197A352016}" destId="{620913B6-8545-4278-A2E7-6B3CDA8AC968}" srcOrd="0" destOrd="0" presId="urn:microsoft.com/office/officeart/2005/8/layout/radial5"/>
    <dgm:cxn modelId="{FDCB5CCC-4A4E-47B9-AC5E-91564DEB061A}" type="presOf" srcId="{1A202EE5-3526-4F78-AD71-1BF6039D28AB}" destId="{0C49D618-9B28-44D1-B866-C8F7121DA91F}" srcOrd="0" destOrd="0" presId="urn:microsoft.com/office/officeart/2005/8/layout/radial5"/>
    <dgm:cxn modelId="{5FC50983-CA65-430D-ABC4-B8168D4FEDFD}" type="presOf" srcId="{6DB958C4-1E8C-44E1-80AC-D77716AD138B}" destId="{F454B23C-9F6F-4F87-8DFB-9B4386098010}" srcOrd="1" destOrd="0" presId="urn:microsoft.com/office/officeart/2005/8/layout/radial5"/>
    <dgm:cxn modelId="{A2F7293B-2F3E-4476-8B4F-1C1267BB3DCA}" srcId="{4297BF0F-63F8-4DC6-B99B-C61560B9D6C3}" destId="{3202FE89-C1DD-485E-AF66-ADAB38F6B63B}" srcOrd="0" destOrd="0" parTransId="{9B4BF8F1-7029-42E6-85A0-5ABAE7C80024}" sibTransId="{0C11EDD0-7C1A-48C0-8764-D9A842EC013C}"/>
    <dgm:cxn modelId="{05D4E68B-0C6C-4324-9657-A441F3A5DE03}" type="presOf" srcId="{9A9A9281-DAB7-4849-8634-CCD367790F2A}" destId="{0E68DDBC-22B7-4347-8DCB-2D0EC2DEE5E1}" srcOrd="1" destOrd="0" presId="urn:microsoft.com/office/officeart/2005/8/layout/radial5"/>
    <dgm:cxn modelId="{F44EF276-510F-49E6-871B-C39D7D4650D3}" type="presOf" srcId="{1A202EE5-3526-4F78-AD71-1BF6039D28AB}" destId="{80B5A83F-EA75-4AA5-85A8-7C43D2DFA483}" srcOrd="1" destOrd="0" presId="urn:microsoft.com/office/officeart/2005/8/layout/radial5"/>
    <dgm:cxn modelId="{ACAA189E-0B58-4C48-8F9F-F828790D225B}" type="presOf" srcId="{9B4BF8F1-7029-42E6-85A0-5ABAE7C80024}" destId="{F36C0090-9E44-41D4-81DF-E2D400E76C95}" srcOrd="0" destOrd="0" presId="urn:microsoft.com/office/officeart/2005/8/layout/radial5"/>
    <dgm:cxn modelId="{2824D311-7966-4090-BC38-57B957B1C620}" srcId="{4297BF0F-63F8-4DC6-B99B-C61560B9D6C3}" destId="{3D3CFD7D-391D-4E28-BB56-31CF757C2EBF}" srcOrd="3" destOrd="0" parTransId="{9A9A9281-DAB7-4849-8634-CCD367790F2A}" sibTransId="{FD385CFA-6C2F-4D56-8BEC-29BE8AF4F2D4}"/>
    <dgm:cxn modelId="{FA3C3EB9-5865-45F9-AB7D-1D0F6C4D6044}" type="presOf" srcId="{DDE62201-B5D2-4775-BF8E-4E294F0508E5}" destId="{700D2108-D3FD-44EE-91DC-F69CAF68AF64}" srcOrd="0" destOrd="0" presId="urn:microsoft.com/office/officeart/2005/8/layout/radial5"/>
    <dgm:cxn modelId="{0E5A8F68-4B9D-4917-9F78-D83034FAFCC9}" type="presOf" srcId="{F3373E3B-83EF-4DA7-905A-4EA5CF2636EA}" destId="{ADABC967-2841-495B-AA9C-CE2DE926A362}" srcOrd="1" destOrd="0" presId="urn:microsoft.com/office/officeart/2005/8/layout/radial5"/>
    <dgm:cxn modelId="{A289E090-019E-48F1-8B4E-C77C07C1B5D3}" srcId="{4297BF0F-63F8-4DC6-B99B-C61560B9D6C3}" destId="{DDE62201-B5D2-4775-BF8E-4E294F0508E5}" srcOrd="4" destOrd="0" parTransId="{1A202EE5-3526-4F78-AD71-1BF6039D28AB}" sibTransId="{976F51F0-526B-4BCE-B7C5-C92E3EE9FCA4}"/>
    <dgm:cxn modelId="{47AFA3DA-8AC2-4CE7-8AD6-9CC5D35E03CB}" srcId="{4297BF0F-63F8-4DC6-B99B-C61560B9D6C3}" destId="{02D20876-F5A0-4CE7-B0EA-45D4D4244982}" srcOrd="2" destOrd="0" parTransId="{F3373E3B-83EF-4DA7-905A-4EA5CF2636EA}" sibTransId="{A91AE2C0-11F1-42E7-ACAB-40BA46BBDD56}"/>
    <dgm:cxn modelId="{57BE7CFE-F4B0-45EE-A6FF-CE09E1008FC9}" srcId="{9A6EAF9A-3E4A-4666-B794-24197A352016}" destId="{4297BF0F-63F8-4DC6-B99B-C61560B9D6C3}" srcOrd="0" destOrd="0" parTransId="{D32F84D0-CC78-4388-95A8-4CD0A61B52A2}" sibTransId="{9EB89366-FCA5-4461-A2E9-9A846B06CCE6}"/>
    <dgm:cxn modelId="{F8A04937-BC73-46BD-B347-CB97902639F4}" type="presOf" srcId="{3202FE89-C1DD-485E-AF66-ADAB38F6B63B}" destId="{AF0951FA-FB59-44CB-8240-C64E91D33D47}" srcOrd="0" destOrd="0" presId="urn:microsoft.com/office/officeart/2005/8/layout/radial5"/>
    <dgm:cxn modelId="{6180BA99-7153-4428-9281-E8FDE0089E81}" type="presOf" srcId="{6DB958C4-1E8C-44E1-80AC-D77716AD138B}" destId="{125EF7C4-06B6-4EF6-8A28-B094AAB7F19B}" srcOrd="0" destOrd="0" presId="urn:microsoft.com/office/officeart/2005/8/layout/radial5"/>
    <dgm:cxn modelId="{D0BFE7EC-C8B3-4736-B01D-1E17C9A68296}" type="presOf" srcId="{3D3CFD7D-391D-4E28-BB56-31CF757C2EBF}" destId="{D894226D-CBD4-40FD-9192-A44E2BCBC3EF}" srcOrd="0" destOrd="0" presId="urn:microsoft.com/office/officeart/2005/8/layout/radial5"/>
    <dgm:cxn modelId="{20DD008A-308A-4254-8004-6F0B432566D7}" srcId="{4297BF0F-63F8-4DC6-B99B-C61560B9D6C3}" destId="{71EDAF37-CB3C-4744-8EF1-1A560592E5C0}" srcOrd="1" destOrd="0" parTransId="{6DB958C4-1E8C-44E1-80AC-D77716AD138B}" sibTransId="{305D09CE-A7B5-48DC-A5FF-34C563865BAD}"/>
    <dgm:cxn modelId="{4BB00F88-4D7F-40DC-8B49-7F4B8EA42CCE}" type="presOf" srcId="{9A9A9281-DAB7-4849-8634-CCD367790F2A}" destId="{190C37AB-DC33-4E61-BAA6-5146F72269CB}" srcOrd="0" destOrd="0" presId="urn:microsoft.com/office/officeart/2005/8/layout/radial5"/>
    <dgm:cxn modelId="{8EFE5EB0-2EE7-49E2-99F3-48B6FFC0CB25}" type="presOf" srcId="{4297BF0F-63F8-4DC6-B99B-C61560B9D6C3}" destId="{7F4C0E0F-30D6-41AE-800A-C1E4E72A5CE0}" srcOrd="0" destOrd="0" presId="urn:microsoft.com/office/officeart/2005/8/layout/radial5"/>
    <dgm:cxn modelId="{F288C77E-A239-4D87-9D91-13960B1AEDFD}" type="presParOf" srcId="{620913B6-8545-4278-A2E7-6B3CDA8AC968}" destId="{7F4C0E0F-30D6-41AE-800A-C1E4E72A5CE0}" srcOrd="0" destOrd="0" presId="urn:microsoft.com/office/officeart/2005/8/layout/radial5"/>
    <dgm:cxn modelId="{6091ACFD-2673-43F2-838E-1F50F90A3FDD}" type="presParOf" srcId="{620913B6-8545-4278-A2E7-6B3CDA8AC968}" destId="{F36C0090-9E44-41D4-81DF-E2D400E76C95}" srcOrd="1" destOrd="0" presId="urn:microsoft.com/office/officeart/2005/8/layout/radial5"/>
    <dgm:cxn modelId="{98924A11-93CC-4534-AFC3-B537968FB851}" type="presParOf" srcId="{F36C0090-9E44-41D4-81DF-E2D400E76C95}" destId="{A1603FC4-3053-424A-901D-29386C261CAF}" srcOrd="0" destOrd="0" presId="urn:microsoft.com/office/officeart/2005/8/layout/radial5"/>
    <dgm:cxn modelId="{7525AB14-0F99-4F59-9827-EE6948992E0C}" type="presParOf" srcId="{620913B6-8545-4278-A2E7-6B3CDA8AC968}" destId="{AF0951FA-FB59-44CB-8240-C64E91D33D47}" srcOrd="2" destOrd="0" presId="urn:microsoft.com/office/officeart/2005/8/layout/radial5"/>
    <dgm:cxn modelId="{A91E472A-718E-499A-8020-CACA8DD52EDD}" type="presParOf" srcId="{620913B6-8545-4278-A2E7-6B3CDA8AC968}" destId="{125EF7C4-06B6-4EF6-8A28-B094AAB7F19B}" srcOrd="3" destOrd="0" presId="urn:microsoft.com/office/officeart/2005/8/layout/radial5"/>
    <dgm:cxn modelId="{60CE6479-3952-4C8B-92A9-442768F8B8A0}" type="presParOf" srcId="{125EF7C4-06B6-4EF6-8A28-B094AAB7F19B}" destId="{F454B23C-9F6F-4F87-8DFB-9B4386098010}" srcOrd="0" destOrd="0" presId="urn:microsoft.com/office/officeart/2005/8/layout/radial5"/>
    <dgm:cxn modelId="{87474A0B-D677-4404-93AB-CD951F710EAB}" type="presParOf" srcId="{620913B6-8545-4278-A2E7-6B3CDA8AC968}" destId="{517D02DD-8044-42DE-8578-506320C5651B}" srcOrd="4" destOrd="0" presId="urn:microsoft.com/office/officeart/2005/8/layout/radial5"/>
    <dgm:cxn modelId="{ED232EB5-F31C-45FD-BAA0-9F3405783617}" type="presParOf" srcId="{620913B6-8545-4278-A2E7-6B3CDA8AC968}" destId="{27749420-FF6E-4C5C-9FAC-9D98A8B10B5A}" srcOrd="5" destOrd="0" presId="urn:microsoft.com/office/officeart/2005/8/layout/radial5"/>
    <dgm:cxn modelId="{C41EBC5C-4F4B-48A3-BB7D-11A8131850E4}" type="presParOf" srcId="{27749420-FF6E-4C5C-9FAC-9D98A8B10B5A}" destId="{ADABC967-2841-495B-AA9C-CE2DE926A362}" srcOrd="0" destOrd="0" presId="urn:microsoft.com/office/officeart/2005/8/layout/radial5"/>
    <dgm:cxn modelId="{918AF5B8-2C22-4410-94F4-26B1D8C4A388}" type="presParOf" srcId="{620913B6-8545-4278-A2E7-6B3CDA8AC968}" destId="{04BEB02C-357A-4244-ACDE-86DA7E5C3021}" srcOrd="6" destOrd="0" presId="urn:microsoft.com/office/officeart/2005/8/layout/radial5"/>
    <dgm:cxn modelId="{6D2D3E1E-AD9B-438B-AE40-FB3BCDDD7AF7}" type="presParOf" srcId="{620913B6-8545-4278-A2E7-6B3CDA8AC968}" destId="{190C37AB-DC33-4E61-BAA6-5146F72269CB}" srcOrd="7" destOrd="0" presId="urn:microsoft.com/office/officeart/2005/8/layout/radial5"/>
    <dgm:cxn modelId="{57F16FF4-9BFC-4D83-B5D0-465AAE3DBFE6}" type="presParOf" srcId="{190C37AB-DC33-4E61-BAA6-5146F72269CB}" destId="{0E68DDBC-22B7-4347-8DCB-2D0EC2DEE5E1}" srcOrd="0" destOrd="0" presId="urn:microsoft.com/office/officeart/2005/8/layout/radial5"/>
    <dgm:cxn modelId="{FCF7048F-3DC3-4A70-B01E-60F7ECB614B2}" type="presParOf" srcId="{620913B6-8545-4278-A2E7-6B3CDA8AC968}" destId="{D894226D-CBD4-40FD-9192-A44E2BCBC3EF}" srcOrd="8" destOrd="0" presId="urn:microsoft.com/office/officeart/2005/8/layout/radial5"/>
    <dgm:cxn modelId="{1C017FD9-F5BE-4598-B7E3-CCCA1CF80179}" type="presParOf" srcId="{620913B6-8545-4278-A2E7-6B3CDA8AC968}" destId="{0C49D618-9B28-44D1-B866-C8F7121DA91F}" srcOrd="9" destOrd="0" presId="urn:microsoft.com/office/officeart/2005/8/layout/radial5"/>
    <dgm:cxn modelId="{A2264A4F-0C39-4FC2-902B-F49A0C0611C3}" type="presParOf" srcId="{0C49D618-9B28-44D1-B866-C8F7121DA91F}" destId="{80B5A83F-EA75-4AA5-85A8-7C43D2DFA483}" srcOrd="0" destOrd="0" presId="urn:microsoft.com/office/officeart/2005/8/layout/radial5"/>
    <dgm:cxn modelId="{C441CDA1-C0EF-4B5B-8453-D643C7BC1B61}" type="presParOf" srcId="{620913B6-8545-4278-A2E7-6B3CDA8AC968}" destId="{700D2108-D3FD-44EE-91DC-F69CAF68AF6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6EAF9A-3E4A-4666-B794-24197A35201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97BF0F-63F8-4DC6-B99B-C61560B9D6C3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লাল</a:t>
          </a:r>
          <a:endParaRPr lang="en-US" sz="40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রঙের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ফুল</a:t>
          </a:r>
          <a:r>
            <a: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2F84D0-CC78-4388-95A8-4CD0A61B52A2}" type="parTrans" cxnId="{57BE7CFE-F4B0-45EE-A6FF-CE09E1008FC9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B89366-FCA5-4461-A2E9-9A846B06CCE6}" type="sibTrans" cxnId="{57BE7CFE-F4B0-45EE-A6FF-CE09E1008FC9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02FE89-C1DD-485E-AF66-ADAB38F6B63B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4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4BF8F1-7029-42E6-85A0-5ABAE7C80024}" type="parTrans" cxnId="{A2F7293B-2F3E-4476-8B4F-1C1267BB3DCA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11EDD0-7C1A-48C0-8764-D9A842EC013C}" type="sibTrans" cxnId="{A2F7293B-2F3E-4476-8B4F-1C1267BB3DCA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EDAF37-CB3C-4744-8EF1-1A560592E5C0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B958C4-1E8C-44E1-80AC-D77716AD138B}" type="parTrans" cxnId="{20DD008A-308A-4254-8004-6F0B432566D7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5D09CE-A7B5-48DC-A5FF-34C563865BAD}" type="sibTrans" cxnId="{20DD008A-308A-4254-8004-6F0B432566D7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9667CC-DE84-4AF2-A8B3-F624B9DC7AE5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85B72D-2AED-45B8-88F2-D59418386667}" type="parTrans" cxnId="{E14CEF35-C559-4B16-88C2-8E937591EE7E}">
      <dgm:prSet custT="1"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33D7DD-BEA0-4F01-91A0-902D1F77E3A4}" type="sibTrans" cxnId="{E14CEF35-C559-4B16-88C2-8E937591EE7E}">
      <dgm:prSet/>
      <dgm:spPr/>
      <dgm:t>
        <a:bodyPr/>
        <a:lstStyle/>
        <a:p>
          <a:endParaRPr lang="en-US" sz="4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E62201-B5D2-4775-BF8E-4E294F0508E5}">
      <dgm:prSet custT="1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202EE5-3526-4F78-AD71-1BF6039D28AB}" type="parTrans" cxnId="{A289E090-019E-48F1-8B4E-C77C07C1B5D3}">
      <dgm:prSet/>
      <dgm:spPr/>
      <dgm:t>
        <a:bodyPr/>
        <a:lstStyle/>
        <a:p>
          <a:endParaRPr lang="en-US"/>
        </a:p>
      </dgm:t>
    </dgm:pt>
    <dgm:pt modelId="{976F51F0-526B-4BCE-B7C5-C92E3EE9FCA4}" type="sibTrans" cxnId="{A289E090-019E-48F1-8B4E-C77C07C1B5D3}">
      <dgm:prSet/>
      <dgm:spPr/>
      <dgm:t>
        <a:bodyPr/>
        <a:lstStyle/>
        <a:p>
          <a:endParaRPr lang="en-US"/>
        </a:p>
      </dgm:t>
    </dgm:pt>
    <dgm:pt modelId="{02D20876-F5A0-4CE7-B0EA-45D4D4244982}">
      <dgm:prSet custT="1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4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373E3B-83EF-4DA7-905A-4EA5CF2636EA}" type="parTrans" cxnId="{47AFA3DA-8AC2-4CE7-8AD6-9CC5D35E03CB}">
      <dgm:prSet/>
      <dgm:spPr/>
      <dgm:t>
        <a:bodyPr/>
        <a:lstStyle/>
        <a:p>
          <a:endParaRPr lang="en-US"/>
        </a:p>
      </dgm:t>
    </dgm:pt>
    <dgm:pt modelId="{A91AE2C0-11F1-42E7-ACAB-40BA46BBDD56}" type="sibTrans" cxnId="{47AFA3DA-8AC2-4CE7-8AD6-9CC5D35E03CB}">
      <dgm:prSet/>
      <dgm:spPr/>
      <dgm:t>
        <a:bodyPr/>
        <a:lstStyle/>
        <a:p>
          <a:endParaRPr lang="en-US"/>
        </a:p>
      </dgm:t>
    </dgm:pt>
    <dgm:pt modelId="{620913B6-8545-4278-A2E7-6B3CDA8AC968}" type="pres">
      <dgm:prSet presAssocID="{9A6EAF9A-3E4A-4666-B794-24197A35201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4C0E0F-30D6-41AE-800A-C1E4E72A5CE0}" type="pres">
      <dgm:prSet presAssocID="{4297BF0F-63F8-4DC6-B99B-C61560B9D6C3}" presName="centerShape" presStyleLbl="node0" presStyleIdx="0" presStyleCnt="1" custScaleX="216417"/>
      <dgm:spPr/>
      <dgm:t>
        <a:bodyPr/>
        <a:lstStyle/>
        <a:p>
          <a:endParaRPr lang="en-US"/>
        </a:p>
      </dgm:t>
    </dgm:pt>
    <dgm:pt modelId="{F36C0090-9E44-41D4-81DF-E2D400E76C95}" type="pres">
      <dgm:prSet presAssocID="{9B4BF8F1-7029-42E6-85A0-5ABAE7C80024}" presName="parTrans" presStyleLbl="sibTrans2D1" presStyleIdx="0" presStyleCnt="5"/>
      <dgm:spPr/>
      <dgm:t>
        <a:bodyPr/>
        <a:lstStyle/>
        <a:p>
          <a:endParaRPr lang="en-US"/>
        </a:p>
      </dgm:t>
    </dgm:pt>
    <dgm:pt modelId="{A1603FC4-3053-424A-901D-29386C261CAF}" type="pres">
      <dgm:prSet presAssocID="{9B4BF8F1-7029-42E6-85A0-5ABAE7C8002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F0951FA-FB59-44CB-8240-C64E91D33D47}" type="pres">
      <dgm:prSet presAssocID="{3202FE89-C1DD-485E-AF66-ADAB38F6B63B}" presName="node" presStyleLbl="node1" presStyleIdx="0" presStyleCnt="5" custScaleX="130507" custScaleY="94325" custRadScaleRad="85656" custRadScaleInc="-4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EF7C4-06B6-4EF6-8A28-B094AAB7F19B}" type="pres">
      <dgm:prSet presAssocID="{6DB958C4-1E8C-44E1-80AC-D77716AD138B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454B23C-9F6F-4F87-8DFB-9B4386098010}" type="pres">
      <dgm:prSet presAssocID="{6DB958C4-1E8C-44E1-80AC-D77716AD138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17D02DD-8044-42DE-8578-506320C5651B}" type="pres">
      <dgm:prSet presAssocID="{71EDAF37-CB3C-4744-8EF1-1A560592E5C0}" presName="node" presStyleLbl="node1" presStyleIdx="1" presStyleCnt="5" custScaleX="153479" custRadScaleRad="128730" custRadScaleInc="20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49420-FF6E-4C5C-9FAC-9D98A8B10B5A}" type="pres">
      <dgm:prSet presAssocID="{F3373E3B-83EF-4DA7-905A-4EA5CF2636EA}" presName="parTrans" presStyleLbl="sibTrans2D1" presStyleIdx="2" presStyleCnt="5"/>
      <dgm:spPr/>
      <dgm:t>
        <a:bodyPr/>
        <a:lstStyle/>
        <a:p>
          <a:endParaRPr lang="en-US"/>
        </a:p>
      </dgm:t>
    </dgm:pt>
    <dgm:pt modelId="{ADABC967-2841-495B-AA9C-CE2DE926A362}" type="pres">
      <dgm:prSet presAssocID="{F3373E3B-83EF-4DA7-905A-4EA5CF2636E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4BEB02C-357A-4244-ACDE-86DA7E5C3021}" type="pres">
      <dgm:prSet presAssocID="{02D20876-F5A0-4CE7-B0EA-45D4D4244982}" presName="node" presStyleLbl="node1" presStyleIdx="2" presStyleCnt="5" custScaleX="153021" custRadScaleRad="112460" custRadScaleInc="-39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9D618-9B28-44D1-B866-C8F7121DA91F}" type="pres">
      <dgm:prSet presAssocID="{1A202EE5-3526-4F78-AD71-1BF6039D28AB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0B5A83F-EA75-4AA5-85A8-7C43D2DFA483}" type="pres">
      <dgm:prSet presAssocID="{1A202EE5-3526-4F78-AD71-1BF6039D28A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00D2108-D3FD-44EE-91DC-F69CAF68AF64}" type="pres">
      <dgm:prSet presAssocID="{DDE62201-B5D2-4775-BF8E-4E294F0508E5}" presName="node" presStyleLbl="node1" presStyleIdx="3" presStyleCnt="5" custScaleX="151385" custRadScaleRad="127271" custRadScaleInc="54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7FE7E-0821-4963-922E-9477EA1D6104}" type="pres">
      <dgm:prSet presAssocID="{7F85B72D-2AED-45B8-88F2-D59418386667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42656CE-6110-402A-B440-677D8D369749}" type="pres">
      <dgm:prSet presAssocID="{7F85B72D-2AED-45B8-88F2-D59418386667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070BC175-18D2-4A2D-9A19-E4A4F7A2F60E}" type="pres">
      <dgm:prSet presAssocID="{6B9667CC-DE84-4AF2-A8B3-F624B9DC7AE5}" presName="node" presStyleLbl="node1" presStyleIdx="4" presStyleCnt="5" custScaleX="138438" custScaleY="118664" custRadScaleRad="132291" custRadScaleInc="-10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4BDEE1-88D9-43E2-B525-F8E84DDE6A34}" type="presOf" srcId="{7F85B72D-2AED-45B8-88F2-D59418386667}" destId="{642656CE-6110-402A-B440-677D8D369749}" srcOrd="1" destOrd="0" presId="urn:microsoft.com/office/officeart/2005/8/layout/radial5"/>
    <dgm:cxn modelId="{DF88B2DD-0AE0-4DBF-89DA-BF4A426F7DEE}" type="presOf" srcId="{F3373E3B-83EF-4DA7-905A-4EA5CF2636EA}" destId="{27749420-FF6E-4C5C-9FAC-9D98A8B10B5A}" srcOrd="0" destOrd="0" presId="urn:microsoft.com/office/officeart/2005/8/layout/radial5"/>
    <dgm:cxn modelId="{63A7FA1C-56E3-40C9-95E8-47AC2FC449E2}" type="presOf" srcId="{02D20876-F5A0-4CE7-B0EA-45D4D4244982}" destId="{04BEB02C-357A-4244-ACDE-86DA7E5C3021}" srcOrd="0" destOrd="0" presId="urn:microsoft.com/office/officeart/2005/8/layout/radial5"/>
    <dgm:cxn modelId="{7CFC25ED-F4C5-4580-BF6D-C579D20E968B}" type="presOf" srcId="{71EDAF37-CB3C-4744-8EF1-1A560592E5C0}" destId="{517D02DD-8044-42DE-8578-506320C5651B}" srcOrd="0" destOrd="0" presId="urn:microsoft.com/office/officeart/2005/8/layout/radial5"/>
    <dgm:cxn modelId="{2B1161B1-AEE7-4F16-9A16-00C0D8577D0E}" type="presOf" srcId="{9B4BF8F1-7029-42E6-85A0-5ABAE7C80024}" destId="{A1603FC4-3053-424A-901D-29386C261CAF}" srcOrd="1" destOrd="0" presId="urn:microsoft.com/office/officeart/2005/8/layout/radial5"/>
    <dgm:cxn modelId="{FA283D23-B5AB-42D8-A9D5-60A0C681A68E}" type="presOf" srcId="{9A6EAF9A-3E4A-4666-B794-24197A352016}" destId="{620913B6-8545-4278-A2E7-6B3CDA8AC968}" srcOrd="0" destOrd="0" presId="urn:microsoft.com/office/officeart/2005/8/layout/radial5"/>
    <dgm:cxn modelId="{FDCB5CCC-4A4E-47B9-AC5E-91564DEB061A}" type="presOf" srcId="{1A202EE5-3526-4F78-AD71-1BF6039D28AB}" destId="{0C49D618-9B28-44D1-B866-C8F7121DA91F}" srcOrd="0" destOrd="0" presId="urn:microsoft.com/office/officeart/2005/8/layout/radial5"/>
    <dgm:cxn modelId="{5FC50983-CA65-430D-ABC4-B8168D4FEDFD}" type="presOf" srcId="{6DB958C4-1E8C-44E1-80AC-D77716AD138B}" destId="{F454B23C-9F6F-4F87-8DFB-9B4386098010}" srcOrd="1" destOrd="0" presId="urn:microsoft.com/office/officeart/2005/8/layout/radial5"/>
    <dgm:cxn modelId="{A2F7293B-2F3E-4476-8B4F-1C1267BB3DCA}" srcId="{4297BF0F-63F8-4DC6-B99B-C61560B9D6C3}" destId="{3202FE89-C1DD-485E-AF66-ADAB38F6B63B}" srcOrd="0" destOrd="0" parTransId="{9B4BF8F1-7029-42E6-85A0-5ABAE7C80024}" sibTransId="{0C11EDD0-7C1A-48C0-8764-D9A842EC013C}"/>
    <dgm:cxn modelId="{E14CEF35-C559-4B16-88C2-8E937591EE7E}" srcId="{4297BF0F-63F8-4DC6-B99B-C61560B9D6C3}" destId="{6B9667CC-DE84-4AF2-A8B3-F624B9DC7AE5}" srcOrd="4" destOrd="0" parTransId="{7F85B72D-2AED-45B8-88F2-D59418386667}" sibTransId="{CF33D7DD-BEA0-4F01-91A0-902D1F77E3A4}"/>
    <dgm:cxn modelId="{F44EF276-510F-49E6-871B-C39D7D4650D3}" type="presOf" srcId="{1A202EE5-3526-4F78-AD71-1BF6039D28AB}" destId="{80B5A83F-EA75-4AA5-85A8-7C43D2DFA483}" srcOrd="1" destOrd="0" presId="urn:microsoft.com/office/officeart/2005/8/layout/radial5"/>
    <dgm:cxn modelId="{ACAA189E-0B58-4C48-8F9F-F828790D225B}" type="presOf" srcId="{9B4BF8F1-7029-42E6-85A0-5ABAE7C80024}" destId="{F36C0090-9E44-41D4-81DF-E2D400E76C95}" srcOrd="0" destOrd="0" presId="urn:microsoft.com/office/officeart/2005/8/layout/radial5"/>
    <dgm:cxn modelId="{FA3C3EB9-5865-45F9-AB7D-1D0F6C4D6044}" type="presOf" srcId="{DDE62201-B5D2-4775-BF8E-4E294F0508E5}" destId="{700D2108-D3FD-44EE-91DC-F69CAF68AF64}" srcOrd="0" destOrd="0" presId="urn:microsoft.com/office/officeart/2005/8/layout/radial5"/>
    <dgm:cxn modelId="{0E5A8F68-4B9D-4917-9F78-D83034FAFCC9}" type="presOf" srcId="{F3373E3B-83EF-4DA7-905A-4EA5CF2636EA}" destId="{ADABC967-2841-495B-AA9C-CE2DE926A362}" srcOrd="1" destOrd="0" presId="urn:microsoft.com/office/officeart/2005/8/layout/radial5"/>
    <dgm:cxn modelId="{A289E090-019E-48F1-8B4E-C77C07C1B5D3}" srcId="{4297BF0F-63F8-4DC6-B99B-C61560B9D6C3}" destId="{DDE62201-B5D2-4775-BF8E-4E294F0508E5}" srcOrd="3" destOrd="0" parTransId="{1A202EE5-3526-4F78-AD71-1BF6039D28AB}" sibTransId="{976F51F0-526B-4BCE-B7C5-C92E3EE9FCA4}"/>
    <dgm:cxn modelId="{47AFA3DA-8AC2-4CE7-8AD6-9CC5D35E03CB}" srcId="{4297BF0F-63F8-4DC6-B99B-C61560B9D6C3}" destId="{02D20876-F5A0-4CE7-B0EA-45D4D4244982}" srcOrd="2" destOrd="0" parTransId="{F3373E3B-83EF-4DA7-905A-4EA5CF2636EA}" sibTransId="{A91AE2C0-11F1-42E7-ACAB-40BA46BBDD56}"/>
    <dgm:cxn modelId="{F8A04937-BC73-46BD-B347-CB97902639F4}" type="presOf" srcId="{3202FE89-C1DD-485E-AF66-ADAB38F6B63B}" destId="{AF0951FA-FB59-44CB-8240-C64E91D33D47}" srcOrd="0" destOrd="0" presId="urn:microsoft.com/office/officeart/2005/8/layout/radial5"/>
    <dgm:cxn modelId="{57BE7CFE-F4B0-45EE-A6FF-CE09E1008FC9}" srcId="{9A6EAF9A-3E4A-4666-B794-24197A352016}" destId="{4297BF0F-63F8-4DC6-B99B-C61560B9D6C3}" srcOrd="0" destOrd="0" parTransId="{D32F84D0-CC78-4388-95A8-4CD0A61B52A2}" sibTransId="{9EB89366-FCA5-4461-A2E9-9A846B06CCE6}"/>
    <dgm:cxn modelId="{DB585992-506F-4193-8AF4-4FB4869B1029}" type="presOf" srcId="{6B9667CC-DE84-4AF2-A8B3-F624B9DC7AE5}" destId="{070BC175-18D2-4A2D-9A19-E4A4F7A2F60E}" srcOrd="0" destOrd="0" presId="urn:microsoft.com/office/officeart/2005/8/layout/radial5"/>
    <dgm:cxn modelId="{4008EC7C-539D-480A-9BEF-CC3CB9000A3B}" type="presOf" srcId="{7F85B72D-2AED-45B8-88F2-D59418386667}" destId="{2857FE7E-0821-4963-922E-9477EA1D6104}" srcOrd="0" destOrd="0" presId="urn:microsoft.com/office/officeart/2005/8/layout/radial5"/>
    <dgm:cxn modelId="{6180BA99-7153-4428-9281-E8FDE0089E81}" type="presOf" srcId="{6DB958C4-1E8C-44E1-80AC-D77716AD138B}" destId="{125EF7C4-06B6-4EF6-8A28-B094AAB7F19B}" srcOrd="0" destOrd="0" presId="urn:microsoft.com/office/officeart/2005/8/layout/radial5"/>
    <dgm:cxn modelId="{20DD008A-308A-4254-8004-6F0B432566D7}" srcId="{4297BF0F-63F8-4DC6-B99B-C61560B9D6C3}" destId="{71EDAF37-CB3C-4744-8EF1-1A560592E5C0}" srcOrd="1" destOrd="0" parTransId="{6DB958C4-1E8C-44E1-80AC-D77716AD138B}" sibTransId="{305D09CE-A7B5-48DC-A5FF-34C563865BAD}"/>
    <dgm:cxn modelId="{8EFE5EB0-2EE7-49E2-99F3-48B6FFC0CB25}" type="presOf" srcId="{4297BF0F-63F8-4DC6-B99B-C61560B9D6C3}" destId="{7F4C0E0F-30D6-41AE-800A-C1E4E72A5CE0}" srcOrd="0" destOrd="0" presId="urn:microsoft.com/office/officeart/2005/8/layout/radial5"/>
    <dgm:cxn modelId="{F288C77E-A239-4D87-9D91-13960B1AEDFD}" type="presParOf" srcId="{620913B6-8545-4278-A2E7-6B3CDA8AC968}" destId="{7F4C0E0F-30D6-41AE-800A-C1E4E72A5CE0}" srcOrd="0" destOrd="0" presId="urn:microsoft.com/office/officeart/2005/8/layout/radial5"/>
    <dgm:cxn modelId="{6091ACFD-2673-43F2-838E-1F50F90A3FDD}" type="presParOf" srcId="{620913B6-8545-4278-A2E7-6B3CDA8AC968}" destId="{F36C0090-9E44-41D4-81DF-E2D400E76C95}" srcOrd="1" destOrd="0" presId="urn:microsoft.com/office/officeart/2005/8/layout/radial5"/>
    <dgm:cxn modelId="{98924A11-93CC-4534-AFC3-B537968FB851}" type="presParOf" srcId="{F36C0090-9E44-41D4-81DF-E2D400E76C95}" destId="{A1603FC4-3053-424A-901D-29386C261CAF}" srcOrd="0" destOrd="0" presId="urn:microsoft.com/office/officeart/2005/8/layout/radial5"/>
    <dgm:cxn modelId="{7525AB14-0F99-4F59-9827-EE6948992E0C}" type="presParOf" srcId="{620913B6-8545-4278-A2E7-6B3CDA8AC968}" destId="{AF0951FA-FB59-44CB-8240-C64E91D33D47}" srcOrd="2" destOrd="0" presId="urn:microsoft.com/office/officeart/2005/8/layout/radial5"/>
    <dgm:cxn modelId="{A91E472A-718E-499A-8020-CACA8DD52EDD}" type="presParOf" srcId="{620913B6-8545-4278-A2E7-6B3CDA8AC968}" destId="{125EF7C4-06B6-4EF6-8A28-B094AAB7F19B}" srcOrd="3" destOrd="0" presId="urn:microsoft.com/office/officeart/2005/8/layout/radial5"/>
    <dgm:cxn modelId="{60CE6479-3952-4C8B-92A9-442768F8B8A0}" type="presParOf" srcId="{125EF7C4-06B6-4EF6-8A28-B094AAB7F19B}" destId="{F454B23C-9F6F-4F87-8DFB-9B4386098010}" srcOrd="0" destOrd="0" presId="urn:microsoft.com/office/officeart/2005/8/layout/radial5"/>
    <dgm:cxn modelId="{87474A0B-D677-4404-93AB-CD951F710EAB}" type="presParOf" srcId="{620913B6-8545-4278-A2E7-6B3CDA8AC968}" destId="{517D02DD-8044-42DE-8578-506320C5651B}" srcOrd="4" destOrd="0" presId="urn:microsoft.com/office/officeart/2005/8/layout/radial5"/>
    <dgm:cxn modelId="{ED232EB5-F31C-45FD-BAA0-9F3405783617}" type="presParOf" srcId="{620913B6-8545-4278-A2E7-6B3CDA8AC968}" destId="{27749420-FF6E-4C5C-9FAC-9D98A8B10B5A}" srcOrd="5" destOrd="0" presId="urn:microsoft.com/office/officeart/2005/8/layout/radial5"/>
    <dgm:cxn modelId="{C41EBC5C-4F4B-48A3-BB7D-11A8131850E4}" type="presParOf" srcId="{27749420-FF6E-4C5C-9FAC-9D98A8B10B5A}" destId="{ADABC967-2841-495B-AA9C-CE2DE926A362}" srcOrd="0" destOrd="0" presId="urn:microsoft.com/office/officeart/2005/8/layout/radial5"/>
    <dgm:cxn modelId="{918AF5B8-2C22-4410-94F4-26B1D8C4A388}" type="presParOf" srcId="{620913B6-8545-4278-A2E7-6B3CDA8AC968}" destId="{04BEB02C-357A-4244-ACDE-86DA7E5C3021}" srcOrd="6" destOrd="0" presId="urn:microsoft.com/office/officeart/2005/8/layout/radial5"/>
    <dgm:cxn modelId="{1C017FD9-F5BE-4598-B7E3-CCCA1CF80179}" type="presParOf" srcId="{620913B6-8545-4278-A2E7-6B3CDA8AC968}" destId="{0C49D618-9B28-44D1-B866-C8F7121DA91F}" srcOrd="7" destOrd="0" presId="urn:microsoft.com/office/officeart/2005/8/layout/radial5"/>
    <dgm:cxn modelId="{A2264A4F-0C39-4FC2-902B-F49A0C0611C3}" type="presParOf" srcId="{0C49D618-9B28-44D1-B866-C8F7121DA91F}" destId="{80B5A83F-EA75-4AA5-85A8-7C43D2DFA483}" srcOrd="0" destOrd="0" presId="urn:microsoft.com/office/officeart/2005/8/layout/radial5"/>
    <dgm:cxn modelId="{C441CDA1-C0EF-4B5B-8453-D643C7BC1B61}" type="presParOf" srcId="{620913B6-8545-4278-A2E7-6B3CDA8AC968}" destId="{700D2108-D3FD-44EE-91DC-F69CAF68AF64}" srcOrd="8" destOrd="0" presId="urn:microsoft.com/office/officeart/2005/8/layout/radial5"/>
    <dgm:cxn modelId="{F7D7C435-C5B3-46E7-8977-5D83AB309DB6}" type="presParOf" srcId="{620913B6-8545-4278-A2E7-6B3CDA8AC968}" destId="{2857FE7E-0821-4963-922E-9477EA1D6104}" srcOrd="9" destOrd="0" presId="urn:microsoft.com/office/officeart/2005/8/layout/radial5"/>
    <dgm:cxn modelId="{247BFAE1-F123-4701-B21E-47149F82C73C}" type="presParOf" srcId="{2857FE7E-0821-4963-922E-9477EA1D6104}" destId="{642656CE-6110-402A-B440-677D8D369749}" srcOrd="0" destOrd="0" presId="urn:microsoft.com/office/officeart/2005/8/layout/radial5"/>
    <dgm:cxn modelId="{C50BF08F-CCAC-4FBE-BB97-76A53FC427EB}" type="presParOf" srcId="{620913B6-8545-4278-A2E7-6B3CDA8AC968}" destId="{070BC175-18D2-4A2D-9A19-E4A4F7A2F60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C0E0F-30D6-41AE-800A-C1E4E72A5CE0}">
      <dsp:nvSpPr>
        <dsp:cNvPr id="0" name=""/>
        <dsp:cNvSpPr/>
      </dsp:nvSpPr>
      <dsp:spPr>
        <a:xfrm>
          <a:off x="3815875" y="2364459"/>
          <a:ext cx="2841540" cy="2513331"/>
        </a:xfrm>
        <a:prstGeom prst="ellipse">
          <a:avLst/>
        </a:prstGeom>
        <a:solidFill>
          <a:schemeClr val="accent4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সাদা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রঙের ফুল</a:t>
          </a:r>
          <a:endParaRPr lang="en-US" sz="4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32009" y="2732528"/>
        <a:ext cx="2009272" cy="1777193"/>
      </dsp:txXfrm>
    </dsp:sp>
    <dsp:sp modelId="{F36C0090-9E44-41D4-81DF-E2D400E76C95}">
      <dsp:nvSpPr>
        <dsp:cNvPr id="0" name=""/>
        <dsp:cNvSpPr/>
      </dsp:nvSpPr>
      <dsp:spPr>
        <a:xfrm rot="15580922">
          <a:off x="4995747" y="2036482"/>
          <a:ext cx="22632" cy="6471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999750" y="2169255"/>
        <a:ext cx="15842" cy="388301"/>
      </dsp:txXfrm>
    </dsp:sp>
    <dsp:sp modelId="{AF0951FA-FB59-44CB-8240-C64E91D33D47}">
      <dsp:nvSpPr>
        <dsp:cNvPr id="0" name=""/>
        <dsp:cNvSpPr/>
      </dsp:nvSpPr>
      <dsp:spPr>
        <a:xfrm>
          <a:off x="3266776" y="440781"/>
          <a:ext cx="3128273" cy="1903433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24901" y="719532"/>
        <a:ext cx="2212023" cy="1345931"/>
      </dsp:txXfrm>
    </dsp:sp>
    <dsp:sp modelId="{125EF7C4-06B6-4EF6-8A28-B094AAB7F19B}">
      <dsp:nvSpPr>
        <dsp:cNvPr id="0" name=""/>
        <dsp:cNvSpPr/>
      </dsp:nvSpPr>
      <dsp:spPr>
        <a:xfrm rot="20623874">
          <a:off x="6687167" y="2835183"/>
          <a:ext cx="267651" cy="6471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88775" y="2975863"/>
        <a:ext cx="187356" cy="388301"/>
      </dsp:txXfrm>
    </dsp:sp>
    <dsp:sp modelId="{517D02DD-8044-42DE-8578-506320C5651B}">
      <dsp:nvSpPr>
        <dsp:cNvPr id="0" name=""/>
        <dsp:cNvSpPr/>
      </dsp:nvSpPr>
      <dsp:spPr>
        <a:xfrm>
          <a:off x="6943049" y="1745161"/>
          <a:ext cx="2921370" cy="1903433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70874" y="2023912"/>
        <a:ext cx="2065720" cy="1345931"/>
      </dsp:txXfrm>
    </dsp:sp>
    <dsp:sp modelId="{27749420-FF6E-4C5C-9FAC-9D98A8B10B5A}">
      <dsp:nvSpPr>
        <dsp:cNvPr id="0" name=""/>
        <dsp:cNvSpPr/>
      </dsp:nvSpPr>
      <dsp:spPr>
        <a:xfrm rot="2050056">
          <a:off x="6414551" y="4164091"/>
          <a:ext cx="197471" cy="6471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419664" y="4276889"/>
        <a:ext cx="138230" cy="388301"/>
      </dsp:txXfrm>
    </dsp:sp>
    <dsp:sp modelId="{04BEB02C-357A-4244-ACDE-86DA7E5C3021}">
      <dsp:nvSpPr>
        <dsp:cNvPr id="0" name=""/>
        <dsp:cNvSpPr/>
      </dsp:nvSpPr>
      <dsp:spPr>
        <a:xfrm>
          <a:off x="6225790" y="4329328"/>
          <a:ext cx="2912652" cy="1903433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52338" y="4608079"/>
        <a:ext cx="2059556" cy="1345931"/>
      </dsp:txXfrm>
    </dsp:sp>
    <dsp:sp modelId="{190C37AB-DC33-4E61-BAA6-5146F72269CB}">
      <dsp:nvSpPr>
        <dsp:cNvPr id="0" name=""/>
        <dsp:cNvSpPr/>
      </dsp:nvSpPr>
      <dsp:spPr>
        <a:xfrm rot="8483249">
          <a:off x="3864331" y="4289088"/>
          <a:ext cx="261560" cy="6471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934222" y="4394037"/>
        <a:ext cx="183092" cy="388301"/>
      </dsp:txXfrm>
    </dsp:sp>
    <dsp:sp modelId="{D894226D-CBD4-40FD-9192-A44E2BCBC3EF}">
      <dsp:nvSpPr>
        <dsp:cNvPr id="0" name=""/>
        <dsp:cNvSpPr/>
      </dsp:nvSpPr>
      <dsp:spPr>
        <a:xfrm>
          <a:off x="1379544" y="4562238"/>
          <a:ext cx="2974114" cy="1903433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15093" y="4840989"/>
        <a:ext cx="2103016" cy="1345931"/>
      </dsp:txXfrm>
    </dsp:sp>
    <dsp:sp modelId="{0C49D618-9B28-44D1-B866-C8F7121DA91F}">
      <dsp:nvSpPr>
        <dsp:cNvPr id="0" name=""/>
        <dsp:cNvSpPr/>
      </dsp:nvSpPr>
      <dsp:spPr>
        <a:xfrm rot="11465086">
          <a:off x="3260137" y="2951607"/>
          <a:ext cx="421566" cy="6471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385427" y="3093198"/>
        <a:ext cx="295096" cy="388301"/>
      </dsp:txXfrm>
    </dsp:sp>
    <dsp:sp modelId="{700D2108-D3FD-44EE-91DC-F69CAF68AF64}">
      <dsp:nvSpPr>
        <dsp:cNvPr id="0" name=""/>
        <dsp:cNvSpPr/>
      </dsp:nvSpPr>
      <dsp:spPr>
        <a:xfrm>
          <a:off x="246886" y="1974102"/>
          <a:ext cx="2881512" cy="1903433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8874" y="2252853"/>
        <a:ext cx="2037536" cy="1345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C0E0F-30D6-41AE-800A-C1E4E72A5CE0}">
      <dsp:nvSpPr>
        <dsp:cNvPr id="0" name=""/>
        <dsp:cNvSpPr/>
      </dsp:nvSpPr>
      <dsp:spPr>
        <a:xfrm>
          <a:off x="3342525" y="2750758"/>
          <a:ext cx="4291035" cy="1982762"/>
        </a:xfrm>
        <a:prstGeom prst="ellipse">
          <a:avLst/>
        </a:prstGeom>
        <a:solidFill>
          <a:schemeClr val="accent4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লাল</a:t>
          </a:r>
          <a:endParaRPr lang="en-US" sz="4000" kern="1200" dirty="0" smtClean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রঙের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ফুল</a:t>
          </a:r>
          <a:r>
            <a:rPr lang="en-US" sz="40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70933" y="3041127"/>
        <a:ext cx="3034219" cy="1402024"/>
      </dsp:txXfrm>
    </dsp:sp>
    <dsp:sp modelId="{F36C0090-9E44-41D4-81DF-E2D400E76C95}">
      <dsp:nvSpPr>
        <dsp:cNvPr id="0" name=""/>
        <dsp:cNvSpPr/>
      </dsp:nvSpPr>
      <dsp:spPr>
        <a:xfrm rot="16109755">
          <a:off x="5336824" y="2195218"/>
          <a:ext cx="238902" cy="674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373600" y="2365869"/>
        <a:ext cx="167231" cy="404483"/>
      </dsp:txXfrm>
    </dsp:sp>
    <dsp:sp modelId="{AF0951FA-FB59-44CB-8240-C64E91D33D47}">
      <dsp:nvSpPr>
        <dsp:cNvPr id="0" name=""/>
        <dsp:cNvSpPr/>
      </dsp:nvSpPr>
      <dsp:spPr>
        <a:xfrm>
          <a:off x="4131811" y="430154"/>
          <a:ext cx="2587644" cy="187024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10763" y="704044"/>
        <a:ext cx="1829740" cy="1322460"/>
      </dsp:txXfrm>
    </dsp:sp>
    <dsp:sp modelId="{125EF7C4-06B6-4EF6-8A28-B094AAB7F19B}">
      <dsp:nvSpPr>
        <dsp:cNvPr id="0" name=""/>
        <dsp:cNvSpPr/>
      </dsp:nvSpPr>
      <dsp:spPr>
        <a:xfrm rot="20952950">
          <a:off x="7485891" y="3021130"/>
          <a:ext cx="35724" cy="674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85986" y="3156961"/>
        <a:ext cx="25007" cy="404483"/>
      </dsp:txXfrm>
    </dsp:sp>
    <dsp:sp modelId="{517D02DD-8044-42DE-8578-506320C5651B}">
      <dsp:nvSpPr>
        <dsp:cNvPr id="0" name=""/>
        <dsp:cNvSpPr/>
      </dsp:nvSpPr>
      <dsp:spPr>
        <a:xfrm>
          <a:off x="7476727" y="2082148"/>
          <a:ext cx="3043124" cy="1982762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22382" y="2372517"/>
        <a:ext cx="2151814" cy="1402024"/>
      </dsp:txXfrm>
    </dsp:sp>
    <dsp:sp modelId="{27749420-FF6E-4C5C-9FAC-9D98A8B10B5A}">
      <dsp:nvSpPr>
        <dsp:cNvPr id="0" name=""/>
        <dsp:cNvSpPr/>
      </dsp:nvSpPr>
      <dsp:spPr>
        <a:xfrm rot="2390213">
          <a:off x="6586620" y="4443083"/>
          <a:ext cx="291310" cy="674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596763" y="4549919"/>
        <a:ext cx="203917" cy="404483"/>
      </dsp:txXfrm>
    </dsp:sp>
    <dsp:sp modelId="{04BEB02C-357A-4244-ACDE-86DA7E5C3021}">
      <dsp:nvSpPr>
        <dsp:cNvPr id="0" name=""/>
        <dsp:cNvSpPr/>
      </dsp:nvSpPr>
      <dsp:spPr>
        <a:xfrm>
          <a:off x="6368104" y="4750547"/>
          <a:ext cx="3034043" cy="1982762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12429" y="5040916"/>
        <a:ext cx="2145393" cy="1402024"/>
      </dsp:txXfrm>
    </dsp:sp>
    <dsp:sp modelId="{0C49D618-9B28-44D1-B866-C8F7121DA91F}">
      <dsp:nvSpPr>
        <dsp:cNvPr id="0" name=""/>
        <dsp:cNvSpPr/>
      </dsp:nvSpPr>
      <dsp:spPr>
        <a:xfrm rot="8729424">
          <a:off x="3747132" y="4452837"/>
          <a:ext cx="433893" cy="674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865847" y="4550792"/>
        <a:ext cx="303725" cy="404483"/>
      </dsp:txXfrm>
    </dsp:sp>
    <dsp:sp modelId="{700D2108-D3FD-44EE-91DC-F69CAF68AF64}">
      <dsp:nvSpPr>
        <dsp:cNvPr id="0" name=""/>
        <dsp:cNvSpPr/>
      </dsp:nvSpPr>
      <dsp:spPr>
        <a:xfrm>
          <a:off x="1076056" y="4752277"/>
          <a:ext cx="3001605" cy="1982762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15631" y="5042646"/>
        <a:ext cx="2122455" cy="1402024"/>
      </dsp:txXfrm>
    </dsp:sp>
    <dsp:sp modelId="{2857FE7E-0821-4963-922E-9477EA1D6104}">
      <dsp:nvSpPr>
        <dsp:cNvPr id="0" name=""/>
        <dsp:cNvSpPr/>
      </dsp:nvSpPr>
      <dsp:spPr>
        <a:xfrm rot="11645748">
          <a:off x="3330398" y="2887933"/>
          <a:ext cx="196393" cy="674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88429" y="3029936"/>
        <a:ext cx="137475" cy="404483"/>
      </dsp:txXfrm>
    </dsp:sp>
    <dsp:sp modelId="{070BC175-18D2-4A2D-9A19-E4A4F7A2F60E}">
      <dsp:nvSpPr>
        <dsp:cNvPr id="0" name=""/>
        <dsp:cNvSpPr/>
      </dsp:nvSpPr>
      <dsp:spPr>
        <a:xfrm>
          <a:off x="553961" y="1671384"/>
          <a:ext cx="2744897" cy="2352825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5942" y="2015947"/>
        <a:ext cx="1940935" cy="1663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C2A9F-25D4-4A30-94A1-422531A2D028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A32C5-7F55-4510-B33B-5555E9D29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9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CAF6-6F41-4364-80EF-1C18D7554E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36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মাক্সুদা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CAF6-6F41-4364-80EF-1C18D7554E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48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নীরব পাঠ ( জহির 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5B44CE-2661-4274-84E8-5556E538FD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322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5B44CE-2661-4274-84E8-5556E538FD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79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FFC477-A1F3-4262-91CB-31EC4AE74406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BCA2C4-495F-43C7-9965-C3598678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C477-A1F3-4262-91CB-31EC4AE74406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A2C4-495F-43C7-9965-C3598678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C477-A1F3-4262-91CB-31EC4AE74406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A2C4-495F-43C7-9965-C3598678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C477-A1F3-4262-91CB-31EC4AE74406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A2C4-495F-43C7-9965-C3598678FC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C477-A1F3-4262-91CB-31EC4AE74406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A2C4-495F-43C7-9965-C3598678FC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C477-A1F3-4262-91CB-31EC4AE74406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A2C4-495F-43C7-9965-C3598678FC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C477-A1F3-4262-91CB-31EC4AE74406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A2C4-495F-43C7-9965-C3598678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C477-A1F3-4262-91CB-31EC4AE74406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A2C4-495F-43C7-9965-C3598678FC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C477-A1F3-4262-91CB-31EC4AE74406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A2C4-495F-43C7-9965-C3598678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1DFFC477-A1F3-4262-91CB-31EC4AE74406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A2C4-495F-43C7-9965-C3598678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FFC477-A1F3-4262-91CB-31EC4AE74406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BCA2C4-495F-43C7-9965-C3598678FC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FFC477-A1F3-4262-91CB-31EC4AE74406}" type="datetimeFigureOut">
              <a:rPr lang="en-US" smtClean="0"/>
              <a:pPr/>
              <a:t>4/11/2021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8BCA2C4-495F-43C7-9965-C3598678F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903801"/>
            <a:ext cx="10681855" cy="24799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1050" b="1" dirty="0" err="1" smtClean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050" b="1" dirty="0" smtClean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" b="1" dirty="0" err="1" smtClean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1050" b="1" dirty="0" smtClean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" b="1" dirty="0" err="1" smtClean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endParaRPr lang="en-US" sz="1050" b="1" dirty="0">
              <a:ln w="9525">
                <a:solidFill>
                  <a:schemeClr val="bg1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189" y="173853"/>
            <a:ext cx="6539345" cy="35052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10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5"/>
    </mc:Choice>
    <mc:Fallback xmlns="">
      <p:transition spd="slow" advTm="11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0837"/>
            <a:ext cx="12192000" cy="523701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57200" y="5514106"/>
            <a:ext cx="10875818" cy="12607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 ফুল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7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"/>
    </mc:Choice>
    <mc:Fallback xmlns="">
      <p:transition spd="slow" advTm="1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4725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" y="5472547"/>
            <a:ext cx="12192000" cy="13854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 ফুল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0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"/>
    </mc:Choice>
    <mc:Fallback xmlns="">
      <p:transition spd="slow" advTm="1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12192000" cy="5237018"/>
          </a:xfrm>
          <a:prstGeom prst="flowChart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0" y="5098473"/>
            <a:ext cx="12192000" cy="17595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বেলি ফুল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"/>
    </mc:Choice>
    <mc:Fallback xmlns="">
      <p:transition spd="slow" advTm="1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138544"/>
            <a:ext cx="12192000" cy="4585855"/>
          </a:xfrm>
          <a:prstGeom prst="flowChartProcess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                        </a:t>
            </a: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0" y="4724400"/>
            <a:ext cx="12011891" cy="1565564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শিউলি ফুল</a:t>
            </a:r>
            <a:endParaRPr lang="en-US" sz="8000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65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"/>
    </mc:Choice>
    <mc:Fallback xmlns="">
      <p:transition spd="slow" advTm="1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52924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66255" y="5292436"/>
            <a:ext cx="11457709" cy="15655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59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"/>
    </mc:Choice>
    <mc:Fallback xmlns="">
      <p:transition spd="slow" advTm="1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12095017" cy="5181600"/>
          </a:xfrm>
          <a:prstGeom prst="flowChart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1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"/>
    </mc:Choice>
    <mc:Fallback xmlns="">
      <p:transition spd="slow" advTm="1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66255" y="277091"/>
            <a:ext cx="12025745" cy="6580909"/>
          </a:xfrm>
          <a:prstGeom prst="flowChartPredefined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সরব</a:t>
            </a:r>
            <a:r>
              <a:rPr lang="bn-BD" sz="8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80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7"/>
    </mc:Choice>
    <mc:Fallback xmlns="">
      <p:transition spd="slow" advTm="2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6065785"/>
              </p:ext>
            </p:extLst>
          </p:nvPr>
        </p:nvGraphicFramePr>
        <p:xfrm>
          <a:off x="831273" y="124691"/>
          <a:ext cx="10493220" cy="6733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10877551" y="571783"/>
            <a:ext cx="1314449" cy="6583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77550" y="1348037"/>
            <a:ext cx="1314449" cy="6583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95079" y="3491345"/>
            <a:ext cx="2008083" cy="6583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95079" y="4267599"/>
            <a:ext cx="2008083" cy="6583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গন্ধরাজ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7268" y="5043853"/>
            <a:ext cx="1314449" cy="6583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1"/>
    </mc:Choice>
    <mc:Fallback xmlns="">
      <p:transition spd="slow" advTm="4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4C0E0F-30D6-41AE-800A-C1E4E72A5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7F4C0E0F-30D6-41AE-800A-C1E4E72A5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C0090-9E44-41D4-81DF-E2D400E76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F36C0090-9E44-41D4-81DF-E2D400E76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0951FA-FB59-44CB-8240-C64E91D33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AF0951FA-FB59-44CB-8240-C64E91D33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5EF7C4-06B6-4EF6-8A28-B094AAB7F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125EF7C4-06B6-4EF6-8A28-B094AAB7F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7D02DD-8044-42DE-8578-506320C56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517D02DD-8044-42DE-8578-506320C56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749420-FF6E-4C5C-9FAC-9D98A8B10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27749420-FF6E-4C5C-9FAC-9D98A8B10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BEB02C-357A-4244-ACDE-86DA7E5C3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4BEB02C-357A-4244-ACDE-86DA7E5C3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0C37AB-DC33-4E61-BAA6-5146F7226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190C37AB-DC33-4E61-BAA6-5146F7226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94226D-CBD4-40FD-9192-A44E2BCBC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D894226D-CBD4-40FD-9192-A44E2BCBC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49D618-9B28-44D1-B866-C8F7121DA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0C49D618-9B28-44D1-B866-C8F7121DA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0D2108-D3FD-44EE-91DC-F69CAF68A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700D2108-D3FD-44EE-91DC-F69CAF68A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-0.59596 -0.031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5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31067 0.0481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7734 0.312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67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76067 0.2284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34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-0.86184 -0.253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99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6152791"/>
              </p:ext>
            </p:extLst>
          </p:nvPr>
        </p:nvGraphicFramePr>
        <p:xfrm>
          <a:off x="831273" y="124691"/>
          <a:ext cx="11125200" cy="70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12316691" y="1039091"/>
            <a:ext cx="1163782" cy="6234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16691" y="1898073"/>
            <a:ext cx="1163782" cy="6234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16691" y="2757055"/>
            <a:ext cx="1163782" cy="6234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16691" y="3616037"/>
            <a:ext cx="1163782" cy="6234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16691" y="4378038"/>
            <a:ext cx="1163782" cy="6234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8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3"/>
    </mc:Choice>
    <mc:Fallback xmlns="">
      <p:transition spd="slow" advTm="4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0.52942 -0.118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71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33841 0.410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24583 -0.079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0.77669 0.157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41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83294 0.240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54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091"/>
            <a:ext cx="12192000" cy="999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যুক্ত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বর্ন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1671" y="1350817"/>
            <a:ext cx="2258291" cy="1136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সুগন্ধ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21672" y="2783112"/>
            <a:ext cx="2258291" cy="1136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21671" y="4140857"/>
            <a:ext cx="2258291" cy="1136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21671" y="5498602"/>
            <a:ext cx="2258291" cy="1136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937162" y="1350816"/>
            <a:ext cx="2258291" cy="1136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486398" y="1350816"/>
            <a:ext cx="2258291" cy="1136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132614" y="1316179"/>
            <a:ext cx="2258291" cy="1136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784763" y="2763156"/>
            <a:ext cx="2258291" cy="1136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500254" y="2817749"/>
            <a:ext cx="2258291" cy="1136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132613" y="2817749"/>
            <a:ext cx="2258291" cy="1136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6126686" y="1350816"/>
            <a:ext cx="2258291" cy="113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2784762" y="4195449"/>
            <a:ext cx="2258291" cy="1136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486397" y="4140856"/>
            <a:ext cx="2258291" cy="1136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132614" y="4140856"/>
            <a:ext cx="2258291" cy="1136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784762" y="5530802"/>
            <a:ext cx="2258291" cy="1136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486396" y="5463963"/>
            <a:ext cx="2258291" cy="1136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132613" y="5498602"/>
            <a:ext cx="2258291" cy="11360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72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0"/>
    </mc:Choice>
    <mc:Fallback xmlns="">
      <p:transition spd="slow" advTm="11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4" grpId="0" animBg="1"/>
      <p:bldP spid="106" grpId="0" animBg="1"/>
      <p:bldP spid="107" grpId="0" animBg="1"/>
      <p:bldP spid="107" grpId="1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045" y="351692"/>
            <a:ext cx="10728549" cy="19132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8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418045" y="2423912"/>
            <a:ext cx="11631387" cy="413147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159" tIns="34080" rIns="68159" bIns="34080" rtlCol="0">
            <a:spAutoFit/>
          </a:bodyPr>
          <a:lstStyle>
            <a:defPPr>
              <a:defRPr lang="en-US"/>
            </a:defPPr>
            <a:lvl1pPr marL="0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0797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1594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2391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3188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984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44781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5578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6375" algn="l" defTabSz="681594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মোঃতোবারক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বৈরাটি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স,প্রা,বিদ্যালয়</a:t>
            </a:r>
          </a:p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মিঠামইন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03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7"/>
    </mc:Choice>
    <mc:Fallback xmlns="">
      <p:transition spd="slow" advTm="6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67958"/>
            <a:ext cx="7398327" cy="1191491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দলীয় কাজ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6297" y="4938937"/>
            <a:ext cx="7633855" cy="7078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গন্ধ</a:t>
            </a:r>
            <a:r>
              <a:rPr kumimoji="0" lang="bn-BD" sz="4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নেই এমন ৫টি ফুলের নাম লিখ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6296" y="1705153"/>
            <a:ext cx="7633856" cy="138499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 আছে এমন ৫টি ফুলের নাম লিখ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54266" y="1365896"/>
            <a:ext cx="2744897" cy="2352825"/>
            <a:chOff x="553961" y="1671384"/>
            <a:chExt cx="2744897" cy="2352825"/>
          </a:xfrm>
        </p:grpSpPr>
        <p:sp>
          <p:nvSpPr>
            <p:cNvPr id="25" name="Oval 24"/>
            <p:cNvSpPr/>
            <p:nvPr/>
          </p:nvSpPr>
          <p:spPr>
            <a:xfrm>
              <a:off x="553961" y="1671384"/>
              <a:ext cx="2744897" cy="2352825"/>
            </a:xfrm>
            <a:prstGeom prst="ellipse">
              <a:avLst/>
            </a:prstGeom>
            <a:blipFill dpi="0" rotWithShape="0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4"/>
            <p:cNvSpPr txBox="1"/>
            <p:nvPr/>
          </p:nvSpPr>
          <p:spPr>
            <a:xfrm>
              <a:off x="955942" y="2015947"/>
              <a:ext cx="1940935" cy="1663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7558" y="4301499"/>
            <a:ext cx="3001605" cy="1982762"/>
            <a:chOff x="1076056" y="4752277"/>
            <a:chExt cx="3001605" cy="1982762"/>
          </a:xfrm>
        </p:grpSpPr>
        <p:sp>
          <p:nvSpPr>
            <p:cNvPr id="28" name="Oval 27"/>
            <p:cNvSpPr/>
            <p:nvPr/>
          </p:nvSpPr>
          <p:spPr>
            <a:xfrm>
              <a:off x="1076056" y="4752277"/>
              <a:ext cx="3001605" cy="1982762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4"/>
            <p:cNvSpPr txBox="1"/>
            <p:nvPr/>
          </p:nvSpPr>
          <p:spPr>
            <a:xfrm>
              <a:off x="1515631" y="5042646"/>
              <a:ext cx="2122455" cy="1402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834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5"/>
    </mc:Choice>
    <mc:Fallback xmlns="">
      <p:transition spd="slow" advTm="3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36472" y="826871"/>
            <a:ext cx="6761018" cy="30341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86748" y="922294"/>
            <a:ext cx="63270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পলাশ,বেলি,শিমুল,গোলাপ,শিউলি,টগর,কাশ,কামিনী,দোলনচাঁপা,কৃষ্ণচূড়া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3527" y="4245194"/>
            <a:ext cx="7897091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জ্ঞ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গোলাপ,শিউলি,বেলি,হাসনাহেনা,দোলনচাপা,কামিনি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75479" y="4059381"/>
            <a:ext cx="2744897" cy="2352825"/>
            <a:chOff x="553961" y="1671384"/>
            <a:chExt cx="2744897" cy="2352825"/>
          </a:xfrm>
        </p:grpSpPr>
        <p:sp>
          <p:nvSpPr>
            <p:cNvPr id="11" name="Oval 10"/>
            <p:cNvSpPr/>
            <p:nvPr/>
          </p:nvSpPr>
          <p:spPr>
            <a:xfrm>
              <a:off x="553961" y="1671384"/>
              <a:ext cx="2744897" cy="2352825"/>
            </a:xfrm>
            <a:prstGeom prst="ellipse">
              <a:avLst/>
            </a:pr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 txBox="1"/>
            <p:nvPr/>
          </p:nvSpPr>
          <p:spPr>
            <a:xfrm>
              <a:off x="955942" y="2015947"/>
              <a:ext cx="1940935" cy="1663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b="1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5479" y="768146"/>
            <a:ext cx="3001605" cy="1982762"/>
            <a:chOff x="1076056" y="4752277"/>
            <a:chExt cx="3001605" cy="1982762"/>
          </a:xfrm>
        </p:grpSpPr>
        <p:sp>
          <p:nvSpPr>
            <p:cNvPr id="14" name="Oval 13"/>
            <p:cNvSpPr/>
            <p:nvPr/>
          </p:nvSpPr>
          <p:spPr>
            <a:xfrm>
              <a:off x="1076056" y="4752277"/>
              <a:ext cx="3001605" cy="1982762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 txBox="1"/>
            <p:nvPr/>
          </p:nvSpPr>
          <p:spPr>
            <a:xfrm>
              <a:off x="1515631" y="5042646"/>
              <a:ext cx="2122455" cy="1402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1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868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Horizontal Scroll 1"/>
          <p:cNvSpPr/>
          <p:nvPr/>
        </p:nvSpPr>
        <p:spPr>
          <a:xfrm>
            <a:off x="0" y="-109053"/>
            <a:ext cx="12192000" cy="148911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75" y="1271781"/>
            <a:ext cx="12127449" cy="11671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ঘরের ভেতরের শব্দগুলো খালি জায়গায় বসিয়ে বাক্য তৈরি কর।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201" y="2563288"/>
            <a:ext cx="1359730" cy="61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4073" y="2547214"/>
            <a:ext cx="1359730" cy="61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7165" y="2565830"/>
            <a:ext cx="1359730" cy="61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6891" y="2585667"/>
            <a:ext cx="1359730" cy="61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1077" y="2585667"/>
            <a:ext cx="1359730" cy="61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5" y="3429000"/>
            <a:ext cx="118131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গোলাপ ফোটে সার.....................।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খ)কৃষ্ণচূড়া ফুল দেখতে খুব..................।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গ)হাসনাহেনা ফুলের রঙ........................।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ফুলের........................ গন্ধ মন ভরিয়ে দেয়।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ঙ) পলাশ ফুলে..............................।  নেই।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48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1"/>
    </mc:Choice>
    <mc:Fallback xmlns="">
      <p:transition spd="slow" advTm="4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8812" y="858981"/>
            <a:ext cx="11122643" cy="498763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57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7"/>
    </mc:Choice>
    <mc:Fallback xmlns="">
      <p:transition spd="slow" advTm="2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7762" y="138546"/>
            <a:ext cx="6558341" cy="12330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4689" y="1399295"/>
            <a:ext cx="1662546" cy="921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43448" y="1427225"/>
            <a:ext cx="1842655" cy="921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3672" y="2556165"/>
            <a:ext cx="1662546" cy="8174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3131" y="2390101"/>
            <a:ext cx="7467601" cy="8174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3672" y="3425542"/>
            <a:ext cx="1662546" cy="8174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73130" y="3249071"/>
            <a:ext cx="7467601" cy="8174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0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ফুলফল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3672" y="4284512"/>
            <a:ext cx="1662546" cy="8174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73129" y="4170269"/>
            <a:ext cx="7467601" cy="8174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36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... দেখতে খুব সুন্দর </a:t>
            </a:r>
            <a:r>
              <a:rPr lang="bn-BD" sz="40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44684" y="5050786"/>
            <a:ext cx="2840182" cy="8174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73308" y="5050786"/>
            <a:ext cx="1571375" cy="8174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26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1"/>
    </mc:Choice>
    <mc:Fallback xmlns="">
      <p:transition spd="slow" advTm="3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  <p:bldP spid="3" grpId="2" animBg="1"/>
      <p:bldP spid="4" grpId="2" animBg="1"/>
      <p:bldP spid="5" grpId="2" animBg="1"/>
      <p:bldP spid="7" grpId="2" animBg="1"/>
      <p:bldP spid="8" grpId="2" animBg="1"/>
      <p:bldP spid="9" grpId="2" animBg="1"/>
      <p:bldP spid="10" grpId="2" animBg="1"/>
      <p:bldP spid="11" grpId="2" animBg="1"/>
      <p:bldP spid="14" grpId="2" animBg="1"/>
      <p:bldP spid="1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3961" y="129044"/>
            <a:ext cx="11450111" cy="12771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715000" y="1438577"/>
            <a:ext cx="1205345" cy="810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52400" y="2292913"/>
            <a:ext cx="2022763" cy="148937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80104" y="3934692"/>
            <a:ext cx="2008908" cy="146855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9012" y="2249067"/>
            <a:ext cx="8649770" cy="13912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u="sng" dirty="0" smtClean="0">
                <a:solidFill>
                  <a:schemeClr val="tx1"/>
                </a:solidFill>
                <a:cs typeface="NikoshBAN" panose="02000000000000000000" pitchFamily="2" charset="0"/>
              </a:rPr>
              <a:t>.</a:t>
            </a:r>
            <a:r>
              <a:rPr lang="bn-BD" sz="44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44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 ফুল সর্ম্পকে বর্ণনা করতে পারবে।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7453" y="3830788"/>
            <a:ext cx="9809018" cy="14685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u="sng" dirty="0" smtClean="0">
                <a:solidFill>
                  <a:schemeClr val="tx1"/>
                </a:solidFill>
                <a:cs typeface="NikoshBAN" panose="02000000000000000000" pitchFamily="2" charset="0"/>
              </a:rPr>
              <a:t>.</a:t>
            </a:r>
            <a:r>
              <a:rPr lang="bn-BD" sz="44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4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পড়তে পারবে।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80095" y="5489842"/>
            <a:ext cx="1967358" cy="136815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9012" y="5489842"/>
            <a:ext cx="9809018" cy="136815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u="sng" dirty="0" smtClean="0">
                <a:solidFill>
                  <a:schemeClr val="tx1"/>
                </a:solidFill>
                <a:cs typeface="NikoshBAN" panose="02000000000000000000" pitchFamily="2" charset="0"/>
              </a:rPr>
              <a:t>.</a:t>
            </a:r>
            <a:r>
              <a:rPr lang="bn-BD" sz="44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 ফুল সর্ম্পকে লিখতে পারবে।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0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2"/>
    </mc:Choice>
    <mc:Fallback xmlns="">
      <p:transition spd="slow" advTm="12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505" y="509847"/>
            <a:ext cx="6554932" cy="56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783" y="235527"/>
            <a:ext cx="11277599" cy="16209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333999" y="2008909"/>
            <a:ext cx="1413164" cy="15655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orizontal Scroll 5"/>
          <p:cNvSpPr/>
          <p:nvPr/>
        </p:nvSpPr>
        <p:spPr>
          <a:xfrm>
            <a:off x="534519" y="3446653"/>
            <a:ext cx="11277600" cy="300643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ফুল</a:t>
            </a:r>
            <a:endParaRPr lang="en-US" sz="8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176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6"/>
    </mc:Choice>
    <mc:Fallback xmlns="">
      <p:transition spd="slow" advTm="5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-78582" y="0"/>
            <a:ext cx="12192000" cy="5557838"/>
          </a:xfrm>
          <a:prstGeom prst="flowChart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78582" y="4909271"/>
            <a:ext cx="12034836" cy="1948729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রঙের গোলাপ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06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6"/>
    </mc:Choice>
    <mc:Fallback xmlns="">
      <p:transition spd="slow" advTm="5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9698182" cy="5129213"/>
          </a:xfrm>
          <a:prstGeom prst="flowChart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Wave 2"/>
          <p:cNvSpPr/>
          <p:nvPr/>
        </p:nvSpPr>
        <p:spPr>
          <a:xfrm>
            <a:off x="872836" y="5320145"/>
            <a:ext cx="7453746" cy="1537855"/>
          </a:xfrm>
          <a:prstGeom prst="wav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গোলাপ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966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7"/>
    </mc:Choice>
    <mc:Fallback xmlns="">
      <p:transition spd="slow" advTm="2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8" y="138545"/>
            <a:ext cx="11776364" cy="494607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78873" y="5278582"/>
            <a:ext cx="10280073" cy="15794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1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"/>
    </mc:Choice>
    <mc:Fallback xmlns="">
      <p:transition spd="slow" advTm="1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5|0.1|0.4|0.1|0.3|0.1|0.3|0.1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1|0.7|0.6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7|0.6|0.5|0.5|0.5|0.6|0.3|0.7|0.5|0.5|0.5|0.5|0.5|0.2|0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1|0.6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1|0.5|0.2|0.5|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1.3|2.9|1.3|1|0.5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2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0.6|0.6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1116</TotalTime>
  <Words>219</Words>
  <Application>Microsoft Office PowerPoint</Application>
  <PresentationFormat>Widescreen</PresentationFormat>
  <Paragraphs>92</Paragraphs>
  <Slides>23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Lucida Sans Unicode</vt:lpstr>
      <vt:lpstr>NikoshBAN</vt:lpstr>
      <vt:lpstr>Verdana</vt:lpstr>
      <vt:lpstr>Vrinda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BOIRATI GPS</cp:lastModifiedBy>
  <cp:revision>157</cp:revision>
  <dcterms:created xsi:type="dcterms:W3CDTF">2018-05-06T11:59:36Z</dcterms:created>
  <dcterms:modified xsi:type="dcterms:W3CDTF">2021-04-11T17:21:37Z</dcterms:modified>
</cp:coreProperties>
</file>