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D42A-BF20-4861-AE31-F42CEDAB4ABF}" type="doc">
      <dgm:prSet loTypeId="urn:microsoft.com/office/officeart/2011/layout/HexagonRadial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70FB7C-354D-44EC-B230-B0325BA757ED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আলী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</a:p>
        <a:p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৬০১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কাবা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E539D5-8A6D-4B00-B8B9-7B06B573ABDA}" type="parTrans" cxnId="{6696AD66-31E3-4A38-802C-1CC8B4683237}">
      <dgm:prSet/>
      <dgm:spPr/>
      <dgm:t>
        <a:bodyPr/>
        <a:lstStyle/>
        <a:p>
          <a:endParaRPr lang="en-US"/>
        </a:p>
      </dgm:t>
    </dgm:pt>
    <dgm:pt modelId="{D17FFFCA-AF85-41C2-95FB-CD8EDAB3D892}" type="sibTrans" cxnId="{6696AD66-31E3-4A38-802C-1CC8B4683237}">
      <dgm:prSet/>
      <dgm:spPr/>
      <dgm:t>
        <a:bodyPr/>
        <a:lstStyle/>
        <a:p>
          <a:endParaRPr lang="en-US"/>
        </a:p>
      </dgm:t>
    </dgm:pt>
    <dgm:pt modelId="{D31528B9-3AD9-47C9-BD92-628CCA764E0F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আলী</a:t>
          </a:r>
          <a:endParaRPr lang="en-US" sz="2800" b="1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উপনাম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আবুল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হাসান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ত্বোরাব</a:t>
          </a:r>
          <a:endParaRPr lang="en-US" sz="28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C72DF3-F412-4204-9BCA-183976D9515B}" type="parTrans" cxnId="{A0893F9E-2777-455B-89F7-A4BD060F4C5F}">
      <dgm:prSet/>
      <dgm:spPr/>
      <dgm:t>
        <a:bodyPr/>
        <a:lstStyle/>
        <a:p>
          <a:endParaRPr lang="en-US"/>
        </a:p>
      </dgm:t>
    </dgm:pt>
    <dgm:pt modelId="{08CC9E85-59CA-49D8-8E7B-E3BDAA5C63AC}" type="sibTrans" cxnId="{A0893F9E-2777-455B-89F7-A4BD060F4C5F}">
      <dgm:prSet/>
      <dgm:spPr/>
      <dgm:t>
        <a:bodyPr/>
        <a:lstStyle/>
        <a:p>
          <a:endParaRPr lang="en-US"/>
        </a:p>
      </dgm:t>
    </dgm:pt>
    <dgm:pt modelId="{1ADB30D7-FA6C-4BC4-A34D-1F7406BF25E7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মাতা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তালেব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ফাতেমা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বিনতে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আসাদ</a:t>
          </a:r>
          <a:endParaRPr lang="en-US" sz="2800" b="1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উপাধি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আসাদুল্লাহ</a:t>
          </a:r>
          <a:r>
            <a: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হায়দর</a:t>
          </a:r>
          <a:endParaRPr lang="en-US" sz="28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53919D-21A4-4568-88CC-D95A983CF4E8}" type="parTrans" cxnId="{06CF94F7-1AE1-4662-B5E6-9C9AEC968BA1}">
      <dgm:prSet/>
      <dgm:spPr/>
      <dgm:t>
        <a:bodyPr/>
        <a:lstStyle/>
        <a:p>
          <a:endParaRPr lang="en-US"/>
        </a:p>
      </dgm:t>
    </dgm:pt>
    <dgm:pt modelId="{B5D02FBB-9847-463A-8647-303B0DB8FD15}" type="sibTrans" cxnId="{06CF94F7-1AE1-4662-B5E6-9C9AEC968BA1}">
      <dgm:prSet/>
      <dgm:spPr/>
      <dgm:t>
        <a:bodyPr/>
        <a:lstStyle/>
        <a:p>
          <a:endParaRPr lang="en-US"/>
        </a:p>
      </dgm:t>
    </dgm:pt>
    <dgm:pt modelId="{CA65E0BE-0A7A-4708-905A-DAF45234B1B8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গ্রহন</a:t>
          </a:r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: ১১ </a:t>
          </a:r>
          <a:r>
            <a:rPr lang="en-US" sz="2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endParaRPr lang="en-US" sz="2800" b="1" dirty="0" smtClean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বিবাহ</a:t>
          </a:r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2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দ্বিতীয়</a:t>
          </a:r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</a:t>
          </a:r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ফাতেমা</a:t>
          </a:r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33282D-DFB9-4BDB-AD9E-0F3048758BCE}" type="parTrans" cxnId="{558F3E9E-5233-4A79-A372-1769BEAC8EB0}">
      <dgm:prSet/>
      <dgm:spPr/>
      <dgm:t>
        <a:bodyPr/>
        <a:lstStyle/>
        <a:p>
          <a:endParaRPr lang="en-US"/>
        </a:p>
      </dgm:t>
    </dgm:pt>
    <dgm:pt modelId="{F37A135B-2535-40FF-9696-C0DFE3604858}" type="sibTrans" cxnId="{558F3E9E-5233-4A79-A372-1769BEAC8EB0}">
      <dgm:prSet/>
      <dgm:spPr/>
      <dgm:t>
        <a:bodyPr/>
        <a:lstStyle/>
        <a:p>
          <a:endParaRPr lang="en-US"/>
        </a:p>
      </dgm:t>
    </dgm:pt>
    <dgm:pt modelId="{3E240E98-8FE6-4ED0-9785-3189038D0EAB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অংশগ্রহন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তাবুক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ছাড়া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CD7038-8D03-47BE-9F41-234A1698E030}" type="parTrans" cxnId="{570D38C5-C7FF-4C36-8B36-046AD484B219}">
      <dgm:prSet/>
      <dgm:spPr/>
      <dgm:t>
        <a:bodyPr/>
        <a:lstStyle/>
        <a:p>
          <a:endParaRPr lang="en-US"/>
        </a:p>
      </dgm:t>
    </dgm:pt>
    <dgm:pt modelId="{79BBBA20-2543-4B9A-A808-FED2555D26DF}" type="sibTrans" cxnId="{570D38C5-C7FF-4C36-8B36-046AD484B219}">
      <dgm:prSet/>
      <dgm:spPr/>
      <dgm:t>
        <a:bodyPr/>
        <a:lstStyle/>
        <a:p>
          <a:endParaRPr lang="en-US"/>
        </a:p>
      </dgm:t>
    </dgm:pt>
    <dgm:pt modelId="{F76AB329-8FFB-4E5E-9BD3-9D5A3ED15620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খেদমত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: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বর্ণনা-৫৮৬টি।</a:t>
          </a:r>
        </a:p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চতুর্থ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1A0679-8474-4A35-82DE-26AE1E62A8AC}" type="parTrans" cxnId="{F4CD4F50-50C3-4CF2-9CEB-D2CB7A4E3F52}">
      <dgm:prSet/>
      <dgm:spPr/>
      <dgm:t>
        <a:bodyPr/>
        <a:lstStyle/>
        <a:p>
          <a:endParaRPr lang="en-US"/>
        </a:p>
      </dgm:t>
    </dgm:pt>
    <dgm:pt modelId="{C1879CD5-B6EC-41EB-BD27-333FC6C553B2}" type="sibTrans" cxnId="{F4CD4F50-50C3-4CF2-9CEB-D2CB7A4E3F52}">
      <dgm:prSet/>
      <dgm:spPr/>
      <dgm:t>
        <a:bodyPr/>
        <a:lstStyle/>
        <a:p>
          <a:endParaRPr lang="en-US"/>
        </a:p>
      </dgm:t>
    </dgm:pt>
    <dgm:pt modelId="{43E594C3-75DE-4270-86FA-6E780BAC2937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মর্যদা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পবিত্র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আহলে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বায়তের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সদস্য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শানে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রাসূল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(দ:)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বলেছেন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আগামিকাল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মুসলিম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বাহিনীর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পতাকা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এমন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ব্যাক্তির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হাতে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দেয়া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যাকে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আল্লাহ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ভালবাসেন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তিনিও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আল্লাহকে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ভালবাসেন</a:t>
          </a:r>
          <a:r>
            <a: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FFEF4B-82A2-441B-A815-F1BFABE2A111}" type="parTrans" cxnId="{A13B4120-E1BD-45DB-B487-4DFC3A88C2B1}">
      <dgm:prSet/>
      <dgm:spPr/>
      <dgm:t>
        <a:bodyPr/>
        <a:lstStyle/>
        <a:p>
          <a:endParaRPr lang="en-US"/>
        </a:p>
      </dgm:t>
    </dgm:pt>
    <dgm:pt modelId="{245B9710-B4ED-4F3F-9EEF-488D50B5F9B5}" type="sibTrans" cxnId="{A13B4120-E1BD-45DB-B487-4DFC3A88C2B1}">
      <dgm:prSet/>
      <dgm:spPr/>
      <dgm:t>
        <a:bodyPr/>
        <a:lstStyle/>
        <a:p>
          <a:endParaRPr lang="en-US"/>
        </a:p>
      </dgm:t>
    </dgm:pt>
    <dgm:pt modelId="{3BEE9647-BFAB-4364-8006-6381A3D6491F}" type="pres">
      <dgm:prSet presAssocID="{F371D42A-BF20-4861-AE31-F42CEDAB4AB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E73F058-00A2-46AB-8AA4-8445C8F3115D}" type="pres">
      <dgm:prSet presAssocID="{1E70FB7C-354D-44EC-B230-B0325BA757ED}" presName="Parent" presStyleLbl="node0" presStyleIdx="0" presStyleCnt="1" custScaleX="121068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6ED5075-2B52-4BDF-A792-C696D13B97D3}" type="pres">
      <dgm:prSet presAssocID="{D31528B9-3AD9-47C9-BD92-628CCA764E0F}" presName="Accent1" presStyleCnt="0"/>
      <dgm:spPr/>
    </dgm:pt>
    <dgm:pt modelId="{7D61F8BD-5B74-4BE1-A3EA-6F737E0ED58F}" type="pres">
      <dgm:prSet presAssocID="{D31528B9-3AD9-47C9-BD92-628CCA764E0F}" presName="Accent" presStyleLbl="bgShp" presStyleIdx="0" presStyleCnt="6"/>
      <dgm:spPr/>
    </dgm:pt>
    <dgm:pt modelId="{DC5CF6AC-95CC-4FC9-9A6B-359FE96074D4}" type="pres">
      <dgm:prSet presAssocID="{D31528B9-3AD9-47C9-BD92-628CCA764E0F}" presName="Child1" presStyleLbl="node1" presStyleIdx="0" presStyleCnt="6" custScaleX="148999" custScaleY="91579" custLinFactNeighborX="-10567" custLinFactNeighborY="34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C5EE8-AF06-4FAD-A326-88DA0C91FA02}" type="pres">
      <dgm:prSet presAssocID="{1ADB30D7-FA6C-4BC4-A34D-1F7406BF25E7}" presName="Accent2" presStyleCnt="0"/>
      <dgm:spPr/>
    </dgm:pt>
    <dgm:pt modelId="{B20C7142-60FE-437E-BB40-4DF06366F27F}" type="pres">
      <dgm:prSet presAssocID="{1ADB30D7-FA6C-4BC4-A34D-1F7406BF25E7}" presName="Accent" presStyleLbl="bgShp" presStyleIdx="1" presStyleCnt="6"/>
      <dgm:spPr/>
    </dgm:pt>
    <dgm:pt modelId="{4B39D8AD-6F81-4AA0-B692-2CC7B5C9720D}" type="pres">
      <dgm:prSet presAssocID="{1ADB30D7-FA6C-4BC4-A34D-1F7406BF25E7}" presName="Child2" presStyleLbl="node1" presStyleIdx="1" presStyleCnt="6" custScaleX="196899" custScaleY="119435" custLinFactNeighborX="60556" custLinFactNeighborY="20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30C8B-C807-428E-9EA1-14DE5D68F3C3}" type="pres">
      <dgm:prSet presAssocID="{CA65E0BE-0A7A-4708-905A-DAF45234B1B8}" presName="Accent3" presStyleCnt="0"/>
      <dgm:spPr/>
    </dgm:pt>
    <dgm:pt modelId="{8A0C094B-3CD5-48BD-A980-F0A0A3A088B2}" type="pres">
      <dgm:prSet presAssocID="{CA65E0BE-0A7A-4708-905A-DAF45234B1B8}" presName="Accent" presStyleLbl="bgShp" presStyleIdx="2" presStyleCnt="6"/>
      <dgm:spPr/>
    </dgm:pt>
    <dgm:pt modelId="{AC78A88D-90BE-487F-AA47-F797918995B8}" type="pres">
      <dgm:prSet presAssocID="{CA65E0BE-0A7A-4708-905A-DAF45234B1B8}" presName="Child3" presStyleLbl="node1" presStyleIdx="2" presStyleCnt="6" custScaleX="160497" custScaleY="141422" custLinFactNeighborX="50344" custLinFactNeighborY="194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FE1AC-F07D-4026-8E56-6CBA56A10D42}" type="pres">
      <dgm:prSet presAssocID="{3E240E98-8FE6-4ED0-9785-3189038D0EAB}" presName="Accent4" presStyleCnt="0"/>
      <dgm:spPr/>
    </dgm:pt>
    <dgm:pt modelId="{AFD9F492-B9BB-4056-B1F7-0C9D77ED830C}" type="pres">
      <dgm:prSet presAssocID="{3E240E98-8FE6-4ED0-9785-3189038D0EAB}" presName="Accent" presStyleLbl="bgShp" presStyleIdx="3" presStyleCnt="6"/>
      <dgm:spPr/>
    </dgm:pt>
    <dgm:pt modelId="{C98061C4-8DAB-478E-A695-ACD1CF0DC48A}" type="pres">
      <dgm:prSet presAssocID="{3E240E98-8FE6-4ED0-9785-3189038D0EA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D079A-1B5E-4501-831D-5AD2B69AEDA0}" type="pres">
      <dgm:prSet presAssocID="{F76AB329-8FFB-4E5E-9BD3-9D5A3ED15620}" presName="Accent5" presStyleCnt="0"/>
      <dgm:spPr/>
    </dgm:pt>
    <dgm:pt modelId="{068CF292-423E-401D-8DFD-C248ADF507EE}" type="pres">
      <dgm:prSet presAssocID="{F76AB329-8FFB-4E5E-9BD3-9D5A3ED15620}" presName="Accent" presStyleLbl="bgShp" presStyleIdx="4" presStyleCnt="6"/>
      <dgm:spPr/>
    </dgm:pt>
    <dgm:pt modelId="{705CAF02-EE75-4453-B0E1-F9C088C7B513}" type="pres">
      <dgm:prSet presAssocID="{F76AB329-8FFB-4E5E-9BD3-9D5A3ED15620}" presName="Child5" presStyleLbl="node1" presStyleIdx="4" presStyleCnt="6" custScaleX="155064" custScaleY="118274" custLinFactNeighborX="-30545" custLinFactNeighborY="60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E0177-74BA-4AAC-9FED-AC0D7FE32EB1}" type="pres">
      <dgm:prSet presAssocID="{43E594C3-75DE-4270-86FA-6E780BAC2937}" presName="Accent6" presStyleCnt="0"/>
      <dgm:spPr/>
    </dgm:pt>
    <dgm:pt modelId="{B7BFFC93-C96B-4D14-BE8B-114D0F0BD2C8}" type="pres">
      <dgm:prSet presAssocID="{43E594C3-75DE-4270-86FA-6E780BAC2937}" presName="Accent" presStyleLbl="bgShp" presStyleIdx="5" presStyleCnt="6"/>
      <dgm:spPr/>
    </dgm:pt>
    <dgm:pt modelId="{ED8034C6-AB0A-49C1-ADBE-9286E9D7D40B}" type="pres">
      <dgm:prSet presAssocID="{43E594C3-75DE-4270-86FA-6E780BAC2937}" presName="Child6" presStyleLbl="node1" presStyleIdx="5" presStyleCnt="6" custScaleX="202801" custScaleY="157274" custLinFactNeighborX="-95585" custLinFactNeighborY="-23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0D38C5-C7FF-4C36-8B36-046AD484B219}" srcId="{1E70FB7C-354D-44EC-B230-B0325BA757ED}" destId="{3E240E98-8FE6-4ED0-9785-3189038D0EAB}" srcOrd="3" destOrd="0" parTransId="{67CD7038-8D03-47BE-9F41-234A1698E030}" sibTransId="{79BBBA20-2543-4B9A-A808-FED2555D26DF}"/>
    <dgm:cxn modelId="{06CF94F7-1AE1-4662-B5E6-9C9AEC968BA1}" srcId="{1E70FB7C-354D-44EC-B230-B0325BA757ED}" destId="{1ADB30D7-FA6C-4BC4-A34D-1F7406BF25E7}" srcOrd="1" destOrd="0" parTransId="{2353919D-21A4-4568-88CC-D95A983CF4E8}" sibTransId="{B5D02FBB-9847-463A-8647-303B0DB8FD15}"/>
    <dgm:cxn modelId="{09EC9C56-88B2-4663-A15C-33445F5EDEC0}" type="presOf" srcId="{F371D42A-BF20-4861-AE31-F42CEDAB4ABF}" destId="{3BEE9647-BFAB-4364-8006-6381A3D6491F}" srcOrd="0" destOrd="0" presId="urn:microsoft.com/office/officeart/2011/layout/HexagonRadial"/>
    <dgm:cxn modelId="{58403600-E2B6-44BD-95DA-E3EF88232681}" type="presOf" srcId="{3E240E98-8FE6-4ED0-9785-3189038D0EAB}" destId="{C98061C4-8DAB-478E-A695-ACD1CF0DC48A}" srcOrd="0" destOrd="0" presId="urn:microsoft.com/office/officeart/2011/layout/HexagonRadial"/>
    <dgm:cxn modelId="{7B1D62D2-A5F6-485E-B651-261EF7030CFD}" type="presOf" srcId="{CA65E0BE-0A7A-4708-905A-DAF45234B1B8}" destId="{AC78A88D-90BE-487F-AA47-F797918995B8}" srcOrd="0" destOrd="0" presId="urn:microsoft.com/office/officeart/2011/layout/HexagonRadial"/>
    <dgm:cxn modelId="{D30138D4-115D-4CC1-814C-391C9F28A8A6}" type="presOf" srcId="{1ADB30D7-FA6C-4BC4-A34D-1F7406BF25E7}" destId="{4B39D8AD-6F81-4AA0-B692-2CC7B5C9720D}" srcOrd="0" destOrd="0" presId="urn:microsoft.com/office/officeart/2011/layout/HexagonRadial"/>
    <dgm:cxn modelId="{7AD1A6B3-A518-4508-8D67-156660CFF061}" type="presOf" srcId="{43E594C3-75DE-4270-86FA-6E780BAC2937}" destId="{ED8034C6-AB0A-49C1-ADBE-9286E9D7D40B}" srcOrd="0" destOrd="0" presId="urn:microsoft.com/office/officeart/2011/layout/HexagonRadial"/>
    <dgm:cxn modelId="{A13B4120-E1BD-45DB-B487-4DFC3A88C2B1}" srcId="{1E70FB7C-354D-44EC-B230-B0325BA757ED}" destId="{43E594C3-75DE-4270-86FA-6E780BAC2937}" srcOrd="5" destOrd="0" parTransId="{9BFFEF4B-82A2-441B-A815-F1BFABE2A111}" sibTransId="{245B9710-B4ED-4F3F-9EEF-488D50B5F9B5}"/>
    <dgm:cxn modelId="{558F3E9E-5233-4A79-A372-1769BEAC8EB0}" srcId="{1E70FB7C-354D-44EC-B230-B0325BA757ED}" destId="{CA65E0BE-0A7A-4708-905A-DAF45234B1B8}" srcOrd="2" destOrd="0" parTransId="{A933282D-DFB9-4BDB-AD9E-0F3048758BCE}" sibTransId="{F37A135B-2535-40FF-9696-C0DFE3604858}"/>
    <dgm:cxn modelId="{6696AD66-31E3-4A38-802C-1CC8B4683237}" srcId="{F371D42A-BF20-4861-AE31-F42CEDAB4ABF}" destId="{1E70FB7C-354D-44EC-B230-B0325BA757ED}" srcOrd="0" destOrd="0" parTransId="{E8E539D5-8A6D-4B00-B8B9-7B06B573ABDA}" sibTransId="{D17FFFCA-AF85-41C2-95FB-CD8EDAB3D892}"/>
    <dgm:cxn modelId="{5772613F-A084-4E45-BFA5-FC4DC6D8132B}" type="presOf" srcId="{1E70FB7C-354D-44EC-B230-B0325BA757ED}" destId="{2E73F058-00A2-46AB-8AA4-8445C8F3115D}" srcOrd="0" destOrd="0" presId="urn:microsoft.com/office/officeart/2011/layout/HexagonRadial"/>
    <dgm:cxn modelId="{A4BA1D7F-CFAB-4579-A608-0B5B03AF195C}" type="presOf" srcId="{D31528B9-3AD9-47C9-BD92-628CCA764E0F}" destId="{DC5CF6AC-95CC-4FC9-9A6B-359FE96074D4}" srcOrd="0" destOrd="0" presId="urn:microsoft.com/office/officeart/2011/layout/HexagonRadial"/>
    <dgm:cxn modelId="{A0893F9E-2777-455B-89F7-A4BD060F4C5F}" srcId="{1E70FB7C-354D-44EC-B230-B0325BA757ED}" destId="{D31528B9-3AD9-47C9-BD92-628CCA764E0F}" srcOrd="0" destOrd="0" parTransId="{C8C72DF3-F412-4204-9BCA-183976D9515B}" sibTransId="{08CC9E85-59CA-49D8-8E7B-E3BDAA5C63AC}"/>
    <dgm:cxn modelId="{F4CD4F50-50C3-4CF2-9CEB-D2CB7A4E3F52}" srcId="{1E70FB7C-354D-44EC-B230-B0325BA757ED}" destId="{F76AB329-8FFB-4E5E-9BD3-9D5A3ED15620}" srcOrd="4" destOrd="0" parTransId="{D61A0679-8474-4A35-82DE-26AE1E62A8AC}" sibTransId="{C1879CD5-B6EC-41EB-BD27-333FC6C553B2}"/>
    <dgm:cxn modelId="{F3CC8CC8-4F64-4408-ABEE-6666731B644B}" type="presOf" srcId="{F76AB329-8FFB-4E5E-9BD3-9D5A3ED15620}" destId="{705CAF02-EE75-4453-B0E1-F9C088C7B513}" srcOrd="0" destOrd="0" presId="urn:microsoft.com/office/officeart/2011/layout/HexagonRadial"/>
    <dgm:cxn modelId="{E6784440-431A-42EC-AE65-E1E7C2395493}" type="presParOf" srcId="{3BEE9647-BFAB-4364-8006-6381A3D6491F}" destId="{2E73F058-00A2-46AB-8AA4-8445C8F3115D}" srcOrd="0" destOrd="0" presId="urn:microsoft.com/office/officeart/2011/layout/HexagonRadial"/>
    <dgm:cxn modelId="{6129D017-6C59-4BDD-BF95-3A428C4BB159}" type="presParOf" srcId="{3BEE9647-BFAB-4364-8006-6381A3D6491F}" destId="{76ED5075-2B52-4BDF-A792-C696D13B97D3}" srcOrd="1" destOrd="0" presId="urn:microsoft.com/office/officeart/2011/layout/HexagonRadial"/>
    <dgm:cxn modelId="{3981B44F-E195-449E-B220-890B3CC6D501}" type="presParOf" srcId="{76ED5075-2B52-4BDF-A792-C696D13B97D3}" destId="{7D61F8BD-5B74-4BE1-A3EA-6F737E0ED58F}" srcOrd="0" destOrd="0" presId="urn:microsoft.com/office/officeart/2011/layout/HexagonRadial"/>
    <dgm:cxn modelId="{5CDD38EA-F865-4264-84A0-66CA2473A1B9}" type="presParOf" srcId="{3BEE9647-BFAB-4364-8006-6381A3D6491F}" destId="{DC5CF6AC-95CC-4FC9-9A6B-359FE96074D4}" srcOrd="2" destOrd="0" presId="urn:microsoft.com/office/officeart/2011/layout/HexagonRadial"/>
    <dgm:cxn modelId="{EC085D81-9F7E-4D9D-9C25-6CF65B09A71C}" type="presParOf" srcId="{3BEE9647-BFAB-4364-8006-6381A3D6491F}" destId="{FD0C5EE8-AF06-4FAD-A326-88DA0C91FA02}" srcOrd="3" destOrd="0" presId="urn:microsoft.com/office/officeart/2011/layout/HexagonRadial"/>
    <dgm:cxn modelId="{8B06EF0B-F279-45E0-8E0D-BDD598021333}" type="presParOf" srcId="{FD0C5EE8-AF06-4FAD-A326-88DA0C91FA02}" destId="{B20C7142-60FE-437E-BB40-4DF06366F27F}" srcOrd="0" destOrd="0" presId="urn:microsoft.com/office/officeart/2011/layout/HexagonRadial"/>
    <dgm:cxn modelId="{E68BC23D-B62A-4E03-8765-DD62622856C7}" type="presParOf" srcId="{3BEE9647-BFAB-4364-8006-6381A3D6491F}" destId="{4B39D8AD-6F81-4AA0-B692-2CC7B5C9720D}" srcOrd="4" destOrd="0" presId="urn:microsoft.com/office/officeart/2011/layout/HexagonRadial"/>
    <dgm:cxn modelId="{C3748B41-1584-4CCA-A70F-0C4D6410820F}" type="presParOf" srcId="{3BEE9647-BFAB-4364-8006-6381A3D6491F}" destId="{1C830C8B-C807-428E-9EA1-14DE5D68F3C3}" srcOrd="5" destOrd="0" presId="urn:microsoft.com/office/officeart/2011/layout/HexagonRadial"/>
    <dgm:cxn modelId="{7C477199-80B7-4B73-8F5A-69DADBA327D4}" type="presParOf" srcId="{1C830C8B-C807-428E-9EA1-14DE5D68F3C3}" destId="{8A0C094B-3CD5-48BD-A980-F0A0A3A088B2}" srcOrd="0" destOrd="0" presId="urn:microsoft.com/office/officeart/2011/layout/HexagonRadial"/>
    <dgm:cxn modelId="{FB38D773-F5F7-43BD-AEB3-3A9E1541D229}" type="presParOf" srcId="{3BEE9647-BFAB-4364-8006-6381A3D6491F}" destId="{AC78A88D-90BE-487F-AA47-F797918995B8}" srcOrd="6" destOrd="0" presId="urn:microsoft.com/office/officeart/2011/layout/HexagonRadial"/>
    <dgm:cxn modelId="{2BBE6D83-317B-4178-93E0-FD05DD37D5D2}" type="presParOf" srcId="{3BEE9647-BFAB-4364-8006-6381A3D6491F}" destId="{ED2FE1AC-F07D-4026-8E56-6CBA56A10D42}" srcOrd="7" destOrd="0" presId="urn:microsoft.com/office/officeart/2011/layout/HexagonRadial"/>
    <dgm:cxn modelId="{8F6ADF6A-B151-4CF0-85B6-3BFFFE842AFD}" type="presParOf" srcId="{ED2FE1AC-F07D-4026-8E56-6CBA56A10D42}" destId="{AFD9F492-B9BB-4056-B1F7-0C9D77ED830C}" srcOrd="0" destOrd="0" presId="urn:microsoft.com/office/officeart/2011/layout/HexagonRadial"/>
    <dgm:cxn modelId="{DD098B40-83D2-4C60-BC7E-1F3509B85917}" type="presParOf" srcId="{3BEE9647-BFAB-4364-8006-6381A3D6491F}" destId="{C98061C4-8DAB-478E-A695-ACD1CF0DC48A}" srcOrd="8" destOrd="0" presId="urn:microsoft.com/office/officeart/2011/layout/HexagonRadial"/>
    <dgm:cxn modelId="{0EADBA53-A07F-4EFA-8B43-290DBCAE5083}" type="presParOf" srcId="{3BEE9647-BFAB-4364-8006-6381A3D6491F}" destId="{0DFD079A-1B5E-4501-831D-5AD2B69AEDA0}" srcOrd="9" destOrd="0" presId="urn:microsoft.com/office/officeart/2011/layout/HexagonRadial"/>
    <dgm:cxn modelId="{2D403AF7-6DF2-4EB1-95AC-41E03098338E}" type="presParOf" srcId="{0DFD079A-1B5E-4501-831D-5AD2B69AEDA0}" destId="{068CF292-423E-401D-8DFD-C248ADF507EE}" srcOrd="0" destOrd="0" presId="urn:microsoft.com/office/officeart/2011/layout/HexagonRadial"/>
    <dgm:cxn modelId="{7FCA3412-4395-49C2-B94A-583492E21DF3}" type="presParOf" srcId="{3BEE9647-BFAB-4364-8006-6381A3D6491F}" destId="{705CAF02-EE75-4453-B0E1-F9C088C7B513}" srcOrd="10" destOrd="0" presId="urn:microsoft.com/office/officeart/2011/layout/HexagonRadial"/>
    <dgm:cxn modelId="{620715AE-EC92-44F5-AA48-34B93434EBB4}" type="presParOf" srcId="{3BEE9647-BFAB-4364-8006-6381A3D6491F}" destId="{921E0177-74BA-4AAC-9FED-AC0D7FE32EB1}" srcOrd="11" destOrd="0" presId="urn:microsoft.com/office/officeart/2011/layout/HexagonRadial"/>
    <dgm:cxn modelId="{7F31DF24-4BEE-4164-A72C-B0E4A1037663}" type="presParOf" srcId="{921E0177-74BA-4AAC-9FED-AC0D7FE32EB1}" destId="{B7BFFC93-C96B-4D14-BE8B-114D0F0BD2C8}" srcOrd="0" destOrd="0" presId="urn:microsoft.com/office/officeart/2011/layout/HexagonRadial"/>
    <dgm:cxn modelId="{8BACE06E-139F-4C04-8D51-5CA958D5AB22}" type="presParOf" srcId="{3BEE9647-BFAB-4364-8006-6381A3D6491F}" destId="{ED8034C6-AB0A-49C1-ADBE-9286E9D7D40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3F058-00A2-46AB-8AA4-8445C8F3115D}">
      <dsp:nvSpPr>
        <dsp:cNvPr id="0" name=""/>
        <dsp:cNvSpPr/>
      </dsp:nvSpPr>
      <dsp:spPr>
        <a:xfrm>
          <a:off x="4313389" y="1964339"/>
          <a:ext cx="3081232" cy="220156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আলী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৬০১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কাবা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sz="32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79821" y="2297608"/>
        <a:ext cx="2148368" cy="1535026"/>
      </dsp:txXfrm>
    </dsp:sp>
    <dsp:sp modelId="{B20C7142-60FE-437E-BB40-4DF06366F27F}">
      <dsp:nvSpPr>
        <dsp:cNvPr id="0" name=""/>
        <dsp:cNvSpPr/>
      </dsp:nvSpPr>
      <dsp:spPr>
        <a:xfrm>
          <a:off x="6175169" y="911039"/>
          <a:ext cx="960237" cy="8273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C5CF6AC-95CC-4FC9-9A6B-359FE96074D4}">
      <dsp:nvSpPr>
        <dsp:cNvPr id="0" name=""/>
        <dsp:cNvSpPr/>
      </dsp:nvSpPr>
      <dsp:spPr>
        <a:xfrm>
          <a:off x="4084556" y="100108"/>
          <a:ext cx="3107589" cy="165238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আলী</a:t>
          </a:r>
          <a:endParaRPr lang="en-US" sz="2800" b="1" kern="12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উপনাম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আবুল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হাসান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ত্বোরাব</a:t>
          </a:r>
          <a:endParaRPr lang="en-US" sz="28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0884" y="321480"/>
        <a:ext cx="2274933" cy="1209640"/>
      </dsp:txXfrm>
    </dsp:sp>
    <dsp:sp modelId="{8A0C094B-3CD5-48BD-A980-F0A0A3A088B2}">
      <dsp:nvSpPr>
        <dsp:cNvPr id="0" name=""/>
        <dsp:cNvSpPr/>
      </dsp:nvSpPr>
      <dsp:spPr>
        <a:xfrm>
          <a:off x="7295840" y="2457783"/>
          <a:ext cx="960237" cy="8273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B39D8AD-6F81-4AA0-B692-2CC7B5C9720D}">
      <dsp:nvSpPr>
        <dsp:cNvPr id="0" name=""/>
        <dsp:cNvSpPr/>
      </dsp:nvSpPr>
      <dsp:spPr>
        <a:xfrm>
          <a:off x="6981195" y="932872"/>
          <a:ext cx="4106612" cy="215499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মাতা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তালেব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ফাতেমা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বিনতে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আসাদ</a:t>
          </a:r>
          <a:endParaRPr lang="en-US" sz="2800" b="1" kern="12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উপাধি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আসাদুল্লাহ</a:t>
          </a:r>
          <a:r>
            <a:rPr lang="en-US" sz="28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হায়দর</a:t>
          </a:r>
          <a:endParaRPr lang="en-US" sz="28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28640" y="1220151"/>
        <a:ext cx="3011722" cy="1580440"/>
      </dsp:txXfrm>
    </dsp:sp>
    <dsp:sp modelId="{AFD9F492-B9BB-4056-B1F7-0C9D77ED830C}">
      <dsp:nvSpPr>
        <dsp:cNvPr id="0" name=""/>
        <dsp:cNvSpPr/>
      </dsp:nvSpPr>
      <dsp:spPr>
        <a:xfrm>
          <a:off x="6517350" y="4203766"/>
          <a:ext cx="960237" cy="8273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C78A88D-90BE-487F-AA47-F797918995B8}">
      <dsp:nvSpPr>
        <dsp:cNvPr id="0" name=""/>
        <dsp:cNvSpPr/>
      </dsp:nvSpPr>
      <dsp:spPr>
        <a:xfrm>
          <a:off x="7147817" y="3230259"/>
          <a:ext cx="3347396" cy="255171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গ্রহন</a:t>
          </a: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: ১১ </a:t>
          </a:r>
          <a:r>
            <a:rPr lang="en-US" sz="2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endParaRPr lang="en-US" sz="2800" b="1" kern="1200" dirty="0" smtClean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বিবাহ</a:t>
          </a: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2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দ্বিতীয়</a:t>
          </a: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হিজরি</a:t>
          </a: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ফাতেমা</a:t>
          </a: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69775" y="3628147"/>
        <a:ext cx="2303480" cy="1755939"/>
      </dsp:txXfrm>
    </dsp:sp>
    <dsp:sp modelId="{068CF292-423E-401D-8DFD-C248ADF507EE}">
      <dsp:nvSpPr>
        <dsp:cNvPr id="0" name=""/>
        <dsp:cNvSpPr/>
      </dsp:nvSpPr>
      <dsp:spPr>
        <a:xfrm>
          <a:off x="4586220" y="4385005"/>
          <a:ext cx="960237" cy="8273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98061C4-8DAB-478E-A695-ACD1CF0DC48A}">
      <dsp:nvSpPr>
        <dsp:cNvPr id="0" name=""/>
        <dsp:cNvSpPr/>
      </dsp:nvSpPr>
      <dsp:spPr>
        <a:xfrm>
          <a:off x="4815919" y="4364523"/>
          <a:ext cx="2085644" cy="180432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অংশগ্রহন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তাবুক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ছাড়া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61555" y="4663539"/>
        <a:ext cx="1394372" cy="1206295"/>
      </dsp:txXfrm>
    </dsp:sp>
    <dsp:sp modelId="{B7BFFC93-C96B-4D14-BE8B-114D0F0BD2C8}">
      <dsp:nvSpPr>
        <dsp:cNvPr id="0" name=""/>
        <dsp:cNvSpPr/>
      </dsp:nvSpPr>
      <dsp:spPr>
        <a:xfrm>
          <a:off x="3447196" y="2838882"/>
          <a:ext cx="960237" cy="827371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05CAF02-EE75-4453-B0E1-F9C088C7B513}">
      <dsp:nvSpPr>
        <dsp:cNvPr id="0" name=""/>
        <dsp:cNvSpPr/>
      </dsp:nvSpPr>
      <dsp:spPr>
        <a:xfrm>
          <a:off x="1682981" y="3199095"/>
          <a:ext cx="3234083" cy="213404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খেদমত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: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হাদিস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বর্ণনা-৫৮৬টি।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চতুর্থ</a:t>
          </a:r>
          <a:r>
            <a:rPr lang="en-US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5721" y="3511038"/>
        <a:ext cx="2288603" cy="1510163"/>
      </dsp:txXfrm>
    </dsp:sp>
    <dsp:sp modelId="{ED8034C6-AB0A-49C1-ADBE-9286E9D7D40B}">
      <dsp:nvSpPr>
        <dsp:cNvPr id="0" name=""/>
        <dsp:cNvSpPr/>
      </dsp:nvSpPr>
      <dsp:spPr>
        <a:xfrm>
          <a:off x="0" y="136368"/>
          <a:ext cx="4229707" cy="283773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মর্যদা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: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পবিত্র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আহলে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বায়তের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সদস্য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শানে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রাসূল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(দ:)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বলেছেন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আগামিকাল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মুসলিম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বাহিনীর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পতাকা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এমন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ব্যাক্তির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হাতে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দেয়া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যাকে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আল্লাহ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ভালবাসেন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তিনিও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আল্লাহকে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ভালবাসেন</a:t>
          </a:r>
          <a:r>
            <a:rPr lang="en-US" sz="24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2723" y="554157"/>
        <a:ext cx="2984261" cy="200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8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2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8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9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2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1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F02B-76FA-4820-818A-23B3061A2A8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9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F02B-76FA-4820-818A-23B3061A2A8D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EA20-66FD-4EE1-AA34-542741ACE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9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3.png"/><Relationship Id="rId1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7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9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4202349"/>
            <a:ext cx="5000017" cy="186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1442" y="719847"/>
            <a:ext cx="4717915" cy="20428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29982" y="719847"/>
            <a:ext cx="4620639" cy="18677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912" y="311285"/>
            <a:ext cx="78210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5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115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7865" y="2056601"/>
            <a:ext cx="10175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61417" y="3774332"/>
            <a:ext cx="2519464" cy="2519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86200" y="3774332"/>
            <a:ext cx="2519464" cy="25194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08323" y="3774332"/>
            <a:ext cx="2519464" cy="25194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330446" y="3774332"/>
            <a:ext cx="2519464" cy="25194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1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3933" y="0"/>
            <a:ext cx="3501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13315" y="1147864"/>
            <a:ext cx="243191" cy="56031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1780162"/>
            <a:ext cx="2714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580" y="3230500"/>
            <a:ext cx="5836597" cy="33453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রাংগামাটি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০১৮৪৫৭৬৪৯৬৮</a:t>
            </a:r>
          </a:p>
          <a:p>
            <a:r>
              <a:rPr lang="en-US" sz="2400" b="1" dirty="0" smtClean="0">
                <a:latin typeface="Blackadder ITC" panose="04020505051007020D02" pitchFamily="82" charset="0"/>
                <a:cs typeface="NikoshBAN" panose="02000000000000000000" pitchFamily="2" charset="0"/>
              </a:rPr>
              <a:t>Email : mohammadjhakirhossen876@gmail.com</a:t>
            </a:r>
            <a:endParaRPr lang="en-US" sz="2400" b="1" dirty="0"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177" y="1259871"/>
            <a:ext cx="338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" b="53357"/>
          <a:stretch/>
        </p:blipFill>
        <p:spPr>
          <a:xfrm>
            <a:off x="8876610" y="227248"/>
            <a:ext cx="3146777" cy="2642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6874215" y="3071987"/>
            <a:ext cx="4844375" cy="2219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১২-২৪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18" r="21766" b="33413"/>
          <a:stretch/>
        </p:blipFill>
        <p:spPr>
          <a:xfrm>
            <a:off x="237947" y="149343"/>
            <a:ext cx="2946246" cy="2928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6971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8562" y="1595336"/>
            <a:ext cx="8064230" cy="106031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0" y="3319563"/>
            <a:ext cx="3192699" cy="254621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89" y="3363336"/>
            <a:ext cx="3958871" cy="245866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124" y="3319563"/>
            <a:ext cx="3577246" cy="281414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83659" y="173882"/>
            <a:ext cx="11118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(১২-২৪)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0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4136" y="184826"/>
            <a:ext cx="3891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115" y="1754486"/>
            <a:ext cx="108268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শিক্ষার্ধীরা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হাদিসাংশের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1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" t="16913" r="3333" b="50584"/>
          <a:stretch/>
        </p:blipFill>
        <p:spPr>
          <a:xfrm>
            <a:off x="415635" y="277089"/>
            <a:ext cx="11284290" cy="217978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0" t="20146" r="1616" b="30292"/>
          <a:stretch/>
        </p:blipFill>
        <p:spPr>
          <a:xfrm>
            <a:off x="341745" y="2641601"/>
            <a:ext cx="11577246" cy="341745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" t="16726" r="5907" b="42635"/>
          <a:stretch/>
        </p:blipFill>
        <p:spPr>
          <a:xfrm>
            <a:off x="404978" y="277089"/>
            <a:ext cx="11305603" cy="276167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5" t="6678" r="4343" b="52559"/>
          <a:stretch/>
        </p:blipFill>
        <p:spPr>
          <a:xfrm>
            <a:off x="341745" y="3223493"/>
            <a:ext cx="11479612" cy="2826326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" t="9911" r="2627" b="34960"/>
          <a:stretch/>
        </p:blipFill>
        <p:spPr>
          <a:xfrm>
            <a:off x="415635" y="170873"/>
            <a:ext cx="11368408" cy="374072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5" t="26996" r="2932" b="3617"/>
          <a:stretch/>
        </p:blipFill>
        <p:spPr>
          <a:xfrm>
            <a:off x="404978" y="347322"/>
            <a:ext cx="11279957" cy="473267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883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" t="3804" r="6364" b="43939"/>
          <a:stretch/>
        </p:blipFill>
        <p:spPr>
          <a:xfrm>
            <a:off x="286327" y="212436"/>
            <a:ext cx="11397673" cy="360513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4" t="21223" r="1919" b="39989"/>
          <a:stretch/>
        </p:blipFill>
        <p:spPr>
          <a:xfrm>
            <a:off x="457197" y="3971636"/>
            <a:ext cx="11226803" cy="26416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2" t="10090" r="4141" b="56689"/>
          <a:stretch/>
        </p:blipFill>
        <p:spPr>
          <a:xfrm>
            <a:off x="330830" y="392355"/>
            <a:ext cx="11267430" cy="227066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" t="14400" r="2323" b="45915"/>
          <a:stretch/>
        </p:blipFill>
        <p:spPr>
          <a:xfrm>
            <a:off x="330830" y="2817090"/>
            <a:ext cx="11308665" cy="2704779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6136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5923958"/>
              </p:ext>
            </p:extLst>
          </p:nvPr>
        </p:nvGraphicFramePr>
        <p:xfrm>
          <a:off x="341745" y="295564"/>
          <a:ext cx="11647055" cy="6206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36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3F058-00A2-46AB-8AA4-8445C8F31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E73F058-00A2-46AB-8AA4-8445C8F31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E73F058-00A2-46AB-8AA4-8445C8F31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1F8BD-5B74-4BE1-A3EA-6F737E0ED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D61F8BD-5B74-4BE1-A3EA-6F737E0ED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D61F8BD-5B74-4BE1-A3EA-6F737E0ED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5CF6AC-95CC-4FC9-9A6B-359FE9607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DC5CF6AC-95CC-4FC9-9A6B-359FE9607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DC5CF6AC-95CC-4FC9-9A6B-359FE9607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0C7142-60FE-437E-BB40-4DF06366F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20C7142-60FE-437E-BB40-4DF06366F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20C7142-60FE-437E-BB40-4DF06366F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39D8AD-6F81-4AA0-B692-2CC7B5C97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B39D8AD-6F81-4AA0-B692-2CC7B5C97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B39D8AD-6F81-4AA0-B692-2CC7B5C97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0C094B-3CD5-48BD-A980-F0A0A3A08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8A0C094B-3CD5-48BD-A980-F0A0A3A08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8A0C094B-3CD5-48BD-A980-F0A0A3A08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78A88D-90BE-487F-AA47-F79791899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C78A88D-90BE-487F-AA47-F79791899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C78A88D-90BE-487F-AA47-F79791899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9F492-B9BB-4056-B1F7-0C9D77ED8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FD9F492-B9BB-4056-B1F7-0C9D77ED8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FD9F492-B9BB-4056-B1F7-0C9D77ED8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8061C4-8DAB-478E-A695-ACD1CF0DC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98061C4-8DAB-478E-A695-ACD1CF0DC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98061C4-8DAB-478E-A695-ACD1CF0DC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CF292-423E-401D-8DFD-C248ADF50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68CF292-423E-401D-8DFD-C248ADF50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068CF292-423E-401D-8DFD-C248ADF50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5CAF02-EE75-4453-B0E1-F9C088C7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05CAF02-EE75-4453-B0E1-F9C088C7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05CAF02-EE75-4453-B0E1-F9C088C7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BFFC93-C96B-4D14-BE8B-114D0F0BD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7BFFC93-C96B-4D14-BE8B-114D0F0BD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B7BFFC93-C96B-4D14-BE8B-114D0F0BD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8034C6-AB0A-49C1-ADBE-9286E9D7D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D8034C6-AB0A-49C1-ADBE-9286E9D7D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D8034C6-AB0A-49C1-ADBE-9286E9D7D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439" y="204281"/>
            <a:ext cx="6381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92613" y="3725694"/>
            <a:ext cx="8686799" cy="7684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জবাবের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Arabic Typesetting</vt:lpstr>
      <vt:lpstr>Arial</vt:lpstr>
      <vt:lpstr>Blackadder ITC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15</cp:revision>
  <dcterms:created xsi:type="dcterms:W3CDTF">2021-03-15T14:30:47Z</dcterms:created>
  <dcterms:modified xsi:type="dcterms:W3CDTF">2021-03-16T11:30:44Z</dcterms:modified>
</cp:coreProperties>
</file>