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6858000" cy="193899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আজকের পাঠে সবাইকে স্বাগতম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445287"/>
            <a:ext cx="8820150" cy="4369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375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92298" cy="651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87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69177" cy="6451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0310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400"/>
            <a:ext cx="8720137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791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582025" cy="617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161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mddaud</cp:lastModifiedBy>
  <cp:revision>1</cp:revision>
  <dcterms:created xsi:type="dcterms:W3CDTF">2006-08-16T00:00:00Z</dcterms:created>
  <dcterms:modified xsi:type="dcterms:W3CDTF">2020-10-29T10:58:19Z</dcterms:modified>
</cp:coreProperties>
</file>