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310" r:id="rId2"/>
    <p:sldId id="298" r:id="rId3"/>
    <p:sldId id="301" r:id="rId4"/>
    <p:sldId id="286" r:id="rId5"/>
    <p:sldId id="284" r:id="rId6"/>
    <p:sldId id="300" r:id="rId7"/>
    <p:sldId id="303" r:id="rId8"/>
    <p:sldId id="307" r:id="rId9"/>
    <p:sldId id="277" r:id="rId10"/>
    <p:sldId id="311" r:id="rId11"/>
    <p:sldId id="312" r:id="rId12"/>
    <p:sldId id="308" r:id="rId13"/>
    <p:sldId id="290" r:id="rId14"/>
    <p:sldId id="302" r:id="rId15"/>
    <p:sldId id="29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 showScrollbar="0"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4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016AD-785B-42E6-ABAD-887546D29014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8912C-05FE-4710-957C-2C810B85E5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916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8912C-05FE-4710-957C-2C810B85E59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5287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81000"/>
            <a:ext cx="8839200" cy="579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36" r="49587" b="4243"/>
          <a:stretch/>
        </p:blipFill>
        <p:spPr>
          <a:xfrm flipH="1">
            <a:off x="4648200" y="36738"/>
            <a:ext cx="4495800" cy="68212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636" r="49587" b="4243"/>
          <a:stretch/>
        </p:blipFill>
        <p:spPr>
          <a:xfrm>
            <a:off x="0" y="36738"/>
            <a:ext cx="4648200" cy="6821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8600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752600"/>
            <a:ext cx="8686800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مريم	: ولا استطيع التحدث باللغة العربية ولا افهم كلام المدرسة 	 	  والطالبات، اريد ان اتعلم العربية جيدا. ماذا افعل؟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فاطمة	: احفظى جزئا من القران الكريم، وبعض الاحاديث النبوية، وتحدثى 	  بالعربية كثيرا.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مريم	: هذه نصيحة مفيدة، مع هذا ماذا افعل ايضا؟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فاطمة	: إستمعي إلى حوار عربي بالحاسوب او بالشريط ثم ردديه مرارا 	  	  وتحدثي باللغة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العربية</a:t>
            </a:r>
            <a:r>
              <a:rPr lang="en-US" sz="2800" b="1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مع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أساتذتك وزملائك واقرئى الجرائد </a:t>
            </a:r>
            <a:r>
              <a:rPr lang="en-US" sz="2800" b="1" dirty="0" smtClean="0">
                <a:latin typeface="Simplified Arabic" pitchFamily="18" charset="-78"/>
                <a:cs typeface="Simplified Arabic" pitchFamily="18" charset="-78"/>
              </a:rPr>
              <a:t>	 	 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اليومية العربية </a:t>
            </a:r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والقصص العربية.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مريم	: نصيحة ثمينة ! شكرا، جزاك الله ، سأتبعها انشاء الله تعالى. 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فاطمة	: إذن ستعلمي العربية جيدا. </a:t>
            </a:r>
            <a:endParaRPr lang="ar-SA" sz="28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219200" y="381000"/>
            <a:ext cx="69342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الحوار بين الطالبتين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226997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219200" y="381000"/>
            <a:ext cx="69342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العمل الازواجي</a:t>
            </a:r>
            <a:endParaRPr lang="en-US" sz="7200" dirty="0"/>
          </a:p>
        </p:txBody>
      </p:sp>
      <p:pic>
        <p:nvPicPr>
          <p:cNvPr id="5" name="Picture 4" descr="images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905000"/>
            <a:ext cx="4757890" cy="2262187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295400" y="5105400"/>
            <a:ext cx="66294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ماذا تفعل للتحدث باللغة العربية؟</a:t>
            </a:r>
            <a:endParaRPr lang="en-US" sz="48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997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590800" y="228600"/>
            <a:ext cx="4572000" cy="762000"/>
          </a:xfrm>
          <a:prstGeom prst="ribbon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التقييم</a:t>
            </a:r>
            <a:r>
              <a:rPr lang="bn-BD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1103293"/>
            <a:ext cx="86106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اكتب (صحيح) اذا كانت العبارة صحيحة او (خط</a:t>
            </a: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أ</a:t>
            </a:r>
            <a:r>
              <a:rPr lang="ar-EG" sz="3200" b="1" dirty="0" smtClean="0">
                <a:latin typeface="Simplified Arabic" pitchFamily="18" charset="-78"/>
                <a:cs typeface="Simplified Arabic" pitchFamily="18" charset="-78"/>
              </a:rPr>
              <a:t> ) اذا كانت  العبارة خاطئة مع تصحيح الخطاء</a:t>
            </a:r>
            <a:r>
              <a:rPr lang="ar-SA" sz="3200" b="1" dirty="0" smtClean="0">
                <a:latin typeface="Simplified Arabic" pitchFamily="18" charset="-78"/>
                <a:cs typeface="Simplified Arabic" pitchFamily="18" charset="-78"/>
              </a:rPr>
              <a:t>.</a:t>
            </a:r>
            <a:endParaRPr lang="en-US" sz="3200" b="1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133600"/>
            <a:ext cx="8839200" cy="403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1" algn="r" rtl="1"/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1-التحقت مريم بالمدرسة هذه السنة.</a:t>
            </a:r>
          </a:p>
          <a:p>
            <a:pPr lvl="1" algn="r" rtl="1"/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الاجابة: الصحيح</a:t>
            </a:r>
          </a:p>
          <a:p>
            <a:pPr lvl="1" algn="r" rtl="1"/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2-درست مريم العربية قبل؟</a:t>
            </a:r>
          </a:p>
          <a:p>
            <a:pPr lvl="1" algn="r" rtl="1"/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الاجابة: خطأ، والصواب:لا تدرس مريم العربية قبل.</a:t>
            </a:r>
          </a:p>
          <a:p>
            <a:pPr lvl="1" algn="r" rtl="1"/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3-تعلمت فاطمة التحدث باللغة العربية هنا.</a:t>
            </a:r>
          </a:p>
          <a:p>
            <a:pPr lvl="1" algn="r" rtl="1"/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الاجابة: الصحيح- </a:t>
            </a:r>
          </a:p>
          <a:p>
            <a:pPr lvl="1" algn="r" rtl="1"/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4- تفهم مريم كلام المدرسة والطالبات.</a:t>
            </a:r>
          </a:p>
          <a:p>
            <a:pPr lvl="1" algn="r" rtl="1"/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الاجابة: خطأ، </a:t>
            </a:r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والصواب:لا </a:t>
            </a:r>
            <a:r>
              <a:rPr lang="ar-SA" sz="32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تفهم مريم كلام المدرسة والطالبات.</a:t>
            </a:r>
            <a:endParaRPr lang="en-US" sz="3200" b="1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971800" y="3810000"/>
            <a:ext cx="5943600" cy="72441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400" b="1" dirty="0" smtClean="0">
                <a:solidFill>
                  <a:schemeClr val="tx1"/>
                </a:solidFill>
              </a:rPr>
              <a:t>انا درست العربية ........................ فى هذه المدرسة</a:t>
            </a:r>
            <a:r>
              <a:rPr lang="ar-SA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71800" y="4644392"/>
            <a:ext cx="5943600" cy="7658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400" b="1" dirty="0" smtClean="0">
                <a:solidFill>
                  <a:schemeClr val="tx1"/>
                </a:solidFill>
              </a:rPr>
              <a:t>هناك تدريبات صوتية جيدة فى ..................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971800" y="5562600"/>
            <a:ext cx="5943600" cy="8096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400" b="1" dirty="0" smtClean="0">
                <a:solidFill>
                  <a:schemeClr val="tx1"/>
                </a:solidFill>
              </a:rPr>
              <a:t>احفظى جزءا من ...................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2895600"/>
            <a:ext cx="5929744" cy="772169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2400" b="1" dirty="0" smtClean="0">
                <a:solidFill>
                  <a:schemeClr val="tx1"/>
                </a:solidFill>
              </a:rPr>
              <a:t>اعتقد انك طالبة ..........................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57800" y="2895600"/>
            <a:ext cx="1898072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جديدة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34000" y="3810000"/>
            <a:ext cx="1517072" cy="685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ثلاث سنوات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33800" y="4624148"/>
            <a:ext cx="1981200" cy="786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مختبر اللغة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45899" y="5562600"/>
            <a:ext cx="2440701" cy="7860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 smtClean="0">
                <a:solidFill>
                  <a:schemeClr val="tx1"/>
                </a:solidFill>
              </a:rPr>
              <a:t>القران الكريم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5" name="Down Ribbon 14"/>
          <p:cNvSpPr/>
          <p:nvPr/>
        </p:nvSpPr>
        <p:spPr>
          <a:xfrm>
            <a:off x="2819400" y="152400"/>
            <a:ext cx="4114800" cy="1295400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التقييم</a:t>
            </a:r>
            <a:endParaRPr lang="en-US" sz="3600" dirty="0"/>
          </a:p>
        </p:txBody>
      </p:sp>
      <p:sp>
        <p:nvSpPr>
          <p:cNvPr id="16" name="Left Arrow 15"/>
          <p:cNvSpPr/>
          <p:nvPr/>
        </p:nvSpPr>
        <p:spPr>
          <a:xfrm>
            <a:off x="2895600" y="1447800"/>
            <a:ext cx="5943600" cy="1524000"/>
          </a:xfrm>
          <a:prstGeom prst="lef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S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إ</a:t>
            </a:r>
            <a:r>
              <a:rPr lang="ar-EG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ملا  الفراغات  في الجمل الاتية بكلمة مناسبة</a:t>
            </a:r>
            <a:r>
              <a:rPr lang="ar-EG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83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0" y="388620"/>
            <a:ext cx="9144000" cy="1005840"/>
          </a:xfrm>
          <a:prstGeom prst="ribbon">
            <a:avLst/>
          </a:prstGeom>
          <a:solidFill>
            <a:schemeClr val="bg2">
              <a:lumMod val="9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400" b="1" dirty="0" smtClean="0">
                <a:solidFill>
                  <a:srgbClr val="7030A0"/>
                </a:solidFill>
              </a:rPr>
              <a:t>الواجب المنزلي</a:t>
            </a:r>
            <a:endParaRPr lang="en-US" sz="4400" b="1" dirty="0">
              <a:solidFill>
                <a:srgbClr val="7030A0"/>
              </a:solidFill>
            </a:endParaRPr>
          </a:p>
        </p:txBody>
      </p:sp>
      <p:pic>
        <p:nvPicPr>
          <p:cNvPr id="5" name="Picture 4" descr="image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7644" y="1326111"/>
            <a:ext cx="5650712" cy="4427133"/>
          </a:xfrm>
          <a:prstGeom prst="rect">
            <a:avLst/>
          </a:prstGeom>
        </p:spPr>
      </p:pic>
      <p:sp>
        <p:nvSpPr>
          <p:cNvPr id="3" name="Flowchart: Process 2"/>
          <p:cNvSpPr/>
          <p:nvPr/>
        </p:nvSpPr>
        <p:spPr>
          <a:xfrm>
            <a:off x="304800" y="5715000"/>
            <a:ext cx="8610600" cy="914400"/>
          </a:xfrm>
          <a:prstGeom prst="flowChartProcess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b="1" dirty="0" smtClean="0">
                <a:solidFill>
                  <a:schemeClr val="tx1"/>
                </a:solidFill>
              </a:rPr>
              <a:t>كون الحوار بين الطالبين.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ntosa.com_23_19_15509543271158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92492"/>
            <a:ext cx="8305800" cy="58607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7800" y="95071"/>
            <a:ext cx="67056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bn-IN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 جزيلا ولكم العافية.</a:t>
            </a: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مع السلامة الى اللقاء –ان شاء </a:t>
            </a:r>
            <a:r>
              <a:rPr lang="ar-S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الله تعالى 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" y="2360234"/>
            <a:ext cx="4953000" cy="3711654"/>
          </a:xfrm>
          <a:prstGeom prst="roundRect">
            <a:avLst/>
          </a:prstGeom>
          <a:noFill/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محمد جعفر على</a:t>
            </a:r>
            <a:endParaRPr lang="ar-SA" sz="44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ar-SA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المحاضر اللغة العربية</a:t>
            </a:r>
          </a:p>
          <a:p>
            <a:pPr algn="ctr"/>
            <a:r>
              <a:rPr lang="ar-SA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المدرسة العالم الادرش برامبور.</a:t>
            </a:r>
          </a:p>
          <a:p>
            <a:pPr algn="ctr"/>
            <a:r>
              <a:rPr lang="ar-SA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ساندبور</a:t>
            </a:r>
          </a:p>
          <a:p>
            <a:pPr algn="ctr"/>
            <a:r>
              <a:rPr lang="ar-SA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implified Arabic" pitchFamily="18" charset="-78"/>
                <a:cs typeface="Simplified Arabic" pitchFamily="18" charset="-78"/>
              </a:rPr>
              <a:t>رقم الجوال: 01814241162</a:t>
            </a:r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implified Arabic" pitchFamily="18" charset="-78"/>
              <a:cs typeface="Simplified Arabic" pitchFamily="18" charset="-78"/>
            </a:endParaRP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E-mail: mzafaralicp@gmail.com</a:t>
            </a:r>
            <a:endParaRPr lang="ar-SA" sz="2800" dirty="0" smtClean="0">
              <a:solidFill>
                <a:schemeClr val="tx1"/>
              </a:solidFill>
            </a:endParaRPr>
          </a:p>
        </p:txBody>
      </p:sp>
      <p:sp>
        <p:nvSpPr>
          <p:cNvPr id="9" name="Down Ribbon 8"/>
          <p:cNvSpPr/>
          <p:nvPr/>
        </p:nvSpPr>
        <p:spPr>
          <a:xfrm>
            <a:off x="1905000" y="304800"/>
            <a:ext cx="5372100" cy="791308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/>
              <a:t>تعريف المعلم</a:t>
            </a:r>
            <a:endParaRPr lang="en-US" sz="3600" dirty="0"/>
          </a:p>
        </p:txBody>
      </p:sp>
      <p:pic>
        <p:nvPicPr>
          <p:cNvPr id="7" name="Picture 6" descr="ei_1594596568498-removebg-preview-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495" y="2362201"/>
            <a:ext cx="3919620" cy="2819399"/>
          </a:xfrm>
          <a:prstGeom prst="ellipse">
            <a:avLst/>
          </a:prstGeom>
          <a:ln w="63500" cap="rnd">
            <a:solidFill>
              <a:srgbClr val="0070C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2133600" y="685800"/>
            <a:ext cx="5017169" cy="986590"/>
          </a:xfrm>
          <a:prstGeom prst="ribbon">
            <a:avLst/>
          </a:prstGeom>
          <a:solidFill>
            <a:schemeClr val="accent2">
              <a:lumMod val="7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/>
              <a:t>تعريف الدرس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743200"/>
            <a:ext cx="4724400" cy="372409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ar-SA" sz="4800" dirty="0" smtClean="0">
                <a:ln w="28575">
                  <a:solidFill>
                    <a:schemeClr val="tx1"/>
                  </a:solidFill>
                </a:ln>
                <a:noFill/>
              </a:rPr>
              <a:t>الصف العالم</a:t>
            </a:r>
          </a:p>
          <a:p>
            <a:pPr algn="ctr" rtl="1"/>
            <a:r>
              <a:rPr lang="ar-SA" sz="4800" dirty="0" smtClean="0">
                <a:ln w="28575">
                  <a:solidFill>
                    <a:schemeClr val="tx1"/>
                  </a:solidFill>
                </a:ln>
                <a:noFill/>
              </a:rPr>
              <a:t>اللغة العربية الاتصالية</a:t>
            </a:r>
          </a:p>
          <a:p>
            <a:pPr algn="ctr" rtl="1"/>
            <a:r>
              <a:rPr lang="ar-SA" sz="4800" dirty="0" smtClean="0">
                <a:ln w="28575">
                  <a:solidFill>
                    <a:schemeClr val="tx1"/>
                  </a:solidFill>
                </a:ln>
                <a:noFill/>
              </a:rPr>
              <a:t>الوحدة الاولى</a:t>
            </a:r>
          </a:p>
          <a:p>
            <a:pPr algn="ctr" rtl="1"/>
            <a:r>
              <a:rPr lang="ar-SA" sz="4800" dirty="0" smtClean="0">
                <a:ln w="28575">
                  <a:solidFill>
                    <a:schemeClr val="tx1"/>
                  </a:solidFill>
                </a:ln>
                <a:noFill/>
              </a:rPr>
              <a:t> الدرس الثالث </a:t>
            </a:r>
            <a:endParaRPr lang="ar-SA" sz="4800" dirty="0">
              <a:ln w="28575">
                <a:solidFill>
                  <a:schemeClr val="tx1"/>
                </a:solidFill>
              </a:ln>
              <a:noFill/>
            </a:endParaRPr>
          </a:p>
          <a:p>
            <a:pPr algn="ctr"/>
            <a:r>
              <a:rPr lang="ar-SA" sz="3600" dirty="0" smtClean="0">
                <a:ln w="28575">
                  <a:solidFill>
                    <a:schemeClr val="tx1"/>
                  </a:solidFill>
                </a:ln>
                <a:noFill/>
              </a:rPr>
              <a:t>التاريخ:</a:t>
            </a:r>
            <a:r>
              <a:rPr lang="ar-SA" sz="4400" dirty="0" smtClean="0">
                <a:ln w="28575">
                  <a:solidFill>
                    <a:schemeClr val="tx1"/>
                  </a:solidFill>
                </a:ln>
                <a:noFill/>
              </a:rPr>
              <a:t>11.04.2021</a:t>
            </a:r>
            <a:endParaRPr lang="bn-IN" sz="4400" dirty="0">
              <a:ln w="28575">
                <a:solidFill>
                  <a:schemeClr val="tx1"/>
                </a:solidFill>
              </a:ln>
              <a:noFill/>
            </a:endParaRPr>
          </a:p>
        </p:txBody>
      </p:sp>
      <p:pic>
        <p:nvPicPr>
          <p:cNvPr id="4" name="Picture 3" descr="images (2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1828800"/>
            <a:ext cx="3810000" cy="3657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173" y="392305"/>
            <a:ext cx="7086600" cy="5308109"/>
          </a:xfrm>
          <a:prstGeom prst="round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67000" y="5791200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solidFill>
                  <a:srgbClr val="FF0000"/>
                </a:solidFill>
              </a:rPr>
              <a:t>الحوار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926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1" y="228600"/>
            <a:ext cx="5333999" cy="5333999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2667000" y="5646003"/>
            <a:ext cx="434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4800" dirty="0" smtClean="0">
                <a:solidFill>
                  <a:srgbClr val="FF0000"/>
                </a:solidFill>
              </a:rPr>
              <a:t>الحوار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05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orizontal Scroll 5"/>
          <p:cNvSpPr/>
          <p:nvPr/>
        </p:nvSpPr>
        <p:spPr>
          <a:xfrm>
            <a:off x="304800" y="0"/>
            <a:ext cx="8610600" cy="1143000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rgbClr val="002060"/>
                </a:solidFill>
              </a:rPr>
              <a:t>اعلان الدرس اليوم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4953000"/>
            <a:ext cx="8763000" cy="13716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9600" dirty="0" smtClean="0">
                <a:solidFill>
                  <a:srgbClr val="002060"/>
                </a:solidFill>
              </a:rPr>
              <a:t>الحوار بين الطالبتين</a:t>
            </a:r>
            <a:endParaRPr lang="en-US" sz="9600" dirty="0"/>
          </a:p>
        </p:txBody>
      </p:sp>
      <p:pic>
        <p:nvPicPr>
          <p:cNvPr id="4" name="Picture 3" descr="09-06-13-images.jpg"/>
          <p:cNvPicPr>
            <a:picLocks noChangeAspect="1"/>
          </p:cNvPicPr>
          <p:nvPr/>
        </p:nvPicPr>
        <p:blipFill>
          <a:blip r:embed="rId2"/>
          <a:srcRect r="48858"/>
          <a:stretch>
            <a:fillRect/>
          </a:stretch>
        </p:blipFill>
        <p:spPr>
          <a:xfrm>
            <a:off x="1828800" y="1219199"/>
            <a:ext cx="5410200" cy="35878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5384320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219200" y="228600"/>
            <a:ext cx="7010400" cy="685800"/>
          </a:xfrm>
          <a:prstGeom prst="ribbon">
            <a:avLst/>
          </a:prstGeom>
          <a:blipFill>
            <a:blip r:embed="rId2"/>
            <a:tile tx="0" ty="0" sx="100000" sy="100000" flip="none" algn="tl"/>
          </a:blip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latin typeface="NikoshBAN" pitchFamily="2" charset="0"/>
                <a:cs typeface="NikoshBAN" pitchFamily="2" charset="0"/>
              </a:rPr>
              <a:t>النتائج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228600" y="990600"/>
            <a:ext cx="8686800" cy="4876800"/>
          </a:xfrm>
          <a:prstGeom prst="verticalScroll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SA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يستطيع الطلاب بعد نهاية هذا الدرس .........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ان يبين الحوار بين الطالبتين باللغة العربية.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ان يقول حروف اللغة العربية جيدا.</a:t>
            </a:r>
            <a:endParaRPr lang="bn-BD" sz="2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r" rtl="1"/>
            <a:r>
              <a:rPr lang="ar-S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ar-SA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ان يبين قواعد الكلام بين الناس بالعربية</a:t>
            </a:r>
            <a:r>
              <a:rPr lang="ar-S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pPr algn="r" rtl="1"/>
            <a:r>
              <a:rPr lang="ar-S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ar-SA" sz="2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ان يكون الحوار مثل هذا الحوار.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7848600" y="3048000"/>
            <a:ext cx="2286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5-Point Star 4"/>
          <p:cNvSpPr/>
          <p:nvPr/>
        </p:nvSpPr>
        <p:spPr>
          <a:xfrm>
            <a:off x="7848600" y="3429000"/>
            <a:ext cx="2286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7848600" y="3886200"/>
            <a:ext cx="2286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848600" y="4267200"/>
            <a:ext cx="2286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28195"/>
            <a:ext cx="8382000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فاطمة 	: السلام عليكم ورحمة الله.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 مريم	: وعليكم السلام ورحمة الله وبركاته.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فاطمة	: انا فاطمة، من فضلك، ما اسمك يا اختي؟	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مريم	: انا مريم، كيف حالك يا فاطمة؟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فاطمة	: الحمد لله ! انا بخير، شكرا، وانت؟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مريم	: بخير، الحمد لله.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فاطمة	: اعتقد انك طالبة جديدة.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مريم	: نعم، التحقت بالمدرسة هذه السنة.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فاطمة	: هل درست اللغة العربية من قبل؟</a:t>
            </a:r>
          </a:p>
          <a:p>
            <a:pPr algn="r" rtl="1"/>
            <a:r>
              <a:rPr lang="ar-SA" sz="2800" b="1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مريم	: هذه اول مرة ادرس فيها العربية.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143000" y="381000"/>
            <a:ext cx="69342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الحوار بين الطالبتين</a:t>
            </a:r>
            <a:endParaRPr lang="en-US" sz="7200" dirty="0"/>
          </a:p>
        </p:txBody>
      </p:sp>
      <p:pic>
        <p:nvPicPr>
          <p:cNvPr id="4" name="Picture 3" descr="images (3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29" y="1371600"/>
            <a:ext cx="2993571" cy="1676400"/>
          </a:xfrm>
          <a:prstGeom prst="round2Diag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133600"/>
            <a:ext cx="8686800" cy="35394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فاطمة	: انا درست العربية ثلاث سنوات فى هذه المدرسة.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مريم	: لماذا تدرسينها مرة ثانيا، اذن؟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فاطمة	: تعلمنا القراءة، والقواعد والترجمة، وما تعلمنا التحدث باللغة 	 	 العربية.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مريم	: ولكنك تتحدثين العربية الان جيدا.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فاطمة	: تعلمت التحدث باللغة العربية هنا.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مريم	: لا استطيع نطق الاصوات ق، ظ، ح جيدا.</a:t>
            </a:r>
          </a:p>
          <a:p>
            <a:pPr algn="r" rtl="1"/>
            <a:r>
              <a:rPr lang="ar-SA" sz="2800" b="1" dirty="0" smtClean="0">
                <a:latin typeface="Simplified Arabic" pitchFamily="18" charset="-78"/>
                <a:cs typeface="Simplified Arabic" pitchFamily="18" charset="-78"/>
              </a:rPr>
              <a:t>فاطمة	: هناك تدريبات صوتية جيدة فى مختبر اللغة.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219200" y="381000"/>
            <a:ext cx="6934200" cy="914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7200" dirty="0" smtClean="0">
                <a:solidFill>
                  <a:srgbClr val="002060"/>
                </a:solidFill>
              </a:rPr>
              <a:t>الحوار بين الطالبتين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226997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1590</TotalTime>
  <Words>232</Words>
  <Application>Microsoft Office PowerPoint</Application>
  <PresentationFormat>On-screen Show (4:3)</PresentationFormat>
  <Paragraphs>75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Ummulqura Madrasha</dc:creator>
  <cp:lastModifiedBy>wdrruyeu43ip</cp:lastModifiedBy>
  <cp:revision>309</cp:revision>
  <dcterms:created xsi:type="dcterms:W3CDTF">2006-08-16T00:00:00Z</dcterms:created>
  <dcterms:modified xsi:type="dcterms:W3CDTF">2021-04-11T10:40:12Z</dcterms:modified>
</cp:coreProperties>
</file>