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21A3"/>
    <a:srgbClr val="259F76"/>
    <a:srgbClr val="E622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86" y="-10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EE07-99EB-4447-BC87-DFC0A4ADAA8A}" type="datetimeFigureOut">
              <a:rPr lang="en-US" smtClean="0"/>
              <a:pPr/>
              <a:t>05-Apr-21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67EB-6391-4E2A-BF6F-3174FA2BD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328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EE07-99EB-4447-BC87-DFC0A4ADAA8A}" type="datetimeFigureOut">
              <a:rPr lang="en-US" smtClean="0"/>
              <a:pPr/>
              <a:t>05-Apr-21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67EB-6391-4E2A-BF6F-3174FA2BD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376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EE07-99EB-4447-BC87-DFC0A4ADAA8A}" type="datetimeFigureOut">
              <a:rPr lang="en-US" smtClean="0"/>
              <a:pPr/>
              <a:t>05-Apr-21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67EB-6391-4E2A-BF6F-3174FA2BD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017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EE07-99EB-4447-BC87-DFC0A4ADAA8A}" type="datetimeFigureOut">
              <a:rPr lang="en-US" smtClean="0"/>
              <a:pPr/>
              <a:t>05-Apr-21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67EB-6391-4E2A-BF6F-3174FA2BD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713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EE07-99EB-4447-BC87-DFC0A4ADAA8A}" type="datetimeFigureOut">
              <a:rPr lang="en-US" smtClean="0"/>
              <a:pPr/>
              <a:t>05-Apr-21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67EB-6391-4E2A-BF6F-3174FA2BD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249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EE07-99EB-4447-BC87-DFC0A4ADAA8A}" type="datetimeFigureOut">
              <a:rPr lang="en-US" smtClean="0"/>
              <a:pPr/>
              <a:t>05-Apr-21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67EB-6391-4E2A-BF6F-3174FA2BD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257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EE07-99EB-4447-BC87-DFC0A4ADAA8A}" type="datetimeFigureOut">
              <a:rPr lang="en-US" smtClean="0"/>
              <a:pPr/>
              <a:t>05-Apr-21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67EB-6391-4E2A-BF6F-3174FA2BD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549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EE07-99EB-4447-BC87-DFC0A4ADAA8A}" type="datetimeFigureOut">
              <a:rPr lang="en-US" smtClean="0"/>
              <a:pPr/>
              <a:t>05-Apr-21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67EB-6391-4E2A-BF6F-3174FA2BD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154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1984"/>
            </a:avLst>
          </a:prstGeom>
          <a:solidFill>
            <a:srgbClr val="E6223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595746" y="6671254"/>
            <a:ext cx="2238508" cy="186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 smtClean="0"/>
              <a:t>nargiskhatunm1979@gmail.com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344226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EE07-99EB-4447-BC87-DFC0A4ADAA8A}" type="datetimeFigureOut">
              <a:rPr lang="en-US" smtClean="0"/>
              <a:pPr/>
              <a:t>05-Apr-21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67EB-6391-4E2A-BF6F-3174FA2BD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933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EE07-99EB-4447-BC87-DFC0A4ADAA8A}" type="datetimeFigureOut">
              <a:rPr lang="en-US" smtClean="0"/>
              <a:pPr/>
              <a:t>05-Apr-21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767EB-6391-4E2A-BF6F-3174FA2BD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152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CEE07-99EB-4447-BC87-DFC0A4ADAA8A}" type="datetimeFigureOut">
              <a:rPr lang="en-US" smtClean="0"/>
              <a:pPr/>
              <a:t>05-Apr-21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767EB-6391-4E2A-BF6F-3174FA2BD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600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ownloads\sheikh-mujibur-rahman-agamir-bangladesh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242" y="745234"/>
            <a:ext cx="4495800" cy="3199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1183" y="4598127"/>
            <a:ext cx="761982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78509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ICT Program\ICT -61 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33" y="2921481"/>
            <a:ext cx="4419600" cy="3205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Public\Pictures\Sample Pictures\Screenshot_2016-06-16-13-13-1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150" b="19976"/>
          <a:stretch/>
        </p:blipFill>
        <p:spPr bwMode="auto">
          <a:xfrm>
            <a:off x="6059924" y="2921481"/>
            <a:ext cx="4114800" cy="3205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5639" y="1094155"/>
            <a:ext cx="82199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শিশুর মধুর হাসিতে যখন ভরে বাঙ্গালির ঘর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মনে হয় যেন শিশু হয়ে হাসে চিরশিশু মুজিবর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7709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FM\Pictures\19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92" y="2281953"/>
            <a:ext cx="4566138" cy="3449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48543" y="819835"/>
            <a:ext cx="90111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আমরা বাঙালি যতদিন বেঁচে রইব এ বাংলায়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স্বাধীন বাংলা ডাকবেঃ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মুজিব আয় ঘরে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ফিরে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!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032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5874" y="444137"/>
            <a:ext cx="2155372" cy="6270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3771" y="2521131"/>
            <a:ext cx="9940835" cy="1201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3665" y="303527"/>
            <a:ext cx="4868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টিকা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Public\Pictures\Sample Picture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35" y="1081105"/>
            <a:ext cx="1779782" cy="1140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ICT Program\ICT 61 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001" y="2422093"/>
            <a:ext cx="1779782" cy="1191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Public\Pictures\Sample Pictures\Screenshot_2016-06-16-13-31-22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371" y="3805372"/>
            <a:ext cx="1789412" cy="1274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84501" y="2697717"/>
            <a:ext cx="5001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বালু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পলি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জমে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উৎপন্ন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যে চর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84638" y="4169095"/>
            <a:ext cx="4001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সোনালি রঙের পাকা ধান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9558" y="1321820"/>
            <a:ext cx="4676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গাছ পালা ঘেরা জঙ্গল এলাকা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79650" y="4048326"/>
            <a:ext cx="1665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সোনা ধান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08828" y="2651397"/>
            <a:ext cx="1186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বালুচর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10243" y="1321820"/>
            <a:ext cx="138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বন ভুমি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4371" y="5272301"/>
            <a:ext cx="1759078" cy="11923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28352" y="5445255"/>
            <a:ext cx="2168435" cy="579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/>
              </a:rPr>
              <a:t>চির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/>
              </a:rPr>
              <a:t>শিশু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59557" y="5445255"/>
            <a:ext cx="4451985" cy="916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/>
              </a:rPr>
              <a:t>চিরকাল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/>
              </a:rPr>
              <a:t>শিশুর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/>
              </a:rPr>
              <a:t>মতো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/>
              </a:rPr>
              <a:t>সহজ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/>
              </a:rPr>
              <a:t>অকৃতিম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/>
              </a:rPr>
              <a:t>মমতাময়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36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8984" y="488073"/>
            <a:ext cx="3058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ছবি গুলো লক্ষ্য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833846" y="3831997"/>
            <a:ext cx="99147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১৯৪৭ থেকে ১৯৭১ খ্রিঃ পর্যন্ত পাকিস্তানি স্বৈরাচারীদের শাসন-শোষণ,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অত্যাচার,হত্যা ও রক্তপাতের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বিরু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দ্ধে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শেখ মুজিবের একক নেতৃত্বই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জাতির মনে জাগিয়েছিল স্বাধীনতার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স্বপ্ন,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মুক্তিসংগ্রামের প্রেরণা।</a:t>
            </a:r>
          </a:p>
        </p:txBody>
      </p:sp>
      <p:pic>
        <p:nvPicPr>
          <p:cNvPr id="4" name="Picture 2" descr="C:\Users\JFM\Pictures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13" y="1274346"/>
            <a:ext cx="2962021" cy="23561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JFM\Pictures\rikshaw5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19" y="1273369"/>
            <a:ext cx="2779196" cy="2358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JFM\Pictures\bondohara_1325058794_2-liberation-war-picture_19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1274346"/>
            <a:ext cx="2442754" cy="2356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830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77813721"/>
              </p:ext>
            </p:extLst>
          </p:nvPr>
        </p:nvGraphicFramePr>
        <p:xfrm>
          <a:off x="4047308" y="2882493"/>
          <a:ext cx="3292486" cy="944925"/>
        </p:xfrm>
        <a:graphic>
          <a:graphicData uri="http://schemas.openxmlformats.org/presentationml/2006/ole">
            <p:oleObj spid="_x0000_s1074" name="Packager Shell Object" showAsIcon="1" r:id="rId3" imgW="10353240" imgH="491040" progId="Package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4381614" y="1493911"/>
            <a:ext cx="149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solidFill>
                  <a:srgbClr val="002060"/>
                </a:solidFill>
              </a:rPr>
              <a:t>ভিডিও দেখব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479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0897" y="3748428"/>
            <a:ext cx="88653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১৯৭১ সালে নয় মাসের রক্তক্ষয়ী যু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দ্ধে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পাকিস্তানি দোসর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ছাড়া সমগ্র জাতি অংশ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গ্রহ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করে ও দেশ স্বাধীন হয়। ১৯৭১ সালের ২৫ 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মার্চ রাতে তাঁকে গ্রেফতার করা হয়। গ্রেফতারের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পূর্ব-মূহুর্তে তিনি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স্বাধীনতার ঘোষণা দেন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JFM\Pictures\13585909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27" y="557531"/>
            <a:ext cx="2743201" cy="2884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JFM\Picture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60" y="557530"/>
            <a:ext cx="2743201" cy="2884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48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1023" y="2753138"/>
            <a:ext cx="6096000" cy="107721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স্বাধীনতা সংগ্রামে বীর সৈনিকদের অবদান সর্ম্পকে 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বাক্য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8223" y="757647"/>
            <a:ext cx="3135086" cy="78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/>
              </a:rPr>
              <a:t>দলীয়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কাজ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-  </a:t>
            </a:r>
          </a:p>
        </p:txBody>
      </p:sp>
    </p:spTree>
    <p:extLst>
      <p:ext uri="{BB962C8B-B14F-4D97-AF65-F5344CB8AC3E}">
        <p14:creationId xmlns="" xmlns:p14="http://schemas.microsoft.com/office/powerpoint/2010/main" val="24624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9576" y="413619"/>
            <a:ext cx="16514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ূ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ল্যায়ণ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838201" y="1249123"/>
            <a:ext cx="9494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১। রোকনুজ্জামান খান কি নামে সমধিক পরিচিত?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(ক) সাংবাদিক    (খ)  ডাক্তার   (গ)  দাদা ভাই  (ঘ)   নানা ভাই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1" y="2601575"/>
            <a:ext cx="9494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২। সোনাধান দ্বারা কি বুঝানো হয়েছে-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সোনালি রঙের পাকা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ধান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(খ)  কঁচি বর্ণের ধান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(গ)  সবুজ শ্যামল মাঠ   (ঘ)  পাকা ধান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1" y="4252688"/>
            <a:ext cx="94945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৩। শেখ মুজিব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ুর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রহমানকে ১৯৭১ সালের কত তারিখে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গ্রেফতার করা হয়?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(ক) ২৫ শে মার্চ  (খ)  ২৭ শে মার্চ  (গ)  ৩০ শে মার্চ  (ঘ)  ১৫ই মার্চ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78285" y="1713596"/>
            <a:ext cx="473333" cy="4896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62594" y="5154898"/>
            <a:ext cx="535577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19349" y="3057008"/>
            <a:ext cx="555493" cy="4830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879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2208" y="2943888"/>
            <a:ext cx="5434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মুক্তি যুদ্ধের একটি প্রবদ্ধ লিখ।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399523" y="1075899"/>
            <a:ext cx="2615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210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2314" y="342950"/>
            <a:ext cx="4535558" cy="83121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76459" y="1350216"/>
            <a:ext cx="292973" cy="4318152"/>
            <a:chOff x="5798948" y="1583139"/>
            <a:chExt cx="268361" cy="3261815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5934543" y="1583139"/>
              <a:ext cx="0" cy="326181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>
              <a:off x="6042330" y="1965277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5798948" y="1953901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82" y="390978"/>
            <a:ext cx="1826820" cy="2313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882996" y="3176015"/>
            <a:ext cx="45384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শ্রেণীঃ-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৬ষ্ঠ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</a:t>
            </a:r>
          </a:p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বিষয়ঃ-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চারুপাঠ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)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</a:t>
            </a:r>
          </a:p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সময়ঃ-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৫০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তারিখঃ-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315" y="3176015"/>
            <a:ext cx="54341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 err="1">
                <a:latin typeface="NikoshBAN" panose="02000000000000000000"/>
              </a:rPr>
              <a:t>নার্গিস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খাতুন</a:t>
            </a:r>
            <a:r>
              <a:rPr lang="en-US" sz="2800" dirty="0">
                <a:latin typeface="NikoshBAN" panose="02000000000000000000"/>
              </a:rPr>
              <a:t> </a:t>
            </a:r>
          </a:p>
          <a:p>
            <a:pPr algn="ctr">
              <a:buNone/>
            </a:pPr>
            <a:r>
              <a:rPr lang="en-US" sz="2800" dirty="0" err="1">
                <a:latin typeface="NikoshBAN" panose="02000000000000000000"/>
              </a:rPr>
              <a:t>সহকারি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শিক্ষক</a:t>
            </a:r>
            <a:r>
              <a:rPr lang="en-US" sz="2800" dirty="0">
                <a:latin typeface="NikoshBAN" panose="02000000000000000000"/>
              </a:rPr>
              <a:t> (</a:t>
            </a:r>
            <a:r>
              <a:rPr lang="en-US" sz="2800" dirty="0" err="1">
                <a:latin typeface="NikoshBAN" panose="02000000000000000000"/>
              </a:rPr>
              <a:t>আইসিটি</a:t>
            </a:r>
            <a:r>
              <a:rPr lang="en-US" sz="2800" dirty="0">
                <a:latin typeface="NikoshBAN" panose="02000000000000000000"/>
              </a:rPr>
              <a:t>)</a:t>
            </a:r>
          </a:p>
          <a:p>
            <a:pPr algn="ctr">
              <a:buNone/>
            </a:pPr>
            <a:r>
              <a:rPr lang="en-US" sz="2800" dirty="0" err="1">
                <a:solidFill>
                  <a:srgbClr val="000000"/>
                </a:solidFill>
                <a:latin typeface="NikoshBAN" panose="02000000000000000000"/>
              </a:rPr>
              <a:t>পোরজনা</a:t>
            </a:r>
            <a:r>
              <a:rPr lang="en-US" sz="2800" dirty="0">
                <a:solidFill>
                  <a:srgbClr val="000000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/>
              </a:rPr>
              <a:t>এম</a:t>
            </a:r>
            <a:r>
              <a:rPr lang="en-US" sz="2800" dirty="0">
                <a:solidFill>
                  <a:srgbClr val="000000"/>
                </a:solidFill>
                <a:latin typeface="NikoshBAN" panose="0200000000000000000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/>
              </a:rPr>
              <a:t>এন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/>
              </a:rPr>
              <a:t>উচ্চ</a:t>
            </a:r>
            <a:r>
              <a:rPr lang="en-US" sz="2800" dirty="0">
                <a:solidFill>
                  <a:srgbClr val="000000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/>
              </a:rPr>
              <a:t>বিদ্যালয়</a:t>
            </a:r>
            <a:r>
              <a:rPr lang="en-US" sz="2800" dirty="0">
                <a:solidFill>
                  <a:srgbClr val="000000"/>
                </a:solidFill>
                <a:latin typeface="NikoshBAN" panose="0200000000000000000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/>
              </a:rPr>
              <a:t>শাহজাদপুর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/>
              </a:rPr>
              <a:t>সিরাজগঞ্জ</a:t>
            </a:r>
            <a:r>
              <a:rPr lang="en-US" sz="2800" dirty="0">
                <a:solidFill>
                  <a:srgbClr val="000000"/>
                </a:solidFill>
                <a:latin typeface="NikoshBAN" panose="02000000000000000000"/>
              </a:rPr>
              <a:t>।</a:t>
            </a:r>
          </a:p>
          <a:p>
            <a:pPr algn="ctr">
              <a:buNone/>
            </a:pPr>
            <a:r>
              <a:rPr lang="en-US" sz="2800" dirty="0">
                <a:solidFill>
                  <a:srgbClr val="000000"/>
                </a:solidFill>
                <a:latin typeface="Nikosh Ban"/>
              </a:rPr>
              <a:t>nargiskhatunm1979@gmail.com</a:t>
            </a:r>
          </a:p>
        </p:txBody>
      </p:sp>
      <p:pic>
        <p:nvPicPr>
          <p:cNvPr id="11" name="Picture 10" descr="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897" y="574765"/>
            <a:ext cx="1952353" cy="2149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4743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56313" y="4576744"/>
            <a:ext cx="21002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01" y="1345474"/>
            <a:ext cx="4464680" cy="24688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04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ublic\Pictures\Sample Pictures\Screenshot_2016-06-16-13-13-1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007" b="20189"/>
          <a:stretch/>
        </p:blipFill>
        <p:spPr bwMode="auto">
          <a:xfrm>
            <a:off x="546465" y="1819423"/>
            <a:ext cx="3165891" cy="3430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10" descr="C:\Users\Public\Pictures\Sample Pictures\Screenshot_2016-06-16-13-25-0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534" b="28422"/>
          <a:stretch/>
        </p:blipFill>
        <p:spPr bwMode="auto">
          <a:xfrm>
            <a:off x="4162728" y="1819423"/>
            <a:ext cx="3165891" cy="3430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Public\Pictures\Sample Pictures\Screenshot_2016-06-16-13-14-5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179" b="34067"/>
          <a:stretch/>
        </p:blipFill>
        <p:spPr bwMode="auto">
          <a:xfrm>
            <a:off x="7778991" y="1819423"/>
            <a:ext cx="3247068" cy="3430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45616" y="566449"/>
            <a:ext cx="4833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ছবি গুলো লক্ষ্য কর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873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Public\Pictures\Sample Pictures\Screenshot_2016-06-16-13-25-0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374" b="25927"/>
          <a:stretch/>
        </p:blipFill>
        <p:spPr bwMode="auto">
          <a:xfrm>
            <a:off x="3236074" y="1483868"/>
            <a:ext cx="4696591" cy="3666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4199216" y="488071"/>
            <a:ext cx="27703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61699" y="5561628"/>
            <a:ext cx="1228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মুজিব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728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2159952"/>
            <a:ext cx="10306595" cy="304698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;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শব্দের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অর্থ বলতে পারবে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;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;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দেশ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প্রেম ও মানুষের প্রতি ভালোবাসার আবেগ বর্ণনা করতে পারবে।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013857" y="640081"/>
            <a:ext cx="4715691" cy="757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/>
              </a:rPr>
              <a:t>… </a:t>
            </a:r>
          </a:p>
        </p:txBody>
      </p:sp>
    </p:spTree>
    <p:extLst>
      <p:ext uri="{BB962C8B-B14F-4D97-AF65-F5344CB8AC3E}">
        <p14:creationId xmlns="" xmlns:p14="http://schemas.microsoft.com/office/powerpoint/2010/main" val="331168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33240" y="3100874"/>
            <a:ext cx="2655389" cy="127906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কবি   </a:t>
            </a:r>
          </a:p>
          <a:p>
            <a:pPr algn="ctr"/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রোকনুজ্জামান খান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128908" y="432511"/>
            <a:ext cx="2698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কবি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4351061" y="1146481"/>
            <a:ext cx="2652888" cy="12656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জন্ম-১৯২৫ </a:t>
            </a:r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</a:p>
          <a:p>
            <a:pPr algn="ctr"/>
            <a:r>
              <a:rPr lang="bn-BD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৯ই এপ্রিল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470816" y="2052272"/>
            <a:ext cx="2698261" cy="130449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যোগ্য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bn-B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হাট্টিমা টিম,</a:t>
            </a:r>
          </a:p>
          <a:p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খোকন খোকন</a:t>
            </a:r>
          </a:p>
          <a:p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ডাক পাড়ি,</a:t>
            </a:r>
          </a:p>
        </p:txBody>
      </p:sp>
      <p:sp>
        <p:nvSpPr>
          <p:cNvPr id="6" name="Oval 5"/>
          <p:cNvSpPr/>
          <p:nvPr/>
        </p:nvSpPr>
        <p:spPr>
          <a:xfrm>
            <a:off x="4496738" y="5083334"/>
            <a:ext cx="2625635" cy="129995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সমাধিক পরিচিত</a:t>
            </a:r>
          </a:p>
          <a:p>
            <a:pPr algn="ctr"/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‘দাদা ভাই’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98165" y="1877429"/>
            <a:ext cx="2652888" cy="123842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মৃত্যু বরণ</a:t>
            </a:r>
          </a:p>
          <a:p>
            <a:pPr algn="ctr"/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১৯৯৯ সালে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 rot="1548091">
            <a:off x="3878741" y="2829925"/>
            <a:ext cx="590550" cy="26138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5539829" y="2504020"/>
            <a:ext cx="269726" cy="43464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621261" y="4542150"/>
            <a:ext cx="269726" cy="47022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19179" y="3712415"/>
            <a:ext cx="2596845" cy="129995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/>
              </a:rPr>
              <a:t>অনুবাদ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/>
              </a:rPr>
              <a:t>- ‘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/>
              </a:rPr>
              <a:t>আজব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/>
              </a:rPr>
              <a:t>হলেও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/>
              </a:rPr>
              <a:t>গুজব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/>
              </a:rPr>
              <a:t>নয়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/>
              </a:rPr>
              <a:t>’  </a:t>
            </a:r>
            <a:endParaRPr lang="en-US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98165" y="3713443"/>
            <a:ext cx="2708320" cy="135346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anose="02000000000000000000"/>
              </a:rPr>
              <a:t>১৯৫৬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/>
              </a:rPr>
              <a:t> সালে জাতীয় শিশু- কিশোর সংগঠন ‘কচিকাঁচার মেলা’ গঠন করেন</a:t>
            </a:r>
            <a:endParaRPr lang="en-US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16" name="Right Arrow 15"/>
          <p:cNvSpPr/>
          <p:nvPr/>
        </p:nvSpPr>
        <p:spPr>
          <a:xfrm rot="20445152">
            <a:off x="6786203" y="2920670"/>
            <a:ext cx="663399" cy="3231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915764">
            <a:off x="6966872" y="3883347"/>
            <a:ext cx="643861" cy="2942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9435229">
            <a:off x="3778787" y="3849874"/>
            <a:ext cx="643861" cy="2942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396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0" grpId="0" animBg="1"/>
      <p:bldP spid="12" grpId="0" animBg="1"/>
      <p:bldP spid="13" grpId="0" animBg="1"/>
      <p:bldP spid="8" grpId="0" animBg="1"/>
      <p:bldP spid="9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5991" y="213752"/>
            <a:ext cx="2052165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আর্দশ পাঠ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2155370" y="903030"/>
            <a:ext cx="8099516" cy="4870929"/>
            <a:chOff x="2155370" y="903030"/>
            <a:chExt cx="8099516" cy="4870929"/>
          </a:xfrm>
        </p:grpSpPr>
        <p:sp>
          <p:nvSpPr>
            <p:cNvPr id="3" name="Rectangle 2"/>
            <p:cNvSpPr/>
            <p:nvPr/>
          </p:nvSpPr>
          <p:spPr>
            <a:xfrm>
              <a:off x="3200400" y="1975804"/>
              <a:ext cx="568016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সবুজ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শ্যামল বনভুমি মাঠ নদীতীর বালুচর</a:t>
              </a:r>
            </a:p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সবখানে আছে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বঙ্গ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বন্ধু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শেখ মুজিবের ঘর।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155370" y="903030"/>
              <a:ext cx="402880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 মুজিব</a:t>
              </a:r>
            </a:p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             রোকনুজ্জামান খান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333749" y="2914637"/>
              <a:ext cx="692113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সোনার দেশের মাঠে মাঠে ফলে সোনাধান রাশি রাশি</a:t>
              </a:r>
            </a:p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ফসলের হাসি দেখে মনে হয় শেখ মুজিবের হাসি।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344091" y="3916022"/>
              <a:ext cx="62832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শিশুর মধুর হাসিতে যখন ভরে বাঙ্গালির ঘর</a:t>
              </a:r>
            </a:p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মনে হয় যেন শিশু হয়ে হাসে চিরশিশু মুজিবর</a:t>
              </a:r>
              <a:r>
                <a:rPr lang="bn-IN" sz="2400" dirty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33749" y="4942962"/>
              <a:ext cx="671213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আমরা বাঙালি যতদিন বেঁচে রইব এ বাংলায়</a:t>
              </a:r>
            </a:p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স্বাধীন বাংলা ডাকবেঃ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মুজিব আয় ঘরে 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ফিরে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আয়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!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768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Public\Pictures\Sample Pictures\Screenshot_2016-06-16-13-33-0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679" b="33269"/>
          <a:stretch/>
        </p:blipFill>
        <p:spPr bwMode="auto">
          <a:xfrm>
            <a:off x="3204755" y="2769326"/>
            <a:ext cx="5799908" cy="3409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91937" y="1589300"/>
            <a:ext cx="78769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সবুজ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শ্যামল বনভুমি মাঠ নদীতীর বালুচর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সবখানে আছে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বঙ্গ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বন্ধু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শেখ মুজিবের ঘর।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204755" y="172312"/>
            <a:ext cx="54842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মুজিব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           রোকনুজ্জামান খান</a:t>
            </a:r>
          </a:p>
        </p:txBody>
      </p:sp>
    </p:spTree>
    <p:extLst>
      <p:ext uri="{BB962C8B-B14F-4D97-AF65-F5344CB8AC3E}">
        <p14:creationId xmlns="" xmlns:p14="http://schemas.microsoft.com/office/powerpoint/2010/main" val="178462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ublic\Pictures\Sample Pictures\Screenshot_2016-06-16-13-31-22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453" b="17221"/>
          <a:stretch/>
        </p:blipFill>
        <p:spPr bwMode="auto">
          <a:xfrm>
            <a:off x="855770" y="2596933"/>
            <a:ext cx="4572000" cy="3335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Public\Pictures\Sample Pictures\Screenshot_2016-06-16-13-14-1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306" b="30538"/>
          <a:stretch/>
        </p:blipFill>
        <p:spPr bwMode="auto">
          <a:xfrm>
            <a:off x="6002536" y="2596933"/>
            <a:ext cx="4572000" cy="3335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0273" y="989652"/>
            <a:ext cx="9326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সোনার দেশের মাঠে মাঠে ফলে সোনাধান রাশি রাশি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ফসলের হাসি দেখে মনে হয় শেখ মুজিবের হাসি।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42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</TotalTime>
  <Words>531</Words>
  <Application>Microsoft Office PowerPoint</Application>
  <PresentationFormat>Custom</PresentationFormat>
  <Paragraphs>82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Smart</cp:lastModifiedBy>
  <cp:revision>59</cp:revision>
  <dcterms:created xsi:type="dcterms:W3CDTF">2021-03-18T16:14:29Z</dcterms:created>
  <dcterms:modified xsi:type="dcterms:W3CDTF">2021-04-05T13:30:34Z</dcterms:modified>
</cp:coreProperties>
</file>