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9D703-BC58-4F14-A412-D1961A2F867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29E03-6740-4F6B-9878-10141C8B7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5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29E03-6740-4F6B-9878-10141C8B7B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4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29E03-6740-4F6B-9878-10141C8B7B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1"/>
            <a:ext cx="91440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00365"/>
            <a:ext cx="9144000" cy="1200329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 সকলকে ধন্যবাদ</a:t>
            </a:r>
            <a:endParaRPr lang="en-US" sz="7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6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7543800" cy="1107996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3200400"/>
                <a:ext cx="7543800" cy="956352"/>
              </a:xfrm>
              <a:prstGeom prst="rect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360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bn-BD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ে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𝑎𝑏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দ্বারা ভাগ কর ।</a:t>
                </a:r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00400"/>
                <a:ext cx="7543800" cy="956352"/>
              </a:xfrm>
              <a:prstGeom prst="rect">
                <a:avLst/>
              </a:prstGeom>
              <a:blipFill rotWithShape="1">
                <a:blip r:embed="rId2"/>
                <a:stretch>
                  <a:fillRect b="-8824"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85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7391400" cy="1323439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3505200"/>
                <a:ext cx="7620000" cy="1018227"/>
              </a:xfrm>
              <a:prstGeom prst="rect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4400" b="1" smtClean="0">
                    <a:cs typeface="NikoshBAN" panose="02000000000000000000" pitchFamily="2" charset="0"/>
                  </a:rPr>
                  <a:t>গুণ করঃ-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𝑥𝑦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bn-BD" sz="36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।</a:t>
                </a:r>
                <a:endParaRPr lang="en-US" sz="3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505200"/>
                <a:ext cx="7620000" cy="1018227"/>
              </a:xfrm>
              <a:prstGeom prst="rect">
                <a:avLst/>
              </a:prstGeom>
              <a:blipFill rotWithShape="1">
                <a:blip r:embed="rId2"/>
                <a:stretch>
                  <a:fillRect l="-2692" b="-11111"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76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7467600" cy="1107996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6800" y="3429000"/>
                <a:ext cx="7620000" cy="1052596"/>
              </a:xfrm>
              <a:prstGeom prst="rect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12</m:t>
                        </m:r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40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40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16</m:t>
                        </m:r>
                      </m:num>
                      <m:den>
                        <m:sSup>
                          <m:sSupPr>
                            <m:ctrlPr>
                              <a:rPr lang="bn-BD" sz="40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40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ভাগ কর ।</a:t>
                </a:r>
                <a:endParaRPr lang="en-US" sz="4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429000"/>
                <a:ext cx="7620000" cy="1052596"/>
              </a:xfrm>
              <a:prstGeom prst="rect">
                <a:avLst/>
              </a:prstGeom>
              <a:blipFill rotWithShape="1">
                <a:blip r:embed="rId2"/>
                <a:stretch>
                  <a:fillRect b="-10270"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4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7492" y="1619071"/>
            <a:ext cx="9221492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   সকলকে</a:t>
            </a:r>
            <a:endParaRPr lang="en-US" sz="7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9144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5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3352800" cy="2123658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895600"/>
            <a:ext cx="7086600" cy="2862322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অখিল চন্দ্র বর্মন</a:t>
            </a:r>
          </a:p>
          <a:p>
            <a:pPr algn="ctr"/>
            <a:r>
              <a:rPr lang="bn-BD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নওদাবাস কে,এম,এস-সি উচ্চ বিদ্যালয়</a:t>
            </a:r>
          </a:p>
          <a:p>
            <a:pPr algn="ctr"/>
            <a:r>
              <a:rPr lang="bn-BD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হাতীবান্ধা,লালমনিরহাট</a:t>
            </a:r>
          </a:p>
          <a:p>
            <a:pPr algn="ctr"/>
            <a:r>
              <a:rPr lang="bn-BD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মোঃ০১৭৩২০৬৫২৭০</a:t>
            </a:r>
            <a:endParaRPr 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72200" y="304800"/>
            <a:ext cx="1905000" cy="1905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5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7620000" cy="1200329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14600"/>
            <a:ext cx="7391400" cy="3477875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শ্রেনিঃ-অষ্টম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শাখাঃ-   ক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য়ঃ-গণিত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অধ্যায়ঃ-পঞ্চম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সময়ঃ-৪০ মিনিট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তারিখঃ-</a:t>
            </a:r>
            <a:endParaRPr 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580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3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43000" y="838200"/>
                <a:ext cx="6324600" cy="1018227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600" smtClean="0"/>
                  <a:t> 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𝑥𝑦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3600" smtClean="0"/>
                  <a:t>      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𝑎𝑏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𝑎𝑏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60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838200"/>
                <a:ext cx="6324600" cy="1018227"/>
              </a:xfrm>
              <a:prstGeom prst="rect">
                <a:avLst/>
              </a:prstGeom>
              <a:blipFill rotWithShape="1">
                <a:blip r:embed="rId2"/>
                <a:stretch>
                  <a:fillRect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43000" y="2743200"/>
            <a:ext cx="6324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40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রাশিগুলোকে কী বলা হয় ? 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876800"/>
            <a:ext cx="64770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ভগ্নাংশ </a:t>
            </a:r>
            <a:endParaRPr lang="en-US" sz="44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2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90600"/>
            <a:ext cx="67818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</a:t>
            </a:r>
            <a:endParaRPr lang="en-US" sz="4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352800"/>
            <a:ext cx="67818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ভগ্নাংশ</a:t>
            </a:r>
            <a:endParaRPr lang="en-US" sz="44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32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755" y="1371600"/>
            <a:ext cx="8382000" cy="255454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পাঠশেষে শিক্ষার্থীরাঃ-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ভগ্নাংশ লিখতে পারবে ।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</a:t>
            </a:r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যোগ,বিয়োগ ,গুণ ও ভাগ করতে পারবে ।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9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762000"/>
                <a:ext cx="8534400" cy="3730637"/>
              </a:xfrm>
              <a:prstGeom prst="rect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যদি </a:t>
                </a:r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p </a:t>
                </a:r>
                <a:r>
                  <a:rPr lang="bn-BD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q </a:t>
                </a:r>
                <a:r>
                  <a:rPr lang="bn-BD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বীজগণিতীয় রাশি হয় , তবে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𝑝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বীজগণিতীয় ভগ্নাংশ,যেখানে </a:t>
                </a:r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q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≠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.</m:t>
                    </m:r>
                    <m:r>
                      <a:rPr lang="bn-BD" sz="36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এখানে</m:t>
                    </m:r>
                    <m:r>
                      <a:rPr lang="bn-BD" sz="36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36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𝑝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360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360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ভগ্নাংশটির </a:t>
                </a:r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bn-BD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কে লব ও </a:t>
                </a:r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q</a:t>
                </a:r>
                <a:r>
                  <a:rPr lang="bn-BD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কে হর বলা হয় ।</a:t>
                </a:r>
              </a:p>
              <a:p>
                <a:r>
                  <a:rPr lang="bn-BD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উদাহরনস্বরুপ 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𝑥𝑦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bn-BD" sz="360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36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bn-BD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ইত্যাদি </a:t>
                </a:r>
                <a:r>
                  <a:rPr lang="bn-BD" sz="3600">
                    <a:latin typeface="NikoshBAN" panose="02000000000000000000" pitchFamily="2" charset="0"/>
                    <a:cs typeface="NikoshBAN" panose="02000000000000000000" pitchFamily="2" charset="0"/>
                  </a:rPr>
                  <a:t>বীজগণিতীয় </a:t>
                </a:r>
                <a:r>
                  <a:rPr lang="bn-BD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 ।</a:t>
                </a:r>
                <a:endParaRPr lang="en-US" sz="3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762000"/>
                <a:ext cx="8534400" cy="3730637"/>
              </a:xfrm>
              <a:prstGeom prst="rect">
                <a:avLst/>
              </a:prstGeom>
              <a:blipFill rotWithShape="1">
                <a:blip r:embed="rId2"/>
                <a:stretch>
                  <a:fillRect l="-1699" b="-4000"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88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5983" y="990600"/>
                <a:ext cx="8001000" cy="4958409"/>
              </a:xfrm>
              <a:prstGeom prst="rect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সমস্যাঃ-যোগ করঃ-</a:t>
                </a:r>
              </a:p>
              <a:p>
                <a:r>
                  <a:rPr lang="en-US" sz="3600" smtClean="0">
                    <a:cs typeface="NikoshBAN" panose="02000000000000000000" pitchFamily="2" charset="0"/>
                  </a:rPr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bn-BD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𝑥𝑦</m:t>
                        </m:r>
                      </m:den>
                    </m:f>
                  </m:oMath>
                </a14:m>
                <a:endParaRPr lang="en-US" sz="360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𝑎𝑦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9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𝑏𝑥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𝑥𝑦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60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𝑎𝑦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9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𝑏𝑥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𝑥𝑦𝑎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𝑏𝑥𝑦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60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Ans:-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𝑎𝑦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9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𝑏𝑥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𝑥𝑦𝑎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𝑏𝑥𝑦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60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83" y="990600"/>
                <a:ext cx="8001000" cy="4958409"/>
              </a:xfrm>
              <a:prstGeom prst="rect">
                <a:avLst/>
              </a:prstGeom>
              <a:blipFill rotWithShape="1">
                <a:blip r:embed="rId2"/>
                <a:stretch>
                  <a:fillRect l="-1887" t="-1090"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19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802037"/>
                <a:ext cx="7772400" cy="4727000"/>
              </a:xfrm>
              <a:prstGeom prst="rect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  <a:r>
                  <a:rPr lang="en-US" sz="44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320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21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44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12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𝑥𝑦𝑧</m:t>
                        </m:r>
                      </m:den>
                    </m:f>
                  </m:oMath>
                </a14:m>
                <a:r>
                  <a:rPr lang="en-US" sz="44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ভাগ কর ।</a:t>
                </a:r>
              </a:p>
              <a:p>
                <a:r>
                  <a:rPr lang="bn-BD" sz="40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সমাধানঃ-</a:t>
                </a:r>
                <a:r>
                  <a:rPr lang="en-US" sz="32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8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  <a:cs typeface="NikoshBAN" panose="02000000000000000000" pitchFamily="2" charset="0"/>
                          </a:rPr>
                          <m:t>21</m:t>
                        </m:r>
                        <m:sSup>
                          <m:sSupPr>
                            <m:ctrlP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40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÷</m:t>
                    </m:r>
                    <m:f>
                      <m:fPr>
                        <m:ctrlPr>
                          <a:rPr lang="bn-BD" sz="36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12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𝑥𝑦𝑧</m:t>
                        </m:r>
                      </m:den>
                    </m:f>
                  </m:oMath>
                </a14:m>
                <a:endParaRPr lang="bn-BD" sz="320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:r>
                  <a:rPr lang="en-US" sz="32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BD" sz="32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21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40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bn-BD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12</m:t>
                        </m:r>
                        <m: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  <m:t>𝑥𝑦𝑧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  <a:cs typeface="NikoshBAN" panose="02000000000000000000" pitchFamily="2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bn-BD" sz="320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320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BD" sz="32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320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40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Ans:    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sz="2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802037"/>
                <a:ext cx="7772400" cy="4727000"/>
              </a:xfrm>
              <a:prstGeom prst="rect">
                <a:avLst/>
              </a:prstGeom>
              <a:blipFill rotWithShape="1">
                <a:blip r:embed="rId2"/>
                <a:stretch>
                  <a:fillRect l="-2252" t="-508"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35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661</Words>
  <Application>Microsoft Office PowerPoint</Application>
  <PresentationFormat>On-screen Show (4:3)</PresentationFormat>
  <Paragraphs>45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22</cp:revision>
  <dcterms:created xsi:type="dcterms:W3CDTF">2006-08-16T00:00:00Z</dcterms:created>
  <dcterms:modified xsi:type="dcterms:W3CDTF">2021-04-12T08:15:34Z</dcterms:modified>
</cp:coreProperties>
</file>