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0" r:id="rId3"/>
    <p:sldId id="268" r:id="rId4"/>
    <p:sldId id="257" r:id="rId5"/>
    <p:sldId id="259" r:id="rId6"/>
    <p:sldId id="262" r:id="rId7"/>
    <p:sldId id="263" r:id="rId8"/>
    <p:sldId id="258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7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6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15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1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18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5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7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1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7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9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67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2A2EE3F-3F4B-4D52-AA76-7BA3F20F6EE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13ED95-1747-458D-97AB-DE1B3A807AF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21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461876"/>
            <a:ext cx="820625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অখিল চন্দ্র বর্মন</a:t>
            </a:r>
          </a:p>
          <a:p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নওদাবাস কে,এম,এস,সি, উচ্চ বিদ্যালয়</a:t>
            </a:r>
          </a:p>
          <a:p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হাতীবান্ধা,লালমনিরহাট</a:t>
            </a:r>
          </a:p>
          <a:p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 ০১৭৩২০৬৫২৭০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754" y="5031810"/>
            <a:ext cx="2144576" cy="14479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0250" y="507662"/>
            <a:ext cx="4110504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118" y="508351"/>
            <a:ext cx="2108319" cy="263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0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970" y="511444"/>
            <a:ext cx="857056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 দেখি 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ক্ষতি কি?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 বা লাভ বলতে কি বুঝ?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P+Pnr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800" smtClean="0">
                <a:latin typeface="NikoshBAN" panose="02000000000000000000" pitchFamily="2" charset="0"/>
                <a:cs typeface="NikoshBAN" panose="02000000000000000000" pitchFamily="2" charset="0"/>
              </a:rPr>
              <a:t>ক্রয়মূল্য ও বিক্রয়মূল্য সমান হলে কি হবে?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9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9315" y="0"/>
            <a:ext cx="350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451" y="1269282"/>
            <a:ext cx="8400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সমস্যাঃ১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টাকায় ১০টি দরে ও ১৬ টি দরে সমান সংখ্যক কলা ক্রয় করে সবগুলো কলা ৪০ টাকায় ১২টি দরে বিক্রয় করলে শতকরা কত লাভ বা ক্ষতি হবে?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451" y="3750590"/>
            <a:ext cx="83845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সমস্যাঃ ২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p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৭৫০ টাকা,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A=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৮৪০ টাকা 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n=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বছর </a:t>
            </a: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হয়, নিম্নোক্ত সমস্যার সমধান কর।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r=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 প্রয়োগ করে ৫ বছরের সরল মুনাফা নিরূপন কর।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2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7" y="400050"/>
            <a:ext cx="8922263" cy="5943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84922" y="573437"/>
            <a:ext cx="2743200" cy="2092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9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485" y="894945"/>
            <a:ext cx="861705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BD" sz="1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bn-BD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bn-BD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8644" y="216816"/>
            <a:ext cx="7330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ধরে নিলাম একজন সবজি বিক্রেতা ২০ কেজি টমাটো ৩০০ টাকা দিয়ে ক্রয় করল, উক্ত টমাটো ৪০০ টাকায় বিক্রয় করল এতে তার কি হলো?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4108" y="1864126"/>
            <a:ext cx="7268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 টাকা লাভ হলো।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2373" y="2448901"/>
            <a:ext cx="7206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সে উক্ত টমাটো ২৭০ টাকায় বিক্রয় করলে ,তখন কি হতো?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8644" y="3433786"/>
            <a:ext cx="7206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টাকা ক্ষতি হতো।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1410" y="4318917"/>
            <a:ext cx="754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 উক্ত টমাটো ৩০০ টাকায় বিক্রয় করত , তখন কি হতো?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0" y="5166543"/>
            <a:ext cx="7012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 বা ক্ষতি কিছুই হবে না।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78148" y="4955277"/>
            <a:ext cx="544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9402" y="988278"/>
            <a:ext cx="6711262" cy="4208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</a:p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(লাভ-ক্ষতি ও সরল মুনাফা)</a:t>
            </a:r>
          </a:p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 ২ </a:t>
            </a:r>
            <a:endParaRPr lang="bn-BD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9349" y="480447"/>
            <a:ext cx="6385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4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763" y="371959"/>
            <a:ext cx="8138306" cy="61910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7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 marL="571500" lvl="7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কী তা বলতে পারবে।</a:t>
            </a:r>
          </a:p>
          <a:p>
            <a:pPr marL="571500" lvl="7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মুনাফা কী তা বলতে ও লিখতে পারবে।</a:t>
            </a:r>
          </a:p>
          <a:p>
            <a:pPr lvl="4"/>
            <a:endParaRPr lang="bn-BD" sz="1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314700" lvl="6" indent="-571500">
              <a:buFont typeface="Arial" panose="020B0604020202020204" pitchFamily="34" charset="0"/>
              <a:buChar char="•"/>
            </a:pPr>
            <a:r>
              <a:rPr lang="bn-BD" sz="1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 মুনাফার হার ব্যাখ্যা করতে এবং এ সংক্রান্ত সমস্যা সমাধান করতে পারবে।</a:t>
            </a:r>
            <a:endParaRPr lang="en-US" sz="1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lvl="2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সরল মুনাফার হার ব্যাখ্যা করতে পারবে এবং এ সংক্রান্ত সমস্যা সমাধান করতে পারবে।</a:t>
            </a:r>
            <a:endParaRPr lang="bn-BD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7517" y="543569"/>
            <a:ext cx="2828926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4421980" y="2083623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906612" y="2083623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391244" y="2083623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7818" y="467415"/>
            <a:ext cx="725285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কিছু জরুরি তথ্য জেনে রাখি--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মুলধন বা আসল =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 (principal)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মুনাফার হার=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 (rate of interest)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সময়=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 (time)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মুনাফা=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 (interest/profit)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মুনাফা+আসল=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(Total Amount)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অর্থাৎ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A=P+I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মুনাফা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I=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সহজে পাওয়া যায়,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P=A-I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I=A-P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9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164" y="519545"/>
            <a:ext cx="8603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মুনাফার হারঃ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 টাকার ১ বছরের মুনাফাকে হার বা শতকরা বার্ষিক মুনাফা বলে।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সময়কালঃ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যে সময়ের জন্য মুনাফা হিসাব করা হয় তা এর সময়কাল।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মুনাফাঃ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বছর শুধু প্রারম্ভিক মুলধনের ওপর যে মুনাফা হিসাব করা হয়,একে সরল মুনাফা (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Simple Profit)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বলে।শুধু মুনাফা বলতে সরল মুনাফা বোঝায়।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0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7817" y="559086"/>
            <a:ext cx="5053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লাভ=বিক্রয়মূল্য-ক্রয়মূল্য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7816" y="1714757"/>
            <a:ext cx="5053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ক্ষতি=ক্রয়মূল্য-বিক্রয়মূল্য</a:t>
            </a:r>
            <a:endParaRPr lang="en-US" sz="2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8" y="2870428"/>
            <a:ext cx="8572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সমস্যাঃ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 দোকানদার কিছু ডাল ২৩৭৫ টাকায় বিক্রয় করায় তার ৫%ক্ষতি হলো।ঐ ডাল কত টাকায় বিক্রয় করলে তার ৬% লাভ হতো?  </a:t>
            </a:r>
            <a:endParaRPr lang="bn-BD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just"/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 শিক্ষার্থীরা বোর্ডে লক্ষ্য কর সমস্যার সমাধান কষে দিচ্ছি-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6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415883"/>
              </p:ext>
            </p:extLst>
          </p:nvPr>
        </p:nvGraphicFramePr>
        <p:xfrm>
          <a:off x="239255" y="1542386"/>
          <a:ext cx="8572500" cy="49901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417713"/>
                <a:gridCol w="2009179"/>
                <a:gridCol w="2002484"/>
                <a:gridCol w="2143124"/>
              </a:tblGrid>
              <a:tr h="642132">
                <a:tc gridSpan="4"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কাজঃ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নিচের খালি ঘর পূরণ কর।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9463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ক্রয়মূল্য (টাকায়)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বিক্রয়মূল্য(টাকায়)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লাভ/ক্ষতি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শতকরা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লাভ/ক্ষতি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779463"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৫৫০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লাভ ৫০ টাকা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লাভ ১০%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779463"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৪৬০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ক্ষতি ৪০টাকা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779463"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৫৯৪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লাভ ৪৪ টাকা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779463"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৭৫০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ক্ষতি</a:t>
                      </a:r>
                      <a:r>
                        <a:rPr lang="bn-BD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৬%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9282" y="247974"/>
            <a:ext cx="42775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693</TotalTime>
  <Words>410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hp</cp:lastModifiedBy>
  <cp:revision>97</cp:revision>
  <dcterms:created xsi:type="dcterms:W3CDTF">2015-01-11T00:36:03Z</dcterms:created>
  <dcterms:modified xsi:type="dcterms:W3CDTF">2021-04-12T08:17:44Z</dcterms:modified>
</cp:coreProperties>
</file>