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48DC6D-6277-4AB1-91B2-B7A863F44E4F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47096C-D3DF-4029-892C-8B581434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457200"/>
            <a:ext cx="2286000" cy="990599"/>
          </a:xfrm>
        </p:spPr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981200"/>
            <a:ext cx="5486400" cy="410950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আজ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শিখলাম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3048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আতা</a:t>
            </a:r>
            <a:r>
              <a:rPr lang="en-US" dirty="0" smtClean="0"/>
              <a:t> </a:t>
            </a:r>
            <a:r>
              <a:rPr lang="en-US" dirty="0" err="1" smtClean="0"/>
              <a:t>গাছে</a:t>
            </a:r>
            <a:r>
              <a:rPr lang="en-US" dirty="0" smtClean="0"/>
              <a:t> </a:t>
            </a:r>
            <a:r>
              <a:rPr lang="en-US" dirty="0" err="1" smtClean="0"/>
              <a:t>তোতা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আতা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তোতা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ডালিম</a:t>
            </a:r>
            <a:r>
              <a:rPr lang="en-US" dirty="0" smtClean="0"/>
              <a:t> </a:t>
            </a:r>
            <a:r>
              <a:rPr lang="en-US" dirty="0" err="1" smtClean="0"/>
              <a:t>গাছ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বউ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সবাই ভাল থেক,নিরাপদে থেক</a:t>
            </a:r>
            <a:endParaRPr lang="en-US" dirty="0"/>
          </a:p>
        </p:txBody>
      </p:sp>
      <p:pic>
        <p:nvPicPr>
          <p:cNvPr id="4" name="Content Placeholder 3" descr="images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019800" cy="52673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10969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553200" cy="2362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/>
              <a:t>জহিরুল</a:t>
            </a:r>
            <a:r>
              <a:rPr lang="en-US" dirty="0" smtClean="0"/>
              <a:t> </a:t>
            </a:r>
            <a:r>
              <a:rPr lang="en-US" dirty="0" err="1" smtClean="0"/>
              <a:t>ইসলাম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কালাইয়া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প্রাথমিক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বাউফল,পটুয়াখালী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324600" cy="198120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dirty="0" err="1" smtClean="0"/>
              <a:t>শ্রেণিঃ</a:t>
            </a:r>
            <a:r>
              <a:rPr lang="en-US" dirty="0" smtClean="0"/>
              <a:t> ২য়</a:t>
            </a:r>
          </a:p>
          <a:p>
            <a:pPr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শিরোনামঃ</a:t>
            </a:r>
            <a:r>
              <a:rPr lang="en-US" dirty="0" smtClean="0"/>
              <a:t> </a:t>
            </a:r>
            <a:r>
              <a:rPr lang="en-US" dirty="0" err="1" smtClean="0"/>
              <a:t>আতা</a:t>
            </a:r>
            <a:r>
              <a:rPr lang="en-US" dirty="0" smtClean="0"/>
              <a:t> </a:t>
            </a:r>
            <a:r>
              <a:rPr lang="en-US" dirty="0" err="1" smtClean="0"/>
              <a:t>গাছে</a:t>
            </a:r>
            <a:r>
              <a:rPr lang="en-US" dirty="0" smtClean="0"/>
              <a:t> </a:t>
            </a:r>
            <a:r>
              <a:rPr lang="en-US" dirty="0" err="1" smtClean="0"/>
              <a:t>তোতা</a:t>
            </a:r>
            <a:r>
              <a:rPr lang="en-US" dirty="0" smtClean="0"/>
              <a:t> </a:t>
            </a:r>
            <a:r>
              <a:rPr lang="en-US" dirty="0" err="1" smtClean="0"/>
              <a:t>পাখি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868362"/>
          </a:xfrm>
        </p:spPr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শোনা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২.১.১ </a:t>
            </a:r>
            <a:r>
              <a:rPr lang="en-US" sz="2800" dirty="0" err="1" smtClean="0"/>
              <a:t>ছড়া</a:t>
            </a:r>
            <a:r>
              <a:rPr lang="en-US" sz="2800" dirty="0" smtClean="0"/>
              <a:t> </a:t>
            </a:r>
            <a:r>
              <a:rPr lang="en-US" sz="2800" dirty="0" err="1" smtClean="0"/>
              <a:t>শুনে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আনন্দ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লাভ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 ও 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অভিব্যক্তি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বলা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২.১.১ </a:t>
            </a:r>
            <a:r>
              <a:rPr lang="en-US" sz="2800" dirty="0" err="1" smtClean="0"/>
              <a:t>পাঠ্যবইয়ের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ছড়া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স্পষ্ট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pPr>
              <a:buNone/>
            </a:pPr>
            <a:r>
              <a:rPr lang="en-US" sz="2800" dirty="0" smtClean="0"/>
              <a:t>২.১.২ </a:t>
            </a:r>
            <a:r>
              <a:rPr lang="en-US" sz="2800" dirty="0" err="1" smtClean="0"/>
              <a:t>পাঠ্য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বই</a:t>
            </a:r>
            <a:r>
              <a:rPr lang="en-US" sz="2800" dirty="0" smtClean="0"/>
              <a:t>  </a:t>
            </a:r>
            <a:r>
              <a:rPr lang="en-US" sz="2800" dirty="0" err="1" smtClean="0"/>
              <a:t>বহির্ভুত</a:t>
            </a:r>
            <a:r>
              <a:rPr lang="en-US" sz="2800" dirty="0" smtClean="0"/>
              <a:t> </a:t>
            </a:r>
            <a:r>
              <a:rPr lang="en-US" sz="2800" dirty="0" err="1" smtClean="0"/>
              <a:t>ছড়া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স্পষ্ট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6324600" cy="10207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আমাদের</a:t>
            </a:r>
            <a:r>
              <a:rPr lang="en-US" sz="3200" dirty="0"/>
              <a:t> </a:t>
            </a:r>
            <a:r>
              <a:rPr lang="en-US" sz="3200" dirty="0" err="1" smtClean="0"/>
              <a:t>আশেপাশে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5867400" cy="1676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আশে</a:t>
            </a:r>
            <a:r>
              <a:rPr lang="en-US" dirty="0" smtClean="0"/>
              <a:t> </a:t>
            </a:r>
            <a:r>
              <a:rPr lang="en-US" dirty="0" err="1" smtClean="0"/>
              <a:t>পাশে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গাছ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পাখি</a:t>
            </a:r>
            <a:r>
              <a:rPr lang="en-US" dirty="0" smtClean="0"/>
              <a:t> </a:t>
            </a:r>
            <a:r>
              <a:rPr lang="en-US" dirty="0" err="1" smtClean="0"/>
              <a:t>কোথায়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4800600" cy="117316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এখন</a:t>
            </a:r>
            <a:r>
              <a:rPr lang="en-US" dirty="0" smtClean="0"/>
              <a:t> </a:t>
            </a:r>
            <a:r>
              <a:rPr lang="en-US" dirty="0" err="1" smtClean="0"/>
              <a:t>ছড়া</a:t>
            </a:r>
            <a:r>
              <a:rPr lang="en-US" dirty="0" smtClean="0"/>
              <a:t> </a:t>
            </a:r>
            <a:r>
              <a:rPr lang="en-US" dirty="0" err="1" smtClean="0"/>
              <a:t>শিখব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5105400" cy="609599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আতা</a:t>
            </a:r>
            <a:r>
              <a:rPr lang="en-US" dirty="0" smtClean="0"/>
              <a:t> </a:t>
            </a:r>
            <a:r>
              <a:rPr lang="en-US" dirty="0" err="1" smtClean="0"/>
              <a:t>গাছে</a:t>
            </a:r>
            <a:r>
              <a:rPr lang="en-US" dirty="0" smtClean="0"/>
              <a:t> </a:t>
            </a:r>
            <a:r>
              <a:rPr lang="en-US" dirty="0" err="1" smtClean="0"/>
              <a:t>তোতাপাখি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সবাই</a:t>
            </a:r>
            <a:r>
              <a:rPr lang="en-US" dirty="0" smtClean="0"/>
              <a:t> </a:t>
            </a:r>
            <a:r>
              <a:rPr lang="en-US" dirty="0" err="1" smtClean="0"/>
              <a:t>দেখ</a:t>
            </a:r>
            <a:r>
              <a:rPr lang="en-US" dirty="0" smtClean="0"/>
              <a:t> </a:t>
            </a:r>
            <a:r>
              <a:rPr lang="en-US" dirty="0" err="1" smtClean="0"/>
              <a:t>এগুলো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ages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586" y="3124200"/>
            <a:ext cx="3255390" cy="2438400"/>
          </a:xfrm>
          <a:prstGeom prst="rect">
            <a:avLst/>
          </a:prstGeom>
        </p:spPr>
      </p:pic>
      <p:pic>
        <p:nvPicPr>
          <p:cNvPr id="5" name="Picture 4" descr="Ata Gachha Tota Pak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0"/>
            <a:ext cx="4782963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2971800" cy="94456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সবাই</a:t>
            </a:r>
            <a:r>
              <a:rPr lang="en-US" sz="2000" dirty="0" smtClean="0"/>
              <a:t> </a:t>
            </a:r>
            <a:r>
              <a:rPr lang="en-US" sz="2000" dirty="0" err="1" smtClean="0"/>
              <a:t>মনোযোগ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শোন</a:t>
            </a:r>
            <a:endParaRPr lang="en-US" sz="2000" dirty="0"/>
          </a:p>
        </p:txBody>
      </p:sp>
      <p:pic>
        <p:nvPicPr>
          <p:cNvPr id="4" name="Picture 3" descr="ata-gas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57200"/>
            <a:ext cx="4343400" cy="617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3352800" cy="10969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সবাই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একসাথে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বলব</a:t>
            </a:r>
            <a:endParaRPr lang="en-US" sz="2800" dirty="0"/>
          </a:p>
        </p:txBody>
      </p:sp>
      <p:pic>
        <p:nvPicPr>
          <p:cNvPr id="4" name="Picture 3" descr="ata-gas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533400"/>
            <a:ext cx="4038600" cy="5742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109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স্বাগতম</vt:lpstr>
      <vt:lpstr>শিক্ষক পরিচিতি</vt:lpstr>
      <vt:lpstr>পাঠ পরিচিতি</vt:lpstr>
      <vt:lpstr>শিখনফল</vt:lpstr>
      <vt:lpstr>আমাদের আশেপাশে কি কি আছে</vt:lpstr>
      <vt:lpstr>আমরা এখন ছড়া শিখব</vt:lpstr>
      <vt:lpstr>সবাই দেখ এগুলো </vt:lpstr>
      <vt:lpstr>সবাই মনোযোগ দিয়ে শোন</vt:lpstr>
      <vt:lpstr>সবাই একসাথে বলব</vt:lpstr>
      <vt:lpstr>আমরা আজ কি কি শিখলাম</vt:lpstr>
      <vt:lpstr>সবাই ভাল থেক,নিরাপদে থেক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User</dc:creator>
  <cp:lastModifiedBy>Windows User</cp:lastModifiedBy>
  <cp:revision>7</cp:revision>
  <dcterms:created xsi:type="dcterms:W3CDTF">2021-02-09T09:52:27Z</dcterms:created>
  <dcterms:modified xsi:type="dcterms:W3CDTF">2021-04-11T18:00:07Z</dcterms:modified>
</cp:coreProperties>
</file>